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4"/>
    <p:sldMasterId id="214748368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Lst>
  <p:sldSz cy="5143500" cx="9144000"/>
  <p:notesSz cx="6858000" cy="9144000"/>
  <p:embeddedFontLst>
    <p:embeddedFont>
      <p:font typeface="Proxima Nova"/>
      <p:regular r:id="rId64"/>
      <p:bold r:id="rId65"/>
      <p:italic r:id="rId66"/>
      <p:boldItalic r:id="rId67"/>
    </p:embeddedFont>
    <p:embeddedFont>
      <p:font typeface="Roboto Medium"/>
      <p:regular r:id="rId68"/>
      <p:bold r:id="rId69"/>
      <p:italic r:id="rId70"/>
      <p:boldItalic r:id="rId71"/>
    </p:embeddedFont>
    <p:embeddedFont>
      <p:font typeface="Amatic SC"/>
      <p:regular r:id="rId72"/>
      <p:bold r:id="rId73"/>
    </p:embeddedFont>
    <p:embeddedFont>
      <p:font typeface="Bebas Neue"/>
      <p:regular r:id="rId74"/>
    </p:embeddedFont>
    <p:embeddedFont>
      <p:font typeface="Proxima Nova Semibold"/>
      <p:regular r:id="rId75"/>
      <p:bold r:id="rId76"/>
      <p:boldItalic r:id="rId77"/>
    </p:embeddedFont>
    <p:embeddedFont>
      <p:font typeface="Lexend Deca"/>
      <p:regular r:id="rId78"/>
      <p:bold r:id="rId79"/>
    </p:embeddedFont>
    <p:embeddedFont>
      <p:font typeface="Lexend Exa"/>
      <p:regular r:id="rId80"/>
      <p:bold r:id="rId81"/>
    </p:embeddedFont>
    <p:embeddedFont>
      <p:font typeface="Questrial"/>
      <p:regular r:id="rId8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A79B965-06E1-42AA-911E-F86D3EF94B35}">
  <a:tblStyle styleId="{7A79B965-06E1-42AA-911E-F86D3EF94B3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LexendExa-regular.fntdata"/><Relationship Id="rId82" Type="http://schemas.openxmlformats.org/officeDocument/2006/relationships/font" Target="fonts/Questrial-regular.fntdata"/><Relationship Id="rId81" Type="http://schemas.openxmlformats.org/officeDocument/2006/relationships/font" Target="fonts/LexendExa-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AmaticSC-bold.fntdata"/><Relationship Id="rId72" Type="http://schemas.openxmlformats.org/officeDocument/2006/relationships/font" Target="fonts/AmaticSC-regular.fntdata"/><Relationship Id="rId31" Type="http://schemas.openxmlformats.org/officeDocument/2006/relationships/slide" Target="slides/slide25.xml"/><Relationship Id="rId75" Type="http://schemas.openxmlformats.org/officeDocument/2006/relationships/font" Target="fonts/ProximaNovaSemibold-regular.fntdata"/><Relationship Id="rId30" Type="http://schemas.openxmlformats.org/officeDocument/2006/relationships/slide" Target="slides/slide24.xml"/><Relationship Id="rId74" Type="http://schemas.openxmlformats.org/officeDocument/2006/relationships/font" Target="fonts/BebasNeue-regular.fntdata"/><Relationship Id="rId33" Type="http://schemas.openxmlformats.org/officeDocument/2006/relationships/slide" Target="slides/slide27.xml"/><Relationship Id="rId77" Type="http://schemas.openxmlformats.org/officeDocument/2006/relationships/font" Target="fonts/ProximaNovaSemibold-boldItalic.fntdata"/><Relationship Id="rId32" Type="http://schemas.openxmlformats.org/officeDocument/2006/relationships/slide" Target="slides/slide26.xml"/><Relationship Id="rId76" Type="http://schemas.openxmlformats.org/officeDocument/2006/relationships/font" Target="fonts/ProximaNovaSemibold-bold.fntdata"/><Relationship Id="rId35" Type="http://schemas.openxmlformats.org/officeDocument/2006/relationships/slide" Target="slides/slide29.xml"/><Relationship Id="rId79" Type="http://schemas.openxmlformats.org/officeDocument/2006/relationships/font" Target="fonts/LexendDeca-bold.fntdata"/><Relationship Id="rId34" Type="http://schemas.openxmlformats.org/officeDocument/2006/relationships/slide" Target="slides/slide28.xml"/><Relationship Id="rId78" Type="http://schemas.openxmlformats.org/officeDocument/2006/relationships/font" Target="fonts/LexendDeca-regular.fntdata"/><Relationship Id="rId71" Type="http://schemas.openxmlformats.org/officeDocument/2006/relationships/font" Target="fonts/RobotoMedium-boldItalic.fntdata"/><Relationship Id="rId70" Type="http://schemas.openxmlformats.org/officeDocument/2006/relationships/font" Target="fonts/RobotoMedium-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regular.fntdata"/><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font" Target="fonts/ProximaNova-italic.fntdata"/><Relationship Id="rId21" Type="http://schemas.openxmlformats.org/officeDocument/2006/relationships/slide" Target="slides/slide15.xml"/><Relationship Id="rId65" Type="http://schemas.openxmlformats.org/officeDocument/2006/relationships/font" Target="fonts/ProximaNova-bold.fntdata"/><Relationship Id="rId24" Type="http://schemas.openxmlformats.org/officeDocument/2006/relationships/slide" Target="slides/slide18.xml"/><Relationship Id="rId68" Type="http://schemas.openxmlformats.org/officeDocument/2006/relationships/font" Target="fonts/RobotoMedium-regular.fntdata"/><Relationship Id="rId23" Type="http://schemas.openxmlformats.org/officeDocument/2006/relationships/slide" Target="slides/slide17.xml"/><Relationship Id="rId67" Type="http://schemas.openxmlformats.org/officeDocument/2006/relationships/font" Target="fonts/ProximaNova-boldItalic.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gif>
</file>

<file path=ppt/media/image13.jpg>
</file>

<file path=ppt/media/image14.jpg>
</file>

<file path=ppt/media/image15.jpg>
</file>

<file path=ppt/media/image16.jpg>
</file>

<file path=ppt/media/image17.png>
</file>

<file path=ppt/media/image18.jpg>
</file>

<file path=ppt/media/image19.jpg>
</file>

<file path=ppt/media/image2.png>
</file>

<file path=ppt/media/image3.jpg>
</file>

<file path=ppt/media/image4.gif>
</file>

<file path=ppt/media/image5.gif>
</file>

<file path=ppt/media/image6.jpg>
</file>

<file path=ppt/media/image7.gif>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aedaa63da7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aedaa63da7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aeff30bf55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aeff30bf55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af7053024f_0_247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 name="Google Shape;645;gaf7053024f_0_247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gaf1990e3f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8" name="Google Shape;658;gaf1990e3f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gaf1990e3fd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 name="Google Shape;667;gaf1990e3fd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gaf7053024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3" name="Google Shape;673;gaf705302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af7053024f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af7053024f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3" name="Shape 763"/>
        <p:cNvGrpSpPr/>
        <p:nvPr/>
      </p:nvGrpSpPr>
      <p:grpSpPr>
        <a:xfrm>
          <a:off x="0" y="0"/>
          <a:ext cx="0" cy="0"/>
          <a:chOff x="0" y="0"/>
          <a:chExt cx="0" cy="0"/>
        </a:xfrm>
      </p:grpSpPr>
      <p:sp>
        <p:nvSpPr>
          <p:cNvPr id="764" name="Google Shape;764;gade839ad4d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5" name="Google Shape;765;gade839ad4d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1" name="Shape 771"/>
        <p:cNvGrpSpPr/>
        <p:nvPr/>
      </p:nvGrpSpPr>
      <p:grpSpPr>
        <a:xfrm>
          <a:off x="0" y="0"/>
          <a:ext cx="0" cy="0"/>
          <a:chOff x="0" y="0"/>
          <a:chExt cx="0" cy="0"/>
        </a:xfrm>
      </p:grpSpPr>
      <p:sp>
        <p:nvSpPr>
          <p:cNvPr id="772" name="Google Shape;772;gaf7053024f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3" name="Google Shape;773;gaf7053024f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2" name="Shape 782"/>
        <p:cNvGrpSpPr/>
        <p:nvPr/>
      </p:nvGrpSpPr>
      <p:grpSpPr>
        <a:xfrm>
          <a:off x="0" y="0"/>
          <a:ext cx="0" cy="0"/>
          <a:chOff x="0" y="0"/>
          <a:chExt cx="0" cy="0"/>
        </a:xfrm>
      </p:grpSpPr>
      <p:sp>
        <p:nvSpPr>
          <p:cNvPr id="783" name="Google Shape;783;gaf7053024f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4" name="Google Shape;784;gaf7053024f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ade839ad4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ade839ad4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 name="Shape 841"/>
        <p:cNvGrpSpPr/>
        <p:nvPr/>
      </p:nvGrpSpPr>
      <p:grpSpPr>
        <a:xfrm>
          <a:off x="0" y="0"/>
          <a:ext cx="0" cy="0"/>
          <a:chOff x="0" y="0"/>
          <a:chExt cx="0" cy="0"/>
        </a:xfrm>
      </p:grpSpPr>
      <p:sp>
        <p:nvSpPr>
          <p:cNvPr id="842" name="Google Shape;842;gb08abd90b7_1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3" name="Google Shape;843;gb08abd90b7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5" name="Shape 865"/>
        <p:cNvGrpSpPr/>
        <p:nvPr/>
      </p:nvGrpSpPr>
      <p:grpSpPr>
        <a:xfrm>
          <a:off x="0" y="0"/>
          <a:ext cx="0" cy="0"/>
          <a:chOff x="0" y="0"/>
          <a:chExt cx="0" cy="0"/>
        </a:xfrm>
      </p:grpSpPr>
      <p:sp>
        <p:nvSpPr>
          <p:cNvPr id="866" name="Google Shape;866;gb054ad60b1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7" name="Google Shape;867;gb054ad60b1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 name="Shape 891"/>
        <p:cNvGrpSpPr/>
        <p:nvPr/>
      </p:nvGrpSpPr>
      <p:grpSpPr>
        <a:xfrm>
          <a:off x="0" y="0"/>
          <a:ext cx="0" cy="0"/>
          <a:chOff x="0" y="0"/>
          <a:chExt cx="0" cy="0"/>
        </a:xfrm>
      </p:grpSpPr>
      <p:sp>
        <p:nvSpPr>
          <p:cNvPr id="892" name="Google Shape;892;gb054ad60b1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3" name="Google Shape;893;gb054ad60b1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6" name="Shape 926"/>
        <p:cNvGrpSpPr/>
        <p:nvPr/>
      </p:nvGrpSpPr>
      <p:grpSpPr>
        <a:xfrm>
          <a:off x="0" y="0"/>
          <a:ext cx="0" cy="0"/>
          <a:chOff x="0" y="0"/>
          <a:chExt cx="0" cy="0"/>
        </a:xfrm>
      </p:grpSpPr>
      <p:sp>
        <p:nvSpPr>
          <p:cNvPr id="927" name="Google Shape;927;gb054ad60b1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8" name="Google Shape;928;gb054ad60b1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7" name="Shape 967"/>
        <p:cNvGrpSpPr/>
        <p:nvPr/>
      </p:nvGrpSpPr>
      <p:grpSpPr>
        <a:xfrm>
          <a:off x="0" y="0"/>
          <a:ext cx="0" cy="0"/>
          <a:chOff x="0" y="0"/>
          <a:chExt cx="0" cy="0"/>
        </a:xfrm>
      </p:grpSpPr>
      <p:sp>
        <p:nvSpPr>
          <p:cNvPr id="968" name="Google Shape;968;gaf7053024f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9" name="Google Shape;969;gaf7053024f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1" name="Shape 1061"/>
        <p:cNvGrpSpPr/>
        <p:nvPr/>
      </p:nvGrpSpPr>
      <p:grpSpPr>
        <a:xfrm>
          <a:off x="0" y="0"/>
          <a:ext cx="0" cy="0"/>
          <a:chOff x="0" y="0"/>
          <a:chExt cx="0" cy="0"/>
        </a:xfrm>
      </p:grpSpPr>
      <p:sp>
        <p:nvSpPr>
          <p:cNvPr id="1062" name="Google Shape;1062;gaf7053024f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 name="Google Shape;1063;gaf7053024f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0" name="Shape 1070"/>
        <p:cNvGrpSpPr/>
        <p:nvPr/>
      </p:nvGrpSpPr>
      <p:grpSpPr>
        <a:xfrm>
          <a:off x="0" y="0"/>
          <a:ext cx="0" cy="0"/>
          <a:chOff x="0" y="0"/>
          <a:chExt cx="0" cy="0"/>
        </a:xfrm>
      </p:grpSpPr>
      <p:sp>
        <p:nvSpPr>
          <p:cNvPr id="1071" name="Google Shape;1071;gaf7053024f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2" name="Google Shape;1072;gaf7053024f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1" name="Shape 1091"/>
        <p:cNvGrpSpPr/>
        <p:nvPr/>
      </p:nvGrpSpPr>
      <p:grpSpPr>
        <a:xfrm>
          <a:off x="0" y="0"/>
          <a:ext cx="0" cy="0"/>
          <a:chOff x="0" y="0"/>
          <a:chExt cx="0" cy="0"/>
        </a:xfrm>
      </p:grpSpPr>
      <p:sp>
        <p:nvSpPr>
          <p:cNvPr id="1092" name="Google Shape;1092;gaf7053024f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3" name="Google Shape;1093;gaf7053024f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1" name="Shape 1161"/>
        <p:cNvGrpSpPr/>
        <p:nvPr/>
      </p:nvGrpSpPr>
      <p:grpSpPr>
        <a:xfrm>
          <a:off x="0" y="0"/>
          <a:ext cx="0" cy="0"/>
          <a:chOff x="0" y="0"/>
          <a:chExt cx="0" cy="0"/>
        </a:xfrm>
      </p:grpSpPr>
      <p:sp>
        <p:nvSpPr>
          <p:cNvPr id="1162" name="Google Shape;1162;gaf7053024f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3" name="Google Shape;1163;gaf7053024f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0" name="Shape 1200"/>
        <p:cNvGrpSpPr/>
        <p:nvPr/>
      </p:nvGrpSpPr>
      <p:grpSpPr>
        <a:xfrm>
          <a:off x="0" y="0"/>
          <a:ext cx="0" cy="0"/>
          <a:chOff x="0" y="0"/>
          <a:chExt cx="0" cy="0"/>
        </a:xfrm>
      </p:grpSpPr>
      <p:sp>
        <p:nvSpPr>
          <p:cNvPr id="1201" name="Google Shape;1201;gaf7053024f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2" name="Google Shape;1202;gaf7053024f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ade839ad4d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ade839ad4d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7" name="Shape 1207"/>
        <p:cNvGrpSpPr/>
        <p:nvPr/>
      </p:nvGrpSpPr>
      <p:grpSpPr>
        <a:xfrm>
          <a:off x="0" y="0"/>
          <a:ext cx="0" cy="0"/>
          <a:chOff x="0" y="0"/>
          <a:chExt cx="0" cy="0"/>
        </a:xfrm>
      </p:grpSpPr>
      <p:sp>
        <p:nvSpPr>
          <p:cNvPr id="1208" name="Google Shape;1208;gaf7053024f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9" name="Google Shape;1209;gaf7053024f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2" name="Shape 1232"/>
        <p:cNvGrpSpPr/>
        <p:nvPr/>
      </p:nvGrpSpPr>
      <p:grpSpPr>
        <a:xfrm>
          <a:off x="0" y="0"/>
          <a:ext cx="0" cy="0"/>
          <a:chOff x="0" y="0"/>
          <a:chExt cx="0" cy="0"/>
        </a:xfrm>
      </p:grpSpPr>
      <p:sp>
        <p:nvSpPr>
          <p:cNvPr id="1233" name="Google Shape;1233;gaf7053024f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4" name="Google Shape;1234;gaf7053024f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7" name="Shape 1247"/>
        <p:cNvGrpSpPr/>
        <p:nvPr/>
      </p:nvGrpSpPr>
      <p:grpSpPr>
        <a:xfrm>
          <a:off x="0" y="0"/>
          <a:ext cx="0" cy="0"/>
          <a:chOff x="0" y="0"/>
          <a:chExt cx="0" cy="0"/>
        </a:xfrm>
      </p:grpSpPr>
      <p:sp>
        <p:nvSpPr>
          <p:cNvPr id="1248" name="Google Shape;1248;gaf7053024f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9" name="Google Shape;1249;gaf7053024f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3" name="Shape 1273"/>
        <p:cNvGrpSpPr/>
        <p:nvPr/>
      </p:nvGrpSpPr>
      <p:grpSpPr>
        <a:xfrm>
          <a:off x="0" y="0"/>
          <a:ext cx="0" cy="0"/>
          <a:chOff x="0" y="0"/>
          <a:chExt cx="0" cy="0"/>
        </a:xfrm>
      </p:grpSpPr>
      <p:sp>
        <p:nvSpPr>
          <p:cNvPr id="1274" name="Google Shape;1274;gaf7053024f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5" name="Google Shape;1275;gaf7053024f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0" name="Shape 1280"/>
        <p:cNvGrpSpPr/>
        <p:nvPr/>
      </p:nvGrpSpPr>
      <p:grpSpPr>
        <a:xfrm>
          <a:off x="0" y="0"/>
          <a:ext cx="0" cy="0"/>
          <a:chOff x="0" y="0"/>
          <a:chExt cx="0" cy="0"/>
        </a:xfrm>
      </p:grpSpPr>
      <p:sp>
        <p:nvSpPr>
          <p:cNvPr id="1281" name="Google Shape;1281;gaf7053024f_0_24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2" name="Google Shape;1282;gaf7053024f_0_24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6" name="Shape 1286"/>
        <p:cNvGrpSpPr/>
        <p:nvPr/>
      </p:nvGrpSpPr>
      <p:grpSpPr>
        <a:xfrm>
          <a:off x="0" y="0"/>
          <a:ext cx="0" cy="0"/>
          <a:chOff x="0" y="0"/>
          <a:chExt cx="0" cy="0"/>
        </a:xfrm>
      </p:grpSpPr>
      <p:sp>
        <p:nvSpPr>
          <p:cNvPr id="1287" name="Google Shape;1287;gaf7053024f_0_24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8" name="Google Shape;1288;gaf7053024f_0_24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4" name="Shape 1294"/>
        <p:cNvGrpSpPr/>
        <p:nvPr/>
      </p:nvGrpSpPr>
      <p:grpSpPr>
        <a:xfrm>
          <a:off x="0" y="0"/>
          <a:ext cx="0" cy="0"/>
          <a:chOff x="0" y="0"/>
          <a:chExt cx="0" cy="0"/>
        </a:xfrm>
      </p:grpSpPr>
      <p:sp>
        <p:nvSpPr>
          <p:cNvPr id="1295" name="Google Shape;1295;gb08abd90b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6" name="Google Shape;1296;gb08abd90b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6" name="Shape 1306"/>
        <p:cNvGrpSpPr/>
        <p:nvPr/>
      </p:nvGrpSpPr>
      <p:grpSpPr>
        <a:xfrm>
          <a:off x="0" y="0"/>
          <a:ext cx="0" cy="0"/>
          <a:chOff x="0" y="0"/>
          <a:chExt cx="0" cy="0"/>
        </a:xfrm>
      </p:grpSpPr>
      <p:sp>
        <p:nvSpPr>
          <p:cNvPr id="1307" name="Google Shape;1307;gaf7053024f_0_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8" name="Google Shape;1308;gaf7053024f_0_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4" name="Shape 1324"/>
        <p:cNvGrpSpPr/>
        <p:nvPr/>
      </p:nvGrpSpPr>
      <p:grpSpPr>
        <a:xfrm>
          <a:off x="0" y="0"/>
          <a:ext cx="0" cy="0"/>
          <a:chOff x="0" y="0"/>
          <a:chExt cx="0" cy="0"/>
        </a:xfrm>
      </p:grpSpPr>
      <p:sp>
        <p:nvSpPr>
          <p:cNvPr id="1325" name="Google Shape;1325;gaf7053024f_0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6" name="Google Shape;1326;gaf7053024f_0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8" name="Shape 1368"/>
        <p:cNvGrpSpPr/>
        <p:nvPr/>
      </p:nvGrpSpPr>
      <p:grpSpPr>
        <a:xfrm>
          <a:off x="0" y="0"/>
          <a:ext cx="0" cy="0"/>
          <a:chOff x="0" y="0"/>
          <a:chExt cx="0" cy="0"/>
        </a:xfrm>
      </p:grpSpPr>
      <p:sp>
        <p:nvSpPr>
          <p:cNvPr id="1369" name="Google Shape;1369;gaf7053024f_0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0" name="Google Shape;1370;gaf7053024f_0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aeff30bf55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aeff30bf55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8" name="Shape 1378"/>
        <p:cNvGrpSpPr/>
        <p:nvPr/>
      </p:nvGrpSpPr>
      <p:grpSpPr>
        <a:xfrm>
          <a:off x="0" y="0"/>
          <a:ext cx="0" cy="0"/>
          <a:chOff x="0" y="0"/>
          <a:chExt cx="0" cy="0"/>
        </a:xfrm>
      </p:grpSpPr>
      <p:sp>
        <p:nvSpPr>
          <p:cNvPr id="1379" name="Google Shape;1379;SLIDES_API1687177385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0" name="Google Shape;1380;SLIDES_API1687177385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5" name="Shape 1385"/>
        <p:cNvGrpSpPr/>
        <p:nvPr/>
      </p:nvGrpSpPr>
      <p:grpSpPr>
        <a:xfrm>
          <a:off x="0" y="0"/>
          <a:ext cx="0" cy="0"/>
          <a:chOff x="0" y="0"/>
          <a:chExt cx="0" cy="0"/>
        </a:xfrm>
      </p:grpSpPr>
      <p:sp>
        <p:nvSpPr>
          <p:cNvPr id="1386" name="Google Shape;1386;SLIDES_API168717738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7" name="Google Shape;1387;SLIDES_API168717738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2" name="Shape 1392"/>
        <p:cNvGrpSpPr/>
        <p:nvPr/>
      </p:nvGrpSpPr>
      <p:grpSpPr>
        <a:xfrm>
          <a:off x="0" y="0"/>
          <a:ext cx="0" cy="0"/>
          <a:chOff x="0" y="0"/>
          <a:chExt cx="0" cy="0"/>
        </a:xfrm>
      </p:grpSpPr>
      <p:sp>
        <p:nvSpPr>
          <p:cNvPr id="1393" name="Google Shape;1393;gaf7053024f_0_124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4" name="Google Shape;1394;gaf7053024f_0_12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9" name="Shape 1409"/>
        <p:cNvGrpSpPr/>
        <p:nvPr/>
      </p:nvGrpSpPr>
      <p:grpSpPr>
        <a:xfrm>
          <a:off x="0" y="0"/>
          <a:ext cx="0" cy="0"/>
          <a:chOff x="0" y="0"/>
          <a:chExt cx="0" cy="0"/>
        </a:xfrm>
      </p:grpSpPr>
      <p:sp>
        <p:nvSpPr>
          <p:cNvPr id="1410" name="Google Shape;1410;gaf7053024f_0_12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1" name="Google Shape;1411;gaf7053024f_0_12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5" name="Shape 1425"/>
        <p:cNvGrpSpPr/>
        <p:nvPr/>
      </p:nvGrpSpPr>
      <p:grpSpPr>
        <a:xfrm>
          <a:off x="0" y="0"/>
          <a:ext cx="0" cy="0"/>
          <a:chOff x="0" y="0"/>
          <a:chExt cx="0" cy="0"/>
        </a:xfrm>
      </p:grpSpPr>
      <p:sp>
        <p:nvSpPr>
          <p:cNvPr id="1426" name="Google Shape;1426;gaf7053024f_0_12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7" name="Google Shape;1427;gaf7053024f_0_12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2" name="Shape 1762"/>
        <p:cNvGrpSpPr/>
        <p:nvPr/>
      </p:nvGrpSpPr>
      <p:grpSpPr>
        <a:xfrm>
          <a:off x="0" y="0"/>
          <a:ext cx="0" cy="0"/>
          <a:chOff x="0" y="0"/>
          <a:chExt cx="0" cy="0"/>
        </a:xfrm>
      </p:grpSpPr>
      <p:sp>
        <p:nvSpPr>
          <p:cNvPr id="1763" name="Google Shape;1763;gaf7053024f_0_128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4" name="Google Shape;1764;gaf7053024f_0_128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62" name="Shape 8262"/>
        <p:cNvGrpSpPr/>
        <p:nvPr/>
      </p:nvGrpSpPr>
      <p:grpSpPr>
        <a:xfrm>
          <a:off x="0" y="0"/>
          <a:ext cx="0" cy="0"/>
          <a:chOff x="0" y="0"/>
          <a:chExt cx="0" cy="0"/>
        </a:xfrm>
      </p:grpSpPr>
      <p:sp>
        <p:nvSpPr>
          <p:cNvPr id="8263" name="Google Shape;8263;gaf7053024f_0_19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64" name="Google Shape;8264;gaf7053024f_0_19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9" name="Shape 8689"/>
        <p:cNvGrpSpPr/>
        <p:nvPr/>
      </p:nvGrpSpPr>
      <p:grpSpPr>
        <a:xfrm>
          <a:off x="0" y="0"/>
          <a:ext cx="0" cy="0"/>
          <a:chOff x="0" y="0"/>
          <a:chExt cx="0" cy="0"/>
        </a:xfrm>
      </p:grpSpPr>
      <p:sp>
        <p:nvSpPr>
          <p:cNvPr id="8690" name="Google Shape;8690;gaf7053024f_0_197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1" name="Google Shape;8691;gaf7053024f_0_197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52" name="Shape 8852"/>
        <p:cNvGrpSpPr/>
        <p:nvPr/>
      </p:nvGrpSpPr>
      <p:grpSpPr>
        <a:xfrm>
          <a:off x="0" y="0"/>
          <a:ext cx="0" cy="0"/>
          <a:chOff x="0" y="0"/>
          <a:chExt cx="0" cy="0"/>
        </a:xfrm>
      </p:grpSpPr>
      <p:sp>
        <p:nvSpPr>
          <p:cNvPr id="8853" name="Google Shape;8853;gaf7053024f_0_199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54" name="Google Shape;8854;gaf7053024f_0_199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54" name="Shape 9254"/>
        <p:cNvGrpSpPr/>
        <p:nvPr/>
      </p:nvGrpSpPr>
      <p:grpSpPr>
        <a:xfrm>
          <a:off x="0" y="0"/>
          <a:ext cx="0" cy="0"/>
          <a:chOff x="0" y="0"/>
          <a:chExt cx="0" cy="0"/>
        </a:xfrm>
      </p:grpSpPr>
      <p:sp>
        <p:nvSpPr>
          <p:cNvPr id="9255" name="Google Shape;9255;gaf7053024f_0_20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56" name="Google Shape;9256;gaf7053024f_0_20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aedaa63da7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aedaa63da7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5" name="Shape 9625"/>
        <p:cNvGrpSpPr/>
        <p:nvPr/>
      </p:nvGrpSpPr>
      <p:grpSpPr>
        <a:xfrm>
          <a:off x="0" y="0"/>
          <a:ext cx="0" cy="0"/>
          <a:chOff x="0" y="0"/>
          <a:chExt cx="0" cy="0"/>
        </a:xfrm>
      </p:grpSpPr>
      <p:sp>
        <p:nvSpPr>
          <p:cNvPr id="9626" name="Google Shape;9626;gaf7053024f_0_207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27" name="Google Shape;9627;gaf7053024f_0_207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02" name="Shape 10002"/>
        <p:cNvGrpSpPr/>
        <p:nvPr/>
      </p:nvGrpSpPr>
      <p:grpSpPr>
        <a:xfrm>
          <a:off x="0" y="0"/>
          <a:ext cx="0" cy="0"/>
          <a:chOff x="0" y="0"/>
          <a:chExt cx="0" cy="0"/>
        </a:xfrm>
      </p:grpSpPr>
      <p:sp>
        <p:nvSpPr>
          <p:cNvPr id="10003" name="Google Shape;10003;gaf7053024f_0_210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04" name="Google Shape;10004;gaf7053024f_0_210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3" name="Shape 10433"/>
        <p:cNvGrpSpPr/>
        <p:nvPr/>
      </p:nvGrpSpPr>
      <p:grpSpPr>
        <a:xfrm>
          <a:off x="0" y="0"/>
          <a:ext cx="0" cy="0"/>
          <a:chOff x="0" y="0"/>
          <a:chExt cx="0" cy="0"/>
        </a:xfrm>
      </p:grpSpPr>
      <p:sp>
        <p:nvSpPr>
          <p:cNvPr id="10434" name="Google Shape;10434;gaf7053024f_0_21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35" name="Google Shape;10435;gaf7053024f_0_21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26" name="Shape 11226"/>
        <p:cNvGrpSpPr/>
        <p:nvPr/>
      </p:nvGrpSpPr>
      <p:grpSpPr>
        <a:xfrm>
          <a:off x="0" y="0"/>
          <a:ext cx="0" cy="0"/>
          <a:chOff x="0" y="0"/>
          <a:chExt cx="0" cy="0"/>
        </a:xfrm>
      </p:grpSpPr>
      <p:sp>
        <p:nvSpPr>
          <p:cNvPr id="11227" name="Google Shape;11227;gaf7053024f_0_22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28" name="Google Shape;11228;gaf7053024f_0_22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67" name="Shape 11967"/>
        <p:cNvGrpSpPr/>
        <p:nvPr/>
      </p:nvGrpSpPr>
      <p:grpSpPr>
        <a:xfrm>
          <a:off x="0" y="0"/>
          <a:ext cx="0" cy="0"/>
          <a:chOff x="0" y="0"/>
          <a:chExt cx="0" cy="0"/>
        </a:xfrm>
      </p:grpSpPr>
      <p:sp>
        <p:nvSpPr>
          <p:cNvPr id="11968" name="Google Shape;11968;gaf7053024f_0_23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69" name="Google Shape;11969;gaf7053024f_0_23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60" name="Shape 12660"/>
        <p:cNvGrpSpPr/>
        <p:nvPr/>
      </p:nvGrpSpPr>
      <p:grpSpPr>
        <a:xfrm>
          <a:off x="0" y="0"/>
          <a:ext cx="0" cy="0"/>
          <a:chOff x="0" y="0"/>
          <a:chExt cx="0" cy="0"/>
        </a:xfrm>
      </p:grpSpPr>
      <p:sp>
        <p:nvSpPr>
          <p:cNvPr id="12661" name="Google Shape;12661;gaf7053024f_0_23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62" name="Google Shape;12662;gaf7053024f_0_23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62" name="Shape 12962"/>
        <p:cNvGrpSpPr/>
        <p:nvPr/>
      </p:nvGrpSpPr>
      <p:grpSpPr>
        <a:xfrm>
          <a:off x="0" y="0"/>
          <a:ext cx="0" cy="0"/>
          <a:chOff x="0" y="0"/>
          <a:chExt cx="0" cy="0"/>
        </a:xfrm>
      </p:grpSpPr>
      <p:sp>
        <p:nvSpPr>
          <p:cNvPr id="12963" name="Google Shape;12963;gaf7053024f_0_240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64" name="Google Shape;12964;gaf7053024f_0_24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96" name="Shape 13596"/>
        <p:cNvGrpSpPr/>
        <p:nvPr/>
      </p:nvGrpSpPr>
      <p:grpSpPr>
        <a:xfrm>
          <a:off x="0" y="0"/>
          <a:ext cx="0" cy="0"/>
          <a:chOff x="0" y="0"/>
          <a:chExt cx="0" cy="0"/>
        </a:xfrm>
      </p:grpSpPr>
      <p:sp>
        <p:nvSpPr>
          <p:cNvPr id="13597" name="Google Shape;13597;gaf7053024f_0_246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98" name="Google Shape;13598;gaf7053024f_0_246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af7053024f_0_246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af7053024f_0_246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ade839ad4d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5" name="Google Shape;565;gade839ad4d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0" name="Shape 570"/>
        <p:cNvGrpSpPr/>
        <p:nvPr/>
      </p:nvGrpSpPr>
      <p:grpSpPr>
        <a:xfrm>
          <a:off x="0" y="0"/>
          <a:ext cx="0" cy="0"/>
          <a:chOff x="0" y="0"/>
          <a:chExt cx="0" cy="0"/>
        </a:xfrm>
      </p:grpSpPr>
      <p:sp>
        <p:nvSpPr>
          <p:cNvPr id="571" name="Google Shape;571;gaeff30bf55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 name="Google Shape;572;gaeff30bf55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4" name="Shape 584"/>
        <p:cNvGrpSpPr/>
        <p:nvPr/>
      </p:nvGrpSpPr>
      <p:grpSpPr>
        <a:xfrm>
          <a:off x="0" y="0"/>
          <a:ext cx="0" cy="0"/>
          <a:chOff x="0" y="0"/>
          <a:chExt cx="0" cy="0"/>
        </a:xfrm>
      </p:grpSpPr>
      <p:sp>
        <p:nvSpPr>
          <p:cNvPr id="585" name="Google Shape;585;gaeff30bf55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 name="Google Shape;586;gaeff30bf55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400050" y="0"/>
            <a:ext cx="8806513" cy="5143500"/>
            <a:chOff x="400050" y="0"/>
            <a:chExt cx="8806513" cy="5143500"/>
          </a:xfrm>
        </p:grpSpPr>
        <p:sp>
          <p:nvSpPr>
            <p:cNvPr id="10" name="Google Shape;10;p2"/>
            <p:cNvSpPr/>
            <p:nvPr/>
          </p:nvSpPr>
          <p:spPr>
            <a:xfrm>
              <a:off x="8423900" y="4457700"/>
              <a:ext cx="728100" cy="68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400050" y="0"/>
              <a:ext cx="1748100" cy="4031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918075" y="495150"/>
              <a:ext cx="2264100" cy="89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1255752" y="2984550"/>
              <a:ext cx="4850667" cy="1580025"/>
            </a:xfrm>
            <a:custGeom>
              <a:rect b="b" l="l" r="r" t="t"/>
              <a:pathLst>
                <a:path extrusionOk="0" h="63201" w="164054">
                  <a:moveTo>
                    <a:pt x="0" y="0"/>
                  </a:moveTo>
                  <a:lnTo>
                    <a:pt x="0" y="63201"/>
                  </a:lnTo>
                  <a:lnTo>
                    <a:pt x="164054" y="63201"/>
                  </a:lnTo>
                  <a:lnTo>
                    <a:pt x="164054" y="29135"/>
                  </a:lnTo>
                </a:path>
              </a:pathLst>
            </a:custGeom>
            <a:noFill/>
            <a:ln cap="flat" cmpd="sng" w="9525">
              <a:solidFill>
                <a:schemeClr val="dk1"/>
              </a:solidFill>
              <a:prstDash val="solid"/>
              <a:round/>
              <a:headEnd len="med" w="med" type="none"/>
              <a:tailEnd len="med" w="med" type="none"/>
            </a:ln>
          </p:spPr>
        </p:sp>
        <p:sp>
          <p:nvSpPr>
            <p:cNvPr id="14" name="Google Shape;14;p2"/>
            <p:cNvSpPr/>
            <p:nvPr/>
          </p:nvSpPr>
          <p:spPr>
            <a:xfrm>
              <a:off x="5866500" y="495150"/>
              <a:ext cx="3285600" cy="353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 name="Google Shape;15;p2"/>
            <p:cNvCxnSpPr/>
            <p:nvPr/>
          </p:nvCxnSpPr>
          <p:spPr>
            <a:xfrm>
              <a:off x="5869063" y="302175"/>
              <a:ext cx="3337500" cy="0"/>
            </a:xfrm>
            <a:prstGeom prst="straightConnector1">
              <a:avLst/>
            </a:prstGeom>
            <a:noFill/>
            <a:ln cap="flat" cmpd="sng" w="9525">
              <a:solidFill>
                <a:schemeClr val="dk1"/>
              </a:solidFill>
              <a:prstDash val="solid"/>
              <a:round/>
              <a:headEnd len="med" w="med" type="none"/>
              <a:tailEnd len="med" w="med" type="none"/>
            </a:ln>
          </p:spPr>
        </p:cxnSp>
        <p:grpSp>
          <p:nvGrpSpPr>
            <p:cNvPr id="16" name="Google Shape;16;p2"/>
            <p:cNvGrpSpPr/>
            <p:nvPr/>
          </p:nvGrpSpPr>
          <p:grpSpPr>
            <a:xfrm>
              <a:off x="1948492" y="931941"/>
              <a:ext cx="326771" cy="405055"/>
              <a:chOff x="1948492" y="931941"/>
              <a:chExt cx="326771" cy="405055"/>
            </a:xfrm>
          </p:grpSpPr>
          <p:sp>
            <p:nvSpPr>
              <p:cNvPr id="17" name="Google Shape;17;p2"/>
              <p:cNvSpPr/>
              <p:nvPr/>
            </p:nvSpPr>
            <p:spPr>
              <a:xfrm>
                <a:off x="1948492" y="931941"/>
                <a:ext cx="30374" cy="405055"/>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2022466" y="931941"/>
                <a:ext cx="30396" cy="405055"/>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096605" y="931941"/>
                <a:ext cx="30396" cy="405055"/>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2170745" y="931941"/>
                <a:ext cx="30399" cy="405055"/>
              </a:xfrm>
              <a:custGeom>
                <a:rect b="b" l="l" r="r" t="t"/>
                <a:pathLst>
                  <a:path extrusionOk="0" h="613720" w="10799">
                    <a:moveTo>
                      <a:pt x="5396" y="0"/>
                    </a:moveTo>
                    <a:lnTo>
                      <a:pt x="5115" y="34"/>
                    </a:lnTo>
                    <a:lnTo>
                      <a:pt x="4842" y="135"/>
                    </a:lnTo>
                    <a:lnTo>
                      <a:pt x="4568" y="269"/>
                    </a:lnTo>
                    <a:lnTo>
                      <a:pt x="4295" y="471"/>
                    </a:lnTo>
                    <a:lnTo>
                      <a:pt x="4036" y="740"/>
                    </a:lnTo>
                    <a:lnTo>
                      <a:pt x="3777" y="1043"/>
                    </a:lnTo>
                    <a:lnTo>
                      <a:pt x="3526" y="1413"/>
                    </a:lnTo>
                    <a:lnTo>
                      <a:pt x="3275" y="1850"/>
                    </a:lnTo>
                    <a:lnTo>
                      <a:pt x="3038" y="2321"/>
                    </a:lnTo>
                    <a:lnTo>
                      <a:pt x="2802" y="2826"/>
                    </a:lnTo>
                    <a:lnTo>
                      <a:pt x="2580" y="3398"/>
                    </a:lnTo>
                    <a:lnTo>
                      <a:pt x="2359" y="4003"/>
                    </a:lnTo>
                    <a:lnTo>
                      <a:pt x="2152" y="4643"/>
                    </a:lnTo>
                    <a:lnTo>
                      <a:pt x="1945" y="5349"/>
                    </a:lnTo>
                    <a:lnTo>
                      <a:pt x="1752" y="6089"/>
                    </a:lnTo>
                    <a:lnTo>
                      <a:pt x="1568" y="6863"/>
                    </a:lnTo>
                    <a:lnTo>
                      <a:pt x="1390" y="7670"/>
                    </a:lnTo>
                    <a:lnTo>
                      <a:pt x="1220" y="8511"/>
                    </a:lnTo>
                    <a:lnTo>
                      <a:pt x="1058" y="9420"/>
                    </a:lnTo>
                    <a:lnTo>
                      <a:pt x="910" y="10328"/>
                    </a:lnTo>
                    <a:lnTo>
                      <a:pt x="770" y="11270"/>
                    </a:lnTo>
                    <a:lnTo>
                      <a:pt x="644" y="12245"/>
                    </a:lnTo>
                    <a:lnTo>
                      <a:pt x="526" y="13255"/>
                    </a:lnTo>
                    <a:lnTo>
                      <a:pt x="415" y="14298"/>
                    </a:lnTo>
                    <a:lnTo>
                      <a:pt x="326" y="15340"/>
                    </a:lnTo>
                    <a:lnTo>
                      <a:pt x="237" y="16417"/>
                    </a:lnTo>
                    <a:lnTo>
                      <a:pt x="171" y="17527"/>
                    </a:lnTo>
                    <a:lnTo>
                      <a:pt x="112" y="18671"/>
                    </a:lnTo>
                    <a:lnTo>
                      <a:pt x="60" y="19815"/>
                    </a:lnTo>
                    <a:lnTo>
                      <a:pt x="31" y="20959"/>
                    </a:lnTo>
                    <a:lnTo>
                      <a:pt x="8" y="22136"/>
                    </a:lnTo>
                    <a:lnTo>
                      <a:pt x="1" y="23347"/>
                    </a:lnTo>
                    <a:lnTo>
                      <a:pt x="8" y="24558"/>
                    </a:lnTo>
                    <a:lnTo>
                      <a:pt x="31" y="25736"/>
                    </a:lnTo>
                    <a:lnTo>
                      <a:pt x="60" y="26879"/>
                    </a:lnTo>
                    <a:lnTo>
                      <a:pt x="112" y="28023"/>
                    </a:lnTo>
                    <a:lnTo>
                      <a:pt x="171" y="29167"/>
                    </a:lnTo>
                    <a:lnTo>
                      <a:pt x="237" y="30277"/>
                    </a:lnTo>
                    <a:lnTo>
                      <a:pt x="326" y="31354"/>
                    </a:lnTo>
                    <a:lnTo>
                      <a:pt x="415" y="32397"/>
                    </a:lnTo>
                    <a:lnTo>
                      <a:pt x="526" y="33440"/>
                    </a:lnTo>
                    <a:lnTo>
                      <a:pt x="644" y="34449"/>
                    </a:lnTo>
                    <a:lnTo>
                      <a:pt x="770" y="35424"/>
                    </a:lnTo>
                    <a:lnTo>
                      <a:pt x="910" y="36366"/>
                    </a:lnTo>
                    <a:lnTo>
                      <a:pt x="1058" y="37275"/>
                    </a:lnTo>
                    <a:lnTo>
                      <a:pt x="1220" y="38183"/>
                    </a:lnTo>
                    <a:lnTo>
                      <a:pt x="1390" y="39024"/>
                    </a:lnTo>
                    <a:lnTo>
                      <a:pt x="1568" y="39831"/>
                    </a:lnTo>
                    <a:lnTo>
                      <a:pt x="1752" y="40605"/>
                    </a:lnTo>
                    <a:lnTo>
                      <a:pt x="1945" y="41345"/>
                    </a:lnTo>
                    <a:lnTo>
                      <a:pt x="2152" y="42052"/>
                    </a:lnTo>
                    <a:lnTo>
                      <a:pt x="2359" y="42691"/>
                    </a:lnTo>
                    <a:lnTo>
                      <a:pt x="2580" y="43296"/>
                    </a:lnTo>
                    <a:lnTo>
                      <a:pt x="2802" y="43868"/>
                    </a:lnTo>
                    <a:lnTo>
                      <a:pt x="3038" y="44373"/>
                    </a:lnTo>
                    <a:lnTo>
                      <a:pt x="3275" y="44844"/>
                    </a:lnTo>
                    <a:lnTo>
                      <a:pt x="3526" y="45281"/>
                    </a:lnTo>
                    <a:lnTo>
                      <a:pt x="3777" y="45651"/>
                    </a:lnTo>
                    <a:lnTo>
                      <a:pt x="4036" y="45954"/>
                    </a:lnTo>
                    <a:lnTo>
                      <a:pt x="4295" y="46223"/>
                    </a:lnTo>
                    <a:lnTo>
                      <a:pt x="4568" y="46425"/>
                    </a:lnTo>
                    <a:lnTo>
                      <a:pt x="4842" y="46560"/>
                    </a:lnTo>
                    <a:lnTo>
                      <a:pt x="5115" y="46661"/>
                    </a:lnTo>
                    <a:lnTo>
                      <a:pt x="5396" y="46694"/>
                    </a:lnTo>
                    <a:lnTo>
                      <a:pt x="5677" y="46661"/>
                    </a:lnTo>
                    <a:lnTo>
                      <a:pt x="5950" y="46560"/>
                    </a:lnTo>
                    <a:lnTo>
                      <a:pt x="6216" y="46425"/>
                    </a:lnTo>
                    <a:lnTo>
                      <a:pt x="6482" y="46223"/>
                    </a:lnTo>
                    <a:lnTo>
                      <a:pt x="6741" y="45954"/>
                    </a:lnTo>
                    <a:lnTo>
                      <a:pt x="7000" y="45651"/>
                    </a:lnTo>
                    <a:lnTo>
                      <a:pt x="7251" y="45281"/>
                    </a:lnTo>
                    <a:lnTo>
                      <a:pt x="7495" y="44844"/>
                    </a:lnTo>
                    <a:lnTo>
                      <a:pt x="7731" y="44373"/>
                    </a:lnTo>
                    <a:lnTo>
                      <a:pt x="7968" y="43868"/>
                    </a:lnTo>
                    <a:lnTo>
                      <a:pt x="8190" y="43296"/>
                    </a:lnTo>
                    <a:lnTo>
                      <a:pt x="8411" y="42691"/>
                    </a:lnTo>
                    <a:lnTo>
                      <a:pt x="8618" y="42052"/>
                    </a:lnTo>
                    <a:lnTo>
                      <a:pt x="8825" y="41345"/>
                    </a:lnTo>
                    <a:lnTo>
                      <a:pt x="9025" y="40605"/>
                    </a:lnTo>
                    <a:lnTo>
                      <a:pt x="9209" y="39831"/>
                    </a:lnTo>
                    <a:lnTo>
                      <a:pt x="9387" y="39024"/>
                    </a:lnTo>
                    <a:lnTo>
                      <a:pt x="9557" y="38183"/>
                    </a:lnTo>
                    <a:lnTo>
                      <a:pt x="9719" y="37275"/>
                    </a:lnTo>
                    <a:lnTo>
                      <a:pt x="9867" y="36366"/>
                    </a:lnTo>
                    <a:lnTo>
                      <a:pt x="10008" y="35424"/>
                    </a:lnTo>
                    <a:lnTo>
                      <a:pt x="10141" y="34449"/>
                    </a:lnTo>
                    <a:lnTo>
                      <a:pt x="10259" y="33440"/>
                    </a:lnTo>
                    <a:lnTo>
                      <a:pt x="10370" y="32397"/>
                    </a:lnTo>
                    <a:lnTo>
                      <a:pt x="10466" y="31354"/>
                    </a:lnTo>
                    <a:lnTo>
                      <a:pt x="10554" y="30277"/>
                    </a:lnTo>
                    <a:lnTo>
                      <a:pt x="10621" y="29167"/>
                    </a:lnTo>
                    <a:lnTo>
                      <a:pt x="10687" y="28023"/>
                    </a:lnTo>
                    <a:lnTo>
                      <a:pt x="10732" y="26879"/>
                    </a:lnTo>
                    <a:lnTo>
                      <a:pt x="10769" y="25736"/>
                    </a:lnTo>
                    <a:lnTo>
                      <a:pt x="10791" y="24558"/>
                    </a:lnTo>
                    <a:lnTo>
                      <a:pt x="10798" y="23347"/>
                    </a:lnTo>
                    <a:lnTo>
                      <a:pt x="10791" y="22136"/>
                    </a:lnTo>
                    <a:lnTo>
                      <a:pt x="10769" y="20959"/>
                    </a:lnTo>
                    <a:lnTo>
                      <a:pt x="10732" y="19815"/>
                    </a:lnTo>
                    <a:lnTo>
                      <a:pt x="10687" y="18671"/>
                    </a:lnTo>
                    <a:lnTo>
                      <a:pt x="10621" y="17527"/>
                    </a:lnTo>
                    <a:lnTo>
                      <a:pt x="10554" y="16417"/>
                    </a:lnTo>
                    <a:lnTo>
                      <a:pt x="10466" y="15340"/>
                    </a:lnTo>
                    <a:lnTo>
                      <a:pt x="10370" y="14298"/>
                    </a:lnTo>
                    <a:lnTo>
                      <a:pt x="10259" y="13255"/>
                    </a:lnTo>
                    <a:lnTo>
                      <a:pt x="10141" y="12245"/>
                    </a:lnTo>
                    <a:lnTo>
                      <a:pt x="10008" y="11270"/>
                    </a:lnTo>
                    <a:lnTo>
                      <a:pt x="9867" y="10328"/>
                    </a:lnTo>
                    <a:lnTo>
                      <a:pt x="9719" y="9420"/>
                    </a:lnTo>
                    <a:lnTo>
                      <a:pt x="9557" y="8511"/>
                    </a:lnTo>
                    <a:lnTo>
                      <a:pt x="9387" y="7670"/>
                    </a:lnTo>
                    <a:lnTo>
                      <a:pt x="9209" y="6863"/>
                    </a:lnTo>
                    <a:lnTo>
                      <a:pt x="9025" y="6089"/>
                    </a:lnTo>
                    <a:lnTo>
                      <a:pt x="8825" y="5349"/>
                    </a:lnTo>
                    <a:lnTo>
                      <a:pt x="8618" y="4643"/>
                    </a:lnTo>
                    <a:lnTo>
                      <a:pt x="8411" y="4003"/>
                    </a:lnTo>
                    <a:lnTo>
                      <a:pt x="8190" y="3398"/>
                    </a:lnTo>
                    <a:lnTo>
                      <a:pt x="7968" y="2826"/>
                    </a:lnTo>
                    <a:lnTo>
                      <a:pt x="7731" y="2321"/>
                    </a:lnTo>
                    <a:lnTo>
                      <a:pt x="7495" y="1850"/>
                    </a:lnTo>
                    <a:lnTo>
                      <a:pt x="7251" y="1413"/>
                    </a:lnTo>
                    <a:lnTo>
                      <a:pt x="7000" y="1043"/>
                    </a:lnTo>
                    <a:lnTo>
                      <a:pt x="6741" y="740"/>
                    </a:lnTo>
                    <a:lnTo>
                      <a:pt x="6482" y="471"/>
                    </a:lnTo>
                    <a:lnTo>
                      <a:pt x="6216" y="269"/>
                    </a:lnTo>
                    <a:lnTo>
                      <a:pt x="5950" y="135"/>
                    </a:lnTo>
                    <a:lnTo>
                      <a:pt x="5677" y="34"/>
                    </a:lnTo>
                    <a:lnTo>
                      <a:pt x="5396" y="0"/>
                    </a:lnTo>
                    <a:close/>
                    <a:moveTo>
                      <a:pt x="5396" y="113472"/>
                    </a:moveTo>
                    <a:lnTo>
                      <a:pt x="5115" y="113506"/>
                    </a:lnTo>
                    <a:lnTo>
                      <a:pt x="4842" y="113573"/>
                    </a:lnTo>
                    <a:lnTo>
                      <a:pt x="4568" y="113742"/>
                    </a:lnTo>
                    <a:lnTo>
                      <a:pt x="4295" y="113943"/>
                    </a:lnTo>
                    <a:lnTo>
                      <a:pt x="4036" y="114213"/>
                    </a:lnTo>
                    <a:lnTo>
                      <a:pt x="3777" y="114515"/>
                    </a:lnTo>
                    <a:lnTo>
                      <a:pt x="3526" y="114885"/>
                    </a:lnTo>
                    <a:lnTo>
                      <a:pt x="3275" y="115323"/>
                    </a:lnTo>
                    <a:lnTo>
                      <a:pt x="3038" y="115794"/>
                    </a:lnTo>
                    <a:lnTo>
                      <a:pt x="2802" y="116298"/>
                    </a:lnTo>
                    <a:lnTo>
                      <a:pt x="2580" y="116870"/>
                    </a:lnTo>
                    <a:lnTo>
                      <a:pt x="2359" y="117476"/>
                    </a:lnTo>
                    <a:lnTo>
                      <a:pt x="2152" y="118115"/>
                    </a:lnTo>
                    <a:lnTo>
                      <a:pt x="1945" y="118821"/>
                    </a:lnTo>
                    <a:lnTo>
                      <a:pt x="1752" y="119562"/>
                    </a:lnTo>
                    <a:lnTo>
                      <a:pt x="1568" y="120335"/>
                    </a:lnTo>
                    <a:lnTo>
                      <a:pt x="1390" y="121143"/>
                    </a:lnTo>
                    <a:lnTo>
                      <a:pt x="1220" y="121984"/>
                    </a:lnTo>
                    <a:lnTo>
                      <a:pt x="1058" y="122858"/>
                    </a:lnTo>
                    <a:lnTo>
                      <a:pt x="910" y="123800"/>
                    </a:lnTo>
                    <a:lnTo>
                      <a:pt x="770" y="124742"/>
                    </a:lnTo>
                    <a:lnTo>
                      <a:pt x="644" y="125718"/>
                    </a:lnTo>
                    <a:lnTo>
                      <a:pt x="526" y="126727"/>
                    </a:lnTo>
                    <a:lnTo>
                      <a:pt x="415" y="127736"/>
                    </a:lnTo>
                    <a:lnTo>
                      <a:pt x="326" y="128813"/>
                    </a:lnTo>
                    <a:lnTo>
                      <a:pt x="237" y="129889"/>
                    </a:lnTo>
                    <a:lnTo>
                      <a:pt x="171" y="131000"/>
                    </a:lnTo>
                    <a:lnTo>
                      <a:pt x="112" y="132110"/>
                    </a:lnTo>
                    <a:lnTo>
                      <a:pt x="60" y="133254"/>
                    </a:lnTo>
                    <a:lnTo>
                      <a:pt x="31" y="134431"/>
                    </a:lnTo>
                    <a:lnTo>
                      <a:pt x="8" y="135608"/>
                    </a:lnTo>
                    <a:lnTo>
                      <a:pt x="1" y="136820"/>
                    </a:lnTo>
                    <a:lnTo>
                      <a:pt x="8" y="137997"/>
                    </a:lnTo>
                    <a:lnTo>
                      <a:pt x="31" y="139174"/>
                    </a:lnTo>
                    <a:lnTo>
                      <a:pt x="60" y="140352"/>
                    </a:lnTo>
                    <a:lnTo>
                      <a:pt x="112" y="141496"/>
                    </a:lnTo>
                    <a:lnTo>
                      <a:pt x="171" y="142640"/>
                    </a:lnTo>
                    <a:lnTo>
                      <a:pt x="237" y="143716"/>
                    </a:lnTo>
                    <a:lnTo>
                      <a:pt x="326" y="144826"/>
                    </a:lnTo>
                    <a:lnTo>
                      <a:pt x="415" y="145869"/>
                    </a:lnTo>
                    <a:lnTo>
                      <a:pt x="526" y="146912"/>
                    </a:lnTo>
                    <a:lnTo>
                      <a:pt x="644" y="147921"/>
                    </a:lnTo>
                    <a:lnTo>
                      <a:pt x="770" y="148897"/>
                    </a:lnTo>
                    <a:lnTo>
                      <a:pt x="910" y="149839"/>
                    </a:lnTo>
                    <a:lnTo>
                      <a:pt x="1058" y="150747"/>
                    </a:lnTo>
                    <a:lnTo>
                      <a:pt x="1220" y="151622"/>
                    </a:lnTo>
                    <a:lnTo>
                      <a:pt x="1390" y="152496"/>
                    </a:lnTo>
                    <a:lnTo>
                      <a:pt x="1568" y="153304"/>
                    </a:lnTo>
                    <a:lnTo>
                      <a:pt x="1752" y="154078"/>
                    </a:lnTo>
                    <a:lnTo>
                      <a:pt x="1945" y="154818"/>
                    </a:lnTo>
                    <a:lnTo>
                      <a:pt x="2152" y="155491"/>
                    </a:lnTo>
                    <a:lnTo>
                      <a:pt x="2359" y="156163"/>
                    </a:lnTo>
                    <a:lnTo>
                      <a:pt x="2580" y="156769"/>
                    </a:lnTo>
                    <a:lnTo>
                      <a:pt x="2802" y="157341"/>
                    </a:lnTo>
                    <a:lnTo>
                      <a:pt x="3038" y="157845"/>
                    </a:lnTo>
                    <a:lnTo>
                      <a:pt x="3275" y="158316"/>
                    </a:lnTo>
                    <a:lnTo>
                      <a:pt x="3526" y="158720"/>
                    </a:lnTo>
                    <a:lnTo>
                      <a:pt x="3777" y="159090"/>
                    </a:lnTo>
                    <a:lnTo>
                      <a:pt x="4036" y="159427"/>
                    </a:lnTo>
                    <a:lnTo>
                      <a:pt x="4295" y="159696"/>
                    </a:lnTo>
                    <a:lnTo>
                      <a:pt x="4568" y="159898"/>
                    </a:lnTo>
                    <a:lnTo>
                      <a:pt x="4842" y="160032"/>
                    </a:lnTo>
                    <a:lnTo>
                      <a:pt x="5115" y="160133"/>
                    </a:lnTo>
                    <a:lnTo>
                      <a:pt x="5396" y="160167"/>
                    </a:lnTo>
                    <a:lnTo>
                      <a:pt x="5677" y="160133"/>
                    </a:lnTo>
                    <a:lnTo>
                      <a:pt x="5950" y="160032"/>
                    </a:lnTo>
                    <a:lnTo>
                      <a:pt x="6216" y="159898"/>
                    </a:lnTo>
                    <a:lnTo>
                      <a:pt x="6482" y="159696"/>
                    </a:lnTo>
                    <a:lnTo>
                      <a:pt x="6741" y="159427"/>
                    </a:lnTo>
                    <a:lnTo>
                      <a:pt x="7000" y="159090"/>
                    </a:lnTo>
                    <a:lnTo>
                      <a:pt x="7251" y="158720"/>
                    </a:lnTo>
                    <a:lnTo>
                      <a:pt x="7495" y="158316"/>
                    </a:lnTo>
                    <a:lnTo>
                      <a:pt x="7731" y="157845"/>
                    </a:lnTo>
                    <a:lnTo>
                      <a:pt x="7968" y="157341"/>
                    </a:lnTo>
                    <a:lnTo>
                      <a:pt x="8190" y="156769"/>
                    </a:lnTo>
                    <a:lnTo>
                      <a:pt x="8411" y="156163"/>
                    </a:lnTo>
                    <a:lnTo>
                      <a:pt x="8618" y="155491"/>
                    </a:lnTo>
                    <a:lnTo>
                      <a:pt x="8825" y="154818"/>
                    </a:lnTo>
                    <a:lnTo>
                      <a:pt x="9025" y="154078"/>
                    </a:lnTo>
                    <a:lnTo>
                      <a:pt x="9209" y="153304"/>
                    </a:lnTo>
                    <a:lnTo>
                      <a:pt x="9387" y="152496"/>
                    </a:lnTo>
                    <a:lnTo>
                      <a:pt x="9557" y="151622"/>
                    </a:lnTo>
                    <a:lnTo>
                      <a:pt x="9719" y="150747"/>
                    </a:lnTo>
                    <a:lnTo>
                      <a:pt x="9867" y="149839"/>
                    </a:lnTo>
                    <a:lnTo>
                      <a:pt x="10008" y="148897"/>
                    </a:lnTo>
                    <a:lnTo>
                      <a:pt x="10141" y="147921"/>
                    </a:lnTo>
                    <a:lnTo>
                      <a:pt x="10259" y="146912"/>
                    </a:lnTo>
                    <a:lnTo>
                      <a:pt x="10370" y="145869"/>
                    </a:lnTo>
                    <a:lnTo>
                      <a:pt x="10466" y="144826"/>
                    </a:lnTo>
                    <a:lnTo>
                      <a:pt x="10554" y="143716"/>
                    </a:lnTo>
                    <a:lnTo>
                      <a:pt x="10621" y="142640"/>
                    </a:lnTo>
                    <a:lnTo>
                      <a:pt x="10687" y="141496"/>
                    </a:lnTo>
                    <a:lnTo>
                      <a:pt x="10732" y="140352"/>
                    </a:lnTo>
                    <a:lnTo>
                      <a:pt x="10769" y="139174"/>
                    </a:lnTo>
                    <a:lnTo>
                      <a:pt x="10791" y="137997"/>
                    </a:lnTo>
                    <a:lnTo>
                      <a:pt x="10798" y="136820"/>
                    </a:lnTo>
                    <a:lnTo>
                      <a:pt x="10791" y="135608"/>
                    </a:lnTo>
                    <a:lnTo>
                      <a:pt x="10769" y="134431"/>
                    </a:lnTo>
                    <a:lnTo>
                      <a:pt x="10732" y="133254"/>
                    </a:lnTo>
                    <a:lnTo>
                      <a:pt x="10687" y="132110"/>
                    </a:lnTo>
                    <a:lnTo>
                      <a:pt x="10621" y="131000"/>
                    </a:lnTo>
                    <a:lnTo>
                      <a:pt x="10554" y="129889"/>
                    </a:lnTo>
                    <a:lnTo>
                      <a:pt x="10466" y="128813"/>
                    </a:lnTo>
                    <a:lnTo>
                      <a:pt x="10370" y="127736"/>
                    </a:lnTo>
                    <a:lnTo>
                      <a:pt x="10259" y="126727"/>
                    </a:lnTo>
                    <a:lnTo>
                      <a:pt x="10141" y="125718"/>
                    </a:lnTo>
                    <a:lnTo>
                      <a:pt x="10008" y="124742"/>
                    </a:lnTo>
                    <a:lnTo>
                      <a:pt x="9867" y="123800"/>
                    </a:lnTo>
                    <a:lnTo>
                      <a:pt x="9719" y="122858"/>
                    </a:lnTo>
                    <a:lnTo>
                      <a:pt x="9557" y="121984"/>
                    </a:lnTo>
                    <a:lnTo>
                      <a:pt x="9387" y="121143"/>
                    </a:lnTo>
                    <a:lnTo>
                      <a:pt x="9209" y="120335"/>
                    </a:lnTo>
                    <a:lnTo>
                      <a:pt x="9025" y="119562"/>
                    </a:lnTo>
                    <a:lnTo>
                      <a:pt x="8825" y="118821"/>
                    </a:lnTo>
                    <a:lnTo>
                      <a:pt x="8618" y="118115"/>
                    </a:lnTo>
                    <a:lnTo>
                      <a:pt x="8411" y="117476"/>
                    </a:lnTo>
                    <a:lnTo>
                      <a:pt x="8190" y="116870"/>
                    </a:lnTo>
                    <a:lnTo>
                      <a:pt x="7968" y="116298"/>
                    </a:lnTo>
                    <a:lnTo>
                      <a:pt x="7731" y="115794"/>
                    </a:lnTo>
                    <a:lnTo>
                      <a:pt x="7495" y="115323"/>
                    </a:lnTo>
                    <a:lnTo>
                      <a:pt x="7251" y="114885"/>
                    </a:lnTo>
                    <a:lnTo>
                      <a:pt x="7000" y="114515"/>
                    </a:lnTo>
                    <a:lnTo>
                      <a:pt x="6741" y="114213"/>
                    </a:lnTo>
                    <a:lnTo>
                      <a:pt x="6482" y="113943"/>
                    </a:lnTo>
                    <a:lnTo>
                      <a:pt x="6216" y="113742"/>
                    </a:lnTo>
                    <a:lnTo>
                      <a:pt x="5950" y="113573"/>
                    </a:lnTo>
                    <a:lnTo>
                      <a:pt x="5677" y="113506"/>
                    </a:lnTo>
                    <a:lnTo>
                      <a:pt x="5396" y="113472"/>
                    </a:lnTo>
                    <a:close/>
                    <a:moveTo>
                      <a:pt x="5115" y="226945"/>
                    </a:moveTo>
                    <a:lnTo>
                      <a:pt x="4842" y="227046"/>
                    </a:lnTo>
                    <a:lnTo>
                      <a:pt x="4568" y="227214"/>
                    </a:lnTo>
                    <a:lnTo>
                      <a:pt x="4295" y="227416"/>
                    </a:lnTo>
                    <a:lnTo>
                      <a:pt x="4036" y="227651"/>
                    </a:lnTo>
                    <a:lnTo>
                      <a:pt x="3777" y="227988"/>
                    </a:lnTo>
                    <a:lnTo>
                      <a:pt x="3526" y="228358"/>
                    </a:lnTo>
                    <a:lnTo>
                      <a:pt x="3275" y="228761"/>
                    </a:lnTo>
                    <a:lnTo>
                      <a:pt x="3038" y="229232"/>
                    </a:lnTo>
                    <a:lnTo>
                      <a:pt x="2802" y="229771"/>
                    </a:lnTo>
                    <a:lnTo>
                      <a:pt x="2580" y="230309"/>
                    </a:lnTo>
                    <a:lnTo>
                      <a:pt x="2359" y="230915"/>
                    </a:lnTo>
                    <a:lnTo>
                      <a:pt x="2152" y="231587"/>
                    </a:lnTo>
                    <a:lnTo>
                      <a:pt x="1945" y="232260"/>
                    </a:lnTo>
                    <a:lnTo>
                      <a:pt x="1752" y="233000"/>
                    </a:lnTo>
                    <a:lnTo>
                      <a:pt x="1568" y="233774"/>
                    </a:lnTo>
                    <a:lnTo>
                      <a:pt x="1390" y="234581"/>
                    </a:lnTo>
                    <a:lnTo>
                      <a:pt x="1220" y="235422"/>
                    </a:lnTo>
                    <a:lnTo>
                      <a:pt x="1058" y="236331"/>
                    </a:lnTo>
                    <a:lnTo>
                      <a:pt x="910" y="237239"/>
                    </a:lnTo>
                    <a:lnTo>
                      <a:pt x="770" y="238181"/>
                    </a:lnTo>
                    <a:lnTo>
                      <a:pt x="644" y="239157"/>
                    </a:lnTo>
                    <a:lnTo>
                      <a:pt x="526" y="240166"/>
                    </a:lnTo>
                    <a:lnTo>
                      <a:pt x="415" y="241209"/>
                    </a:lnTo>
                    <a:lnTo>
                      <a:pt x="326" y="242252"/>
                    </a:lnTo>
                    <a:lnTo>
                      <a:pt x="237" y="243328"/>
                    </a:lnTo>
                    <a:lnTo>
                      <a:pt x="171" y="244438"/>
                    </a:lnTo>
                    <a:lnTo>
                      <a:pt x="112" y="245582"/>
                    </a:lnTo>
                    <a:lnTo>
                      <a:pt x="60" y="246726"/>
                    </a:lnTo>
                    <a:lnTo>
                      <a:pt x="31" y="247903"/>
                    </a:lnTo>
                    <a:lnTo>
                      <a:pt x="8" y="249081"/>
                    </a:lnTo>
                    <a:lnTo>
                      <a:pt x="1" y="250258"/>
                    </a:lnTo>
                    <a:lnTo>
                      <a:pt x="8" y="251469"/>
                    </a:lnTo>
                    <a:lnTo>
                      <a:pt x="31" y="252647"/>
                    </a:lnTo>
                    <a:lnTo>
                      <a:pt x="60" y="253824"/>
                    </a:lnTo>
                    <a:lnTo>
                      <a:pt x="112" y="254968"/>
                    </a:lnTo>
                    <a:lnTo>
                      <a:pt x="171" y="256078"/>
                    </a:lnTo>
                    <a:lnTo>
                      <a:pt x="237" y="257188"/>
                    </a:lnTo>
                    <a:lnTo>
                      <a:pt x="326" y="258265"/>
                    </a:lnTo>
                    <a:lnTo>
                      <a:pt x="415" y="259341"/>
                    </a:lnTo>
                    <a:lnTo>
                      <a:pt x="526" y="260384"/>
                    </a:lnTo>
                    <a:lnTo>
                      <a:pt x="644" y="261360"/>
                    </a:lnTo>
                    <a:lnTo>
                      <a:pt x="770" y="262336"/>
                    </a:lnTo>
                    <a:lnTo>
                      <a:pt x="910" y="263311"/>
                    </a:lnTo>
                    <a:lnTo>
                      <a:pt x="1058" y="264220"/>
                    </a:lnTo>
                    <a:lnTo>
                      <a:pt x="1220" y="265094"/>
                    </a:lnTo>
                    <a:lnTo>
                      <a:pt x="1390" y="265935"/>
                    </a:lnTo>
                    <a:lnTo>
                      <a:pt x="1568" y="266743"/>
                    </a:lnTo>
                    <a:lnTo>
                      <a:pt x="1752" y="267516"/>
                    </a:lnTo>
                    <a:lnTo>
                      <a:pt x="1945" y="268256"/>
                    </a:lnTo>
                    <a:lnTo>
                      <a:pt x="2152" y="268963"/>
                    </a:lnTo>
                    <a:lnTo>
                      <a:pt x="2359" y="269602"/>
                    </a:lnTo>
                    <a:lnTo>
                      <a:pt x="2580" y="270208"/>
                    </a:lnTo>
                    <a:lnTo>
                      <a:pt x="2802" y="270780"/>
                    </a:lnTo>
                    <a:lnTo>
                      <a:pt x="3038" y="271318"/>
                    </a:lnTo>
                    <a:lnTo>
                      <a:pt x="3275" y="271789"/>
                    </a:lnTo>
                    <a:lnTo>
                      <a:pt x="3526" y="272193"/>
                    </a:lnTo>
                    <a:lnTo>
                      <a:pt x="3777" y="272563"/>
                    </a:lnTo>
                    <a:lnTo>
                      <a:pt x="4036" y="272865"/>
                    </a:lnTo>
                    <a:lnTo>
                      <a:pt x="4295" y="273134"/>
                    </a:lnTo>
                    <a:lnTo>
                      <a:pt x="4568" y="273336"/>
                    </a:lnTo>
                    <a:lnTo>
                      <a:pt x="4842" y="273505"/>
                    </a:lnTo>
                    <a:lnTo>
                      <a:pt x="5115" y="273572"/>
                    </a:lnTo>
                    <a:lnTo>
                      <a:pt x="5396" y="273605"/>
                    </a:lnTo>
                    <a:lnTo>
                      <a:pt x="5677" y="273572"/>
                    </a:lnTo>
                    <a:lnTo>
                      <a:pt x="5950" y="273505"/>
                    </a:lnTo>
                    <a:lnTo>
                      <a:pt x="6216" y="273336"/>
                    </a:lnTo>
                    <a:lnTo>
                      <a:pt x="6482" y="273134"/>
                    </a:lnTo>
                    <a:lnTo>
                      <a:pt x="6741" y="272865"/>
                    </a:lnTo>
                    <a:lnTo>
                      <a:pt x="7000" y="272563"/>
                    </a:lnTo>
                    <a:lnTo>
                      <a:pt x="7251" y="272193"/>
                    </a:lnTo>
                    <a:lnTo>
                      <a:pt x="7495" y="271789"/>
                    </a:lnTo>
                    <a:lnTo>
                      <a:pt x="7731" y="271318"/>
                    </a:lnTo>
                    <a:lnTo>
                      <a:pt x="7968" y="270780"/>
                    </a:lnTo>
                    <a:lnTo>
                      <a:pt x="8190" y="270208"/>
                    </a:lnTo>
                    <a:lnTo>
                      <a:pt x="8411" y="269602"/>
                    </a:lnTo>
                    <a:lnTo>
                      <a:pt x="8618" y="268963"/>
                    </a:lnTo>
                    <a:lnTo>
                      <a:pt x="8825" y="268256"/>
                    </a:lnTo>
                    <a:lnTo>
                      <a:pt x="9025" y="267516"/>
                    </a:lnTo>
                    <a:lnTo>
                      <a:pt x="9209" y="266743"/>
                    </a:lnTo>
                    <a:lnTo>
                      <a:pt x="9387" y="265935"/>
                    </a:lnTo>
                    <a:lnTo>
                      <a:pt x="9557" y="265094"/>
                    </a:lnTo>
                    <a:lnTo>
                      <a:pt x="9719" y="264220"/>
                    </a:lnTo>
                    <a:lnTo>
                      <a:pt x="9867" y="263311"/>
                    </a:lnTo>
                    <a:lnTo>
                      <a:pt x="10008" y="262336"/>
                    </a:lnTo>
                    <a:lnTo>
                      <a:pt x="10141" y="261360"/>
                    </a:lnTo>
                    <a:lnTo>
                      <a:pt x="10259" y="260384"/>
                    </a:lnTo>
                    <a:lnTo>
                      <a:pt x="10370" y="259341"/>
                    </a:lnTo>
                    <a:lnTo>
                      <a:pt x="10466" y="258265"/>
                    </a:lnTo>
                    <a:lnTo>
                      <a:pt x="10554" y="257188"/>
                    </a:lnTo>
                    <a:lnTo>
                      <a:pt x="10621" y="256078"/>
                    </a:lnTo>
                    <a:lnTo>
                      <a:pt x="10687" y="254968"/>
                    </a:lnTo>
                    <a:lnTo>
                      <a:pt x="10732" y="253824"/>
                    </a:lnTo>
                    <a:lnTo>
                      <a:pt x="10769" y="252647"/>
                    </a:lnTo>
                    <a:lnTo>
                      <a:pt x="10791" y="251469"/>
                    </a:lnTo>
                    <a:lnTo>
                      <a:pt x="10798" y="250258"/>
                    </a:lnTo>
                    <a:lnTo>
                      <a:pt x="10791" y="249081"/>
                    </a:lnTo>
                    <a:lnTo>
                      <a:pt x="10769" y="247903"/>
                    </a:lnTo>
                    <a:lnTo>
                      <a:pt x="10732" y="246726"/>
                    </a:lnTo>
                    <a:lnTo>
                      <a:pt x="10687" y="245582"/>
                    </a:lnTo>
                    <a:lnTo>
                      <a:pt x="10621" y="244438"/>
                    </a:lnTo>
                    <a:lnTo>
                      <a:pt x="10554" y="243328"/>
                    </a:lnTo>
                    <a:lnTo>
                      <a:pt x="10466" y="242252"/>
                    </a:lnTo>
                    <a:lnTo>
                      <a:pt x="10370" y="241209"/>
                    </a:lnTo>
                    <a:lnTo>
                      <a:pt x="10259" y="240166"/>
                    </a:lnTo>
                    <a:lnTo>
                      <a:pt x="10141" y="239157"/>
                    </a:lnTo>
                    <a:lnTo>
                      <a:pt x="10008" y="238181"/>
                    </a:lnTo>
                    <a:lnTo>
                      <a:pt x="9867" y="237239"/>
                    </a:lnTo>
                    <a:lnTo>
                      <a:pt x="9719" y="236331"/>
                    </a:lnTo>
                    <a:lnTo>
                      <a:pt x="9557" y="235422"/>
                    </a:lnTo>
                    <a:lnTo>
                      <a:pt x="9387" y="234581"/>
                    </a:lnTo>
                    <a:lnTo>
                      <a:pt x="9209" y="233774"/>
                    </a:lnTo>
                    <a:lnTo>
                      <a:pt x="9025" y="233000"/>
                    </a:lnTo>
                    <a:lnTo>
                      <a:pt x="8825" y="232260"/>
                    </a:lnTo>
                    <a:lnTo>
                      <a:pt x="8618" y="231587"/>
                    </a:lnTo>
                    <a:lnTo>
                      <a:pt x="8411" y="230915"/>
                    </a:lnTo>
                    <a:lnTo>
                      <a:pt x="8190" y="230309"/>
                    </a:lnTo>
                    <a:lnTo>
                      <a:pt x="7968" y="229771"/>
                    </a:lnTo>
                    <a:lnTo>
                      <a:pt x="7731" y="229232"/>
                    </a:lnTo>
                    <a:lnTo>
                      <a:pt x="7495" y="228761"/>
                    </a:lnTo>
                    <a:lnTo>
                      <a:pt x="7251" y="228358"/>
                    </a:lnTo>
                    <a:lnTo>
                      <a:pt x="7000" y="227988"/>
                    </a:lnTo>
                    <a:lnTo>
                      <a:pt x="6741" y="227651"/>
                    </a:lnTo>
                    <a:lnTo>
                      <a:pt x="6482" y="227416"/>
                    </a:lnTo>
                    <a:lnTo>
                      <a:pt x="6216" y="227214"/>
                    </a:lnTo>
                    <a:lnTo>
                      <a:pt x="5950" y="227046"/>
                    </a:lnTo>
                    <a:lnTo>
                      <a:pt x="5677" y="226945"/>
                    </a:lnTo>
                    <a:close/>
                    <a:moveTo>
                      <a:pt x="5115" y="340384"/>
                    </a:moveTo>
                    <a:lnTo>
                      <a:pt x="4842" y="340485"/>
                    </a:lnTo>
                    <a:lnTo>
                      <a:pt x="4568" y="340653"/>
                    </a:lnTo>
                    <a:lnTo>
                      <a:pt x="4295" y="340855"/>
                    </a:lnTo>
                    <a:lnTo>
                      <a:pt x="4036" y="341124"/>
                    </a:lnTo>
                    <a:lnTo>
                      <a:pt x="3777" y="341426"/>
                    </a:lnTo>
                    <a:lnTo>
                      <a:pt x="3526" y="341797"/>
                    </a:lnTo>
                    <a:lnTo>
                      <a:pt x="3275" y="342200"/>
                    </a:lnTo>
                    <a:lnTo>
                      <a:pt x="3038" y="342671"/>
                    </a:lnTo>
                    <a:lnTo>
                      <a:pt x="2802" y="343209"/>
                    </a:lnTo>
                    <a:lnTo>
                      <a:pt x="2580" y="343748"/>
                    </a:lnTo>
                    <a:lnTo>
                      <a:pt x="2359" y="344387"/>
                    </a:lnTo>
                    <a:lnTo>
                      <a:pt x="2152" y="345026"/>
                    </a:lnTo>
                    <a:lnTo>
                      <a:pt x="1945" y="345733"/>
                    </a:lnTo>
                    <a:lnTo>
                      <a:pt x="1752" y="346439"/>
                    </a:lnTo>
                    <a:lnTo>
                      <a:pt x="1568" y="347213"/>
                    </a:lnTo>
                    <a:lnTo>
                      <a:pt x="1390" y="348054"/>
                    </a:lnTo>
                    <a:lnTo>
                      <a:pt x="1220" y="348895"/>
                    </a:lnTo>
                    <a:lnTo>
                      <a:pt x="1058" y="349770"/>
                    </a:lnTo>
                    <a:lnTo>
                      <a:pt x="910" y="350678"/>
                    </a:lnTo>
                    <a:lnTo>
                      <a:pt x="770" y="351620"/>
                    </a:lnTo>
                    <a:lnTo>
                      <a:pt x="644" y="352595"/>
                    </a:lnTo>
                    <a:lnTo>
                      <a:pt x="526" y="353605"/>
                    </a:lnTo>
                    <a:lnTo>
                      <a:pt x="415" y="354648"/>
                    </a:lnTo>
                    <a:lnTo>
                      <a:pt x="326" y="355724"/>
                    </a:lnTo>
                    <a:lnTo>
                      <a:pt x="237" y="356801"/>
                    </a:lnTo>
                    <a:lnTo>
                      <a:pt x="171" y="357911"/>
                    </a:lnTo>
                    <a:lnTo>
                      <a:pt x="112" y="359021"/>
                    </a:lnTo>
                    <a:lnTo>
                      <a:pt x="60" y="360165"/>
                    </a:lnTo>
                    <a:lnTo>
                      <a:pt x="31" y="361342"/>
                    </a:lnTo>
                    <a:lnTo>
                      <a:pt x="8" y="362520"/>
                    </a:lnTo>
                    <a:lnTo>
                      <a:pt x="1" y="363697"/>
                    </a:lnTo>
                    <a:lnTo>
                      <a:pt x="8" y="364908"/>
                    </a:lnTo>
                    <a:lnTo>
                      <a:pt x="31" y="366086"/>
                    </a:lnTo>
                    <a:lnTo>
                      <a:pt x="60" y="367263"/>
                    </a:lnTo>
                    <a:lnTo>
                      <a:pt x="112" y="368407"/>
                    </a:lnTo>
                    <a:lnTo>
                      <a:pt x="171" y="369517"/>
                    </a:lnTo>
                    <a:lnTo>
                      <a:pt x="237" y="370627"/>
                    </a:lnTo>
                    <a:lnTo>
                      <a:pt x="326" y="371704"/>
                    </a:lnTo>
                    <a:lnTo>
                      <a:pt x="415" y="372780"/>
                    </a:lnTo>
                    <a:lnTo>
                      <a:pt x="526" y="373823"/>
                    </a:lnTo>
                    <a:lnTo>
                      <a:pt x="644" y="374799"/>
                    </a:lnTo>
                    <a:lnTo>
                      <a:pt x="770" y="375808"/>
                    </a:lnTo>
                    <a:lnTo>
                      <a:pt x="910" y="376750"/>
                    </a:lnTo>
                    <a:lnTo>
                      <a:pt x="1058" y="377658"/>
                    </a:lnTo>
                    <a:lnTo>
                      <a:pt x="1220" y="378533"/>
                    </a:lnTo>
                    <a:lnTo>
                      <a:pt x="1390" y="379374"/>
                    </a:lnTo>
                    <a:lnTo>
                      <a:pt x="1568" y="380215"/>
                    </a:lnTo>
                    <a:lnTo>
                      <a:pt x="1752" y="380989"/>
                    </a:lnTo>
                    <a:lnTo>
                      <a:pt x="1945" y="381695"/>
                    </a:lnTo>
                    <a:lnTo>
                      <a:pt x="2152" y="382402"/>
                    </a:lnTo>
                    <a:lnTo>
                      <a:pt x="2359" y="383041"/>
                    </a:lnTo>
                    <a:lnTo>
                      <a:pt x="2580" y="383680"/>
                    </a:lnTo>
                    <a:lnTo>
                      <a:pt x="2802" y="384218"/>
                    </a:lnTo>
                    <a:lnTo>
                      <a:pt x="3038" y="384757"/>
                    </a:lnTo>
                    <a:lnTo>
                      <a:pt x="3275" y="385228"/>
                    </a:lnTo>
                    <a:lnTo>
                      <a:pt x="3526" y="385631"/>
                    </a:lnTo>
                    <a:lnTo>
                      <a:pt x="3777" y="386001"/>
                    </a:lnTo>
                    <a:lnTo>
                      <a:pt x="4036" y="386304"/>
                    </a:lnTo>
                    <a:lnTo>
                      <a:pt x="4295" y="386573"/>
                    </a:lnTo>
                    <a:lnTo>
                      <a:pt x="4568" y="386775"/>
                    </a:lnTo>
                    <a:lnTo>
                      <a:pt x="4842" y="386943"/>
                    </a:lnTo>
                    <a:lnTo>
                      <a:pt x="5115" y="387044"/>
                    </a:lnTo>
                    <a:lnTo>
                      <a:pt x="5677" y="387044"/>
                    </a:lnTo>
                    <a:lnTo>
                      <a:pt x="5950" y="386943"/>
                    </a:lnTo>
                    <a:lnTo>
                      <a:pt x="6216" y="386775"/>
                    </a:lnTo>
                    <a:lnTo>
                      <a:pt x="6482" y="386573"/>
                    </a:lnTo>
                    <a:lnTo>
                      <a:pt x="6741" y="386304"/>
                    </a:lnTo>
                    <a:lnTo>
                      <a:pt x="7000" y="386001"/>
                    </a:lnTo>
                    <a:lnTo>
                      <a:pt x="7251" y="385631"/>
                    </a:lnTo>
                    <a:lnTo>
                      <a:pt x="7495" y="385228"/>
                    </a:lnTo>
                    <a:lnTo>
                      <a:pt x="7731" y="384757"/>
                    </a:lnTo>
                    <a:lnTo>
                      <a:pt x="7968" y="384218"/>
                    </a:lnTo>
                    <a:lnTo>
                      <a:pt x="8190" y="383680"/>
                    </a:lnTo>
                    <a:lnTo>
                      <a:pt x="8411" y="383041"/>
                    </a:lnTo>
                    <a:lnTo>
                      <a:pt x="8618" y="382402"/>
                    </a:lnTo>
                    <a:lnTo>
                      <a:pt x="8825" y="381695"/>
                    </a:lnTo>
                    <a:lnTo>
                      <a:pt x="9025" y="380989"/>
                    </a:lnTo>
                    <a:lnTo>
                      <a:pt x="9209" y="380215"/>
                    </a:lnTo>
                    <a:lnTo>
                      <a:pt x="9387" y="379374"/>
                    </a:lnTo>
                    <a:lnTo>
                      <a:pt x="9557" y="378533"/>
                    </a:lnTo>
                    <a:lnTo>
                      <a:pt x="9719" y="377658"/>
                    </a:lnTo>
                    <a:lnTo>
                      <a:pt x="9867" y="376750"/>
                    </a:lnTo>
                    <a:lnTo>
                      <a:pt x="10008" y="375808"/>
                    </a:lnTo>
                    <a:lnTo>
                      <a:pt x="10141" y="374799"/>
                    </a:lnTo>
                    <a:lnTo>
                      <a:pt x="10259" y="373823"/>
                    </a:lnTo>
                    <a:lnTo>
                      <a:pt x="10370" y="372780"/>
                    </a:lnTo>
                    <a:lnTo>
                      <a:pt x="10466" y="371704"/>
                    </a:lnTo>
                    <a:lnTo>
                      <a:pt x="10554" y="370627"/>
                    </a:lnTo>
                    <a:lnTo>
                      <a:pt x="10621" y="369517"/>
                    </a:lnTo>
                    <a:lnTo>
                      <a:pt x="10687" y="368407"/>
                    </a:lnTo>
                    <a:lnTo>
                      <a:pt x="10732" y="367263"/>
                    </a:lnTo>
                    <a:lnTo>
                      <a:pt x="10769" y="366086"/>
                    </a:lnTo>
                    <a:lnTo>
                      <a:pt x="10791" y="364908"/>
                    </a:lnTo>
                    <a:lnTo>
                      <a:pt x="10798" y="363697"/>
                    </a:lnTo>
                    <a:lnTo>
                      <a:pt x="10791" y="362520"/>
                    </a:lnTo>
                    <a:lnTo>
                      <a:pt x="10769" y="361342"/>
                    </a:lnTo>
                    <a:lnTo>
                      <a:pt x="10732" y="360165"/>
                    </a:lnTo>
                    <a:lnTo>
                      <a:pt x="10687" y="359021"/>
                    </a:lnTo>
                    <a:lnTo>
                      <a:pt x="10621" y="357911"/>
                    </a:lnTo>
                    <a:lnTo>
                      <a:pt x="10554" y="356801"/>
                    </a:lnTo>
                    <a:lnTo>
                      <a:pt x="10466" y="355724"/>
                    </a:lnTo>
                    <a:lnTo>
                      <a:pt x="10370" y="354648"/>
                    </a:lnTo>
                    <a:lnTo>
                      <a:pt x="10259" y="353605"/>
                    </a:lnTo>
                    <a:lnTo>
                      <a:pt x="10141" y="352595"/>
                    </a:lnTo>
                    <a:lnTo>
                      <a:pt x="10008" y="351620"/>
                    </a:lnTo>
                    <a:lnTo>
                      <a:pt x="9867" y="350678"/>
                    </a:lnTo>
                    <a:lnTo>
                      <a:pt x="9719" y="349770"/>
                    </a:lnTo>
                    <a:lnTo>
                      <a:pt x="9557" y="348895"/>
                    </a:lnTo>
                    <a:lnTo>
                      <a:pt x="9387" y="348054"/>
                    </a:lnTo>
                    <a:lnTo>
                      <a:pt x="9209" y="347213"/>
                    </a:lnTo>
                    <a:lnTo>
                      <a:pt x="9025" y="346439"/>
                    </a:lnTo>
                    <a:lnTo>
                      <a:pt x="8825" y="345733"/>
                    </a:lnTo>
                    <a:lnTo>
                      <a:pt x="8618" y="345026"/>
                    </a:lnTo>
                    <a:lnTo>
                      <a:pt x="8411" y="344387"/>
                    </a:lnTo>
                    <a:lnTo>
                      <a:pt x="8190" y="343748"/>
                    </a:lnTo>
                    <a:lnTo>
                      <a:pt x="7968" y="343209"/>
                    </a:lnTo>
                    <a:lnTo>
                      <a:pt x="7731" y="342671"/>
                    </a:lnTo>
                    <a:lnTo>
                      <a:pt x="7495" y="342200"/>
                    </a:lnTo>
                    <a:lnTo>
                      <a:pt x="7251" y="341797"/>
                    </a:lnTo>
                    <a:lnTo>
                      <a:pt x="7000" y="341426"/>
                    </a:lnTo>
                    <a:lnTo>
                      <a:pt x="6741" y="341124"/>
                    </a:lnTo>
                    <a:lnTo>
                      <a:pt x="6482" y="340855"/>
                    </a:lnTo>
                    <a:lnTo>
                      <a:pt x="6216" y="340653"/>
                    </a:lnTo>
                    <a:lnTo>
                      <a:pt x="5950" y="340485"/>
                    </a:lnTo>
                    <a:lnTo>
                      <a:pt x="5677" y="340384"/>
                    </a:lnTo>
                    <a:close/>
                    <a:moveTo>
                      <a:pt x="5396" y="453822"/>
                    </a:moveTo>
                    <a:lnTo>
                      <a:pt x="5115" y="453856"/>
                    </a:lnTo>
                    <a:lnTo>
                      <a:pt x="4842" y="453957"/>
                    </a:lnTo>
                    <a:lnTo>
                      <a:pt x="4568" y="454092"/>
                    </a:lnTo>
                    <a:lnTo>
                      <a:pt x="4295" y="454293"/>
                    </a:lnTo>
                    <a:lnTo>
                      <a:pt x="4036" y="454562"/>
                    </a:lnTo>
                    <a:lnTo>
                      <a:pt x="3777" y="454865"/>
                    </a:lnTo>
                    <a:lnTo>
                      <a:pt x="3526" y="455235"/>
                    </a:lnTo>
                    <a:lnTo>
                      <a:pt x="3275" y="455639"/>
                    </a:lnTo>
                    <a:lnTo>
                      <a:pt x="3038" y="456110"/>
                    </a:lnTo>
                    <a:lnTo>
                      <a:pt x="2802" y="456615"/>
                    </a:lnTo>
                    <a:lnTo>
                      <a:pt x="2580" y="457153"/>
                    </a:lnTo>
                    <a:lnTo>
                      <a:pt x="2359" y="457758"/>
                    </a:lnTo>
                    <a:lnTo>
                      <a:pt x="2152" y="458398"/>
                    </a:lnTo>
                    <a:lnTo>
                      <a:pt x="1945" y="459070"/>
                    </a:lnTo>
                    <a:lnTo>
                      <a:pt x="1752" y="459811"/>
                    </a:lnTo>
                    <a:lnTo>
                      <a:pt x="1568" y="460551"/>
                    </a:lnTo>
                    <a:lnTo>
                      <a:pt x="1390" y="461358"/>
                    </a:lnTo>
                    <a:lnTo>
                      <a:pt x="1220" y="462199"/>
                    </a:lnTo>
                    <a:lnTo>
                      <a:pt x="1058" y="463074"/>
                    </a:lnTo>
                    <a:lnTo>
                      <a:pt x="910" y="463982"/>
                    </a:lnTo>
                    <a:lnTo>
                      <a:pt x="770" y="464924"/>
                    </a:lnTo>
                    <a:lnTo>
                      <a:pt x="644" y="465900"/>
                    </a:lnTo>
                    <a:lnTo>
                      <a:pt x="526" y="466875"/>
                    </a:lnTo>
                    <a:lnTo>
                      <a:pt x="415" y="467918"/>
                    </a:lnTo>
                    <a:lnTo>
                      <a:pt x="326" y="468961"/>
                    </a:lnTo>
                    <a:lnTo>
                      <a:pt x="237" y="470038"/>
                    </a:lnTo>
                    <a:lnTo>
                      <a:pt x="171" y="471148"/>
                    </a:lnTo>
                    <a:lnTo>
                      <a:pt x="112" y="472258"/>
                    </a:lnTo>
                    <a:lnTo>
                      <a:pt x="60" y="473402"/>
                    </a:lnTo>
                    <a:lnTo>
                      <a:pt x="31" y="474579"/>
                    </a:lnTo>
                    <a:lnTo>
                      <a:pt x="8" y="475757"/>
                    </a:lnTo>
                    <a:lnTo>
                      <a:pt x="1" y="476934"/>
                    </a:lnTo>
                    <a:lnTo>
                      <a:pt x="8" y="478179"/>
                    </a:lnTo>
                    <a:lnTo>
                      <a:pt x="31" y="479356"/>
                    </a:lnTo>
                    <a:lnTo>
                      <a:pt x="60" y="480534"/>
                    </a:lnTo>
                    <a:lnTo>
                      <a:pt x="112" y="481711"/>
                    </a:lnTo>
                    <a:lnTo>
                      <a:pt x="171" y="482855"/>
                    </a:lnTo>
                    <a:lnTo>
                      <a:pt x="237" y="483965"/>
                    </a:lnTo>
                    <a:lnTo>
                      <a:pt x="326" y="485075"/>
                    </a:lnTo>
                    <a:lnTo>
                      <a:pt x="415" y="486152"/>
                    </a:lnTo>
                    <a:lnTo>
                      <a:pt x="526" y="487195"/>
                    </a:lnTo>
                    <a:lnTo>
                      <a:pt x="644" y="488204"/>
                    </a:lnTo>
                    <a:lnTo>
                      <a:pt x="770" y="489179"/>
                    </a:lnTo>
                    <a:lnTo>
                      <a:pt x="910" y="490155"/>
                    </a:lnTo>
                    <a:lnTo>
                      <a:pt x="1058" y="491063"/>
                    </a:lnTo>
                    <a:lnTo>
                      <a:pt x="1220" y="491972"/>
                    </a:lnTo>
                    <a:lnTo>
                      <a:pt x="1390" y="492813"/>
                    </a:lnTo>
                    <a:lnTo>
                      <a:pt x="1568" y="493620"/>
                    </a:lnTo>
                    <a:lnTo>
                      <a:pt x="1752" y="494394"/>
                    </a:lnTo>
                    <a:lnTo>
                      <a:pt x="1945" y="495134"/>
                    </a:lnTo>
                    <a:lnTo>
                      <a:pt x="2152" y="495840"/>
                    </a:lnTo>
                    <a:lnTo>
                      <a:pt x="2359" y="496513"/>
                    </a:lnTo>
                    <a:lnTo>
                      <a:pt x="2580" y="497119"/>
                    </a:lnTo>
                    <a:lnTo>
                      <a:pt x="2802" y="497691"/>
                    </a:lnTo>
                    <a:lnTo>
                      <a:pt x="3038" y="498195"/>
                    </a:lnTo>
                    <a:lnTo>
                      <a:pt x="3275" y="498666"/>
                    </a:lnTo>
                    <a:lnTo>
                      <a:pt x="3526" y="499104"/>
                    </a:lnTo>
                    <a:lnTo>
                      <a:pt x="3777" y="499474"/>
                    </a:lnTo>
                    <a:lnTo>
                      <a:pt x="4036" y="499777"/>
                    </a:lnTo>
                    <a:lnTo>
                      <a:pt x="4295" y="500046"/>
                    </a:lnTo>
                    <a:lnTo>
                      <a:pt x="4568" y="500248"/>
                    </a:lnTo>
                    <a:lnTo>
                      <a:pt x="4842" y="500382"/>
                    </a:lnTo>
                    <a:lnTo>
                      <a:pt x="5115" y="500483"/>
                    </a:lnTo>
                    <a:lnTo>
                      <a:pt x="5396" y="500517"/>
                    </a:lnTo>
                    <a:lnTo>
                      <a:pt x="5677" y="500483"/>
                    </a:lnTo>
                    <a:lnTo>
                      <a:pt x="5950" y="500382"/>
                    </a:lnTo>
                    <a:lnTo>
                      <a:pt x="6216" y="500248"/>
                    </a:lnTo>
                    <a:lnTo>
                      <a:pt x="6482" y="500046"/>
                    </a:lnTo>
                    <a:lnTo>
                      <a:pt x="6741" y="499777"/>
                    </a:lnTo>
                    <a:lnTo>
                      <a:pt x="7000" y="499474"/>
                    </a:lnTo>
                    <a:lnTo>
                      <a:pt x="7251" y="499104"/>
                    </a:lnTo>
                    <a:lnTo>
                      <a:pt x="7495" y="498666"/>
                    </a:lnTo>
                    <a:lnTo>
                      <a:pt x="7731" y="498195"/>
                    </a:lnTo>
                    <a:lnTo>
                      <a:pt x="7968" y="497691"/>
                    </a:lnTo>
                    <a:lnTo>
                      <a:pt x="8190" y="497119"/>
                    </a:lnTo>
                    <a:lnTo>
                      <a:pt x="8411" y="496513"/>
                    </a:lnTo>
                    <a:lnTo>
                      <a:pt x="8618" y="495840"/>
                    </a:lnTo>
                    <a:lnTo>
                      <a:pt x="8825" y="495134"/>
                    </a:lnTo>
                    <a:lnTo>
                      <a:pt x="9025" y="494394"/>
                    </a:lnTo>
                    <a:lnTo>
                      <a:pt x="9209" y="493620"/>
                    </a:lnTo>
                    <a:lnTo>
                      <a:pt x="9387" y="492813"/>
                    </a:lnTo>
                    <a:lnTo>
                      <a:pt x="9557" y="491972"/>
                    </a:lnTo>
                    <a:lnTo>
                      <a:pt x="9719" y="491063"/>
                    </a:lnTo>
                    <a:lnTo>
                      <a:pt x="9867" y="490155"/>
                    </a:lnTo>
                    <a:lnTo>
                      <a:pt x="10008" y="489179"/>
                    </a:lnTo>
                    <a:lnTo>
                      <a:pt x="10141" y="488204"/>
                    </a:lnTo>
                    <a:lnTo>
                      <a:pt x="10259" y="487195"/>
                    </a:lnTo>
                    <a:lnTo>
                      <a:pt x="10370" y="486152"/>
                    </a:lnTo>
                    <a:lnTo>
                      <a:pt x="10466" y="485075"/>
                    </a:lnTo>
                    <a:lnTo>
                      <a:pt x="10554" y="483965"/>
                    </a:lnTo>
                    <a:lnTo>
                      <a:pt x="10621" y="482855"/>
                    </a:lnTo>
                    <a:lnTo>
                      <a:pt x="10687" y="481711"/>
                    </a:lnTo>
                    <a:lnTo>
                      <a:pt x="10732" y="480534"/>
                    </a:lnTo>
                    <a:lnTo>
                      <a:pt x="10769" y="479356"/>
                    </a:lnTo>
                    <a:lnTo>
                      <a:pt x="10791" y="478179"/>
                    </a:lnTo>
                    <a:lnTo>
                      <a:pt x="10798" y="476934"/>
                    </a:lnTo>
                    <a:lnTo>
                      <a:pt x="10791" y="475757"/>
                    </a:lnTo>
                    <a:lnTo>
                      <a:pt x="10769" y="474579"/>
                    </a:lnTo>
                    <a:lnTo>
                      <a:pt x="10732" y="473402"/>
                    </a:lnTo>
                    <a:lnTo>
                      <a:pt x="10687" y="472258"/>
                    </a:lnTo>
                    <a:lnTo>
                      <a:pt x="10621" y="471148"/>
                    </a:lnTo>
                    <a:lnTo>
                      <a:pt x="10554" y="470038"/>
                    </a:lnTo>
                    <a:lnTo>
                      <a:pt x="10466" y="468961"/>
                    </a:lnTo>
                    <a:lnTo>
                      <a:pt x="10370" y="467918"/>
                    </a:lnTo>
                    <a:lnTo>
                      <a:pt x="10259" y="466875"/>
                    </a:lnTo>
                    <a:lnTo>
                      <a:pt x="10141" y="465900"/>
                    </a:lnTo>
                    <a:lnTo>
                      <a:pt x="10008" y="464924"/>
                    </a:lnTo>
                    <a:lnTo>
                      <a:pt x="9867" y="463982"/>
                    </a:lnTo>
                    <a:lnTo>
                      <a:pt x="9719" y="463074"/>
                    </a:lnTo>
                    <a:lnTo>
                      <a:pt x="9557" y="462199"/>
                    </a:lnTo>
                    <a:lnTo>
                      <a:pt x="9387" y="461358"/>
                    </a:lnTo>
                    <a:lnTo>
                      <a:pt x="9209" y="460551"/>
                    </a:lnTo>
                    <a:lnTo>
                      <a:pt x="9025" y="459811"/>
                    </a:lnTo>
                    <a:lnTo>
                      <a:pt x="8825" y="459070"/>
                    </a:lnTo>
                    <a:lnTo>
                      <a:pt x="8618" y="458398"/>
                    </a:lnTo>
                    <a:lnTo>
                      <a:pt x="8411" y="457758"/>
                    </a:lnTo>
                    <a:lnTo>
                      <a:pt x="8190" y="457153"/>
                    </a:lnTo>
                    <a:lnTo>
                      <a:pt x="7968" y="456615"/>
                    </a:lnTo>
                    <a:lnTo>
                      <a:pt x="7731" y="456110"/>
                    </a:lnTo>
                    <a:lnTo>
                      <a:pt x="7495" y="455639"/>
                    </a:lnTo>
                    <a:lnTo>
                      <a:pt x="7251" y="455235"/>
                    </a:lnTo>
                    <a:lnTo>
                      <a:pt x="7000" y="454865"/>
                    </a:lnTo>
                    <a:lnTo>
                      <a:pt x="6741" y="454562"/>
                    </a:lnTo>
                    <a:lnTo>
                      <a:pt x="6482" y="454293"/>
                    </a:lnTo>
                    <a:lnTo>
                      <a:pt x="6216" y="454092"/>
                    </a:lnTo>
                    <a:lnTo>
                      <a:pt x="5950" y="453957"/>
                    </a:lnTo>
                    <a:lnTo>
                      <a:pt x="5677" y="453856"/>
                    </a:lnTo>
                    <a:lnTo>
                      <a:pt x="5396" y="453822"/>
                    </a:lnTo>
                    <a:close/>
                    <a:moveTo>
                      <a:pt x="5115" y="567059"/>
                    </a:moveTo>
                    <a:lnTo>
                      <a:pt x="4842" y="567160"/>
                    </a:lnTo>
                    <a:lnTo>
                      <a:pt x="4568" y="567328"/>
                    </a:lnTo>
                    <a:lnTo>
                      <a:pt x="4295" y="567530"/>
                    </a:lnTo>
                    <a:lnTo>
                      <a:pt x="4036" y="567766"/>
                    </a:lnTo>
                    <a:lnTo>
                      <a:pt x="3777" y="568102"/>
                    </a:lnTo>
                    <a:lnTo>
                      <a:pt x="3526" y="568472"/>
                    </a:lnTo>
                    <a:lnTo>
                      <a:pt x="3275" y="568876"/>
                    </a:lnTo>
                    <a:lnTo>
                      <a:pt x="3038" y="569347"/>
                    </a:lnTo>
                    <a:lnTo>
                      <a:pt x="2802" y="569885"/>
                    </a:lnTo>
                    <a:lnTo>
                      <a:pt x="2580" y="570423"/>
                    </a:lnTo>
                    <a:lnTo>
                      <a:pt x="2359" y="571029"/>
                    </a:lnTo>
                    <a:lnTo>
                      <a:pt x="2152" y="571702"/>
                    </a:lnTo>
                    <a:lnTo>
                      <a:pt x="1945" y="572408"/>
                    </a:lnTo>
                    <a:lnTo>
                      <a:pt x="1752" y="573115"/>
                    </a:lnTo>
                    <a:lnTo>
                      <a:pt x="1568" y="573889"/>
                    </a:lnTo>
                    <a:lnTo>
                      <a:pt x="1390" y="574730"/>
                    </a:lnTo>
                    <a:lnTo>
                      <a:pt x="1220" y="575571"/>
                    </a:lnTo>
                    <a:lnTo>
                      <a:pt x="1058" y="576445"/>
                    </a:lnTo>
                    <a:lnTo>
                      <a:pt x="910" y="577354"/>
                    </a:lnTo>
                    <a:lnTo>
                      <a:pt x="770" y="578296"/>
                    </a:lnTo>
                    <a:lnTo>
                      <a:pt x="644" y="579271"/>
                    </a:lnTo>
                    <a:lnTo>
                      <a:pt x="526" y="580280"/>
                    </a:lnTo>
                    <a:lnTo>
                      <a:pt x="415" y="581323"/>
                    </a:lnTo>
                    <a:lnTo>
                      <a:pt x="326" y="582400"/>
                    </a:lnTo>
                    <a:lnTo>
                      <a:pt x="237" y="583476"/>
                    </a:lnTo>
                    <a:lnTo>
                      <a:pt x="171" y="584586"/>
                    </a:lnTo>
                    <a:lnTo>
                      <a:pt x="112" y="585697"/>
                    </a:lnTo>
                    <a:lnTo>
                      <a:pt x="60" y="586840"/>
                    </a:lnTo>
                    <a:lnTo>
                      <a:pt x="31" y="588018"/>
                    </a:lnTo>
                    <a:lnTo>
                      <a:pt x="8" y="589195"/>
                    </a:lnTo>
                    <a:lnTo>
                      <a:pt x="1" y="590373"/>
                    </a:lnTo>
                    <a:lnTo>
                      <a:pt x="8" y="591618"/>
                    </a:lnTo>
                    <a:lnTo>
                      <a:pt x="31" y="592795"/>
                    </a:lnTo>
                    <a:lnTo>
                      <a:pt x="60" y="593972"/>
                    </a:lnTo>
                    <a:lnTo>
                      <a:pt x="112" y="595150"/>
                    </a:lnTo>
                    <a:lnTo>
                      <a:pt x="171" y="596294"/>
                    </a:lnTo>
                    <a:lnTo>
                      <a:pt x="237" y="597404"/>
                    </a:lnTo>
                    <a:lnTo>
                      <a:pt x="326" y="598480"/>
                    </a:lnTo>
                    <a:lnTo>
                      <a:pt x="415" y="599557"/>
                    </a:lnTo>
                    <a:lnTo>
                      <a:pt x="526" y="600600"/>
                    </a:lnTo>
                    <a:lnTo>
                      <a:pt x="644" y="601609"/>
                    </a:lnTo>
                    <a:lnTo>
                      <a:pt x="770" y="602585"/>
                    </a:lnTo>
                    <a:lnTo>
                      <a:pt x="910" y="603527"/>
                    </a:lnTo>
                    <a:lnTo>
                      <a:pt x="1058" y="604435"/>
                    </a:lnTo>
                    <a:lnTo>
                      <a:pt x="1220" y="605310"/>
                    </a:lnTo>
                    <a:lnTo>
                      <a:pt x="1390" y="606151"/>
                    </a:lnTo>
                    <a:lnTo>
                      <a:pt x="1568" y="606958"/>
                    </a:lnTo>
                    <a:lnTo>
                      <a:pt x="1752" y="607732"/>
                    </a:lnTo>
                    <a:lnTo>
                      <a:pt x="1945" y="608472"/>
                    </a:lnTo>
                    <a:lnTo>
                      <a:pt x="2152" y="609145"/>
                    </a:lnTo>
                    <a:lnTo>
                      <a:pt x="2359" y="609784"/>
                    </a:lnTo>
                    <a:lnTo>
                      <a:pt x="2580" y="610389"/>
                    </a:lnTo>
                    <a:lnTo>
                      <a:pt x="2802" y="610961"/>
                    </a:lnTo>
                    <a:lnTo>
                      <a:pt x="3038" y="611466"/>
                    </a:lnTo>
                    <a:lnTo>
                      <a:pt x="3275" y="611937"/>
                    </a:lnTo>
                    <a:lnTo>
                      <a:pt x="3526" y="612341"/>
                    </a:lnTo>
                    <a:lnTo>
                      <a:pt x="3777" y="612711"/>
                    </a:lnTo>
                    <a:lnTo>
                      <a:pt x="4036" y="613013"/>
                    </a:lnTo>
                    <a:lnTo>
                      <a:pt x="4295" y="613249"/>
                    </a:lnTo>
                    <a:lnTo>
                      <a:pt x="4568" y="613451"/>
                    </a:lnTo>
                    <a:lnTo>
                      <a:pt x="4842" y="613619"/>
                    </a:lnTo>
                    <a:lnTo>
                      <a:pt x="5115" y="613686"/>
                    </a:lnTo>
                    <a:lnTo>
                      <a:pt x="5396" y="613720"/>
                    </a:lnTo>
                    <a:lnTo>
                      <a:pt x="5677" y="613686"/>
                    </a:lnTo>
                    <a:lnTo>
                      <a:pt x="5950" y="613619"/>
                    </a:lnTo>
                    <a:lnTo>
                      <a:pt x="6216" y="613451"/>
                    </a:lnTo>
                    <a:lnTo>
                      <a:pt x="6482" y="613249"/>
                    </a:lnTo>
                    <a:lnTo>
                      <a:pt x="6741" y="613013"/>
                    </a:lnTo>
                    <a:lnTo>
                      <a:pt x="7000" y="612711"/>
                    </a:lnTo>
                    <a:lnTo>
                      <a:pt x="7251" y="612341"/>
                    </a:lnTo>
                    <a:lnTo>
                      <a:pt x="7495" y="611937"/>
                    </a:lnTo>
                    <a:lnTo>
                      <a:pt x="7731" y="611466"/>
                    </a:lnTo>
                    <a:lnTo>
                      <a:pt x="7968" y="610961"/>
                    </a:lnTo>
                    <a:lnTo>
                      <a:pt x="8190" y="610389"/>
                    </a:lnTo>
                    <a:lnTo>
                      <a:pt x="8411" y="609784"/>
                    </a:lnTo>
                    <a:lnTo>
                      <a:pt x="8618" y="609145"/>
                    </a:lnTo>
                    <a:lnTo>
                      <a:pt x="8825" y="608472"/>
                    </a:lnTo>
                    <a:lnTo>
                      <a:pt x="9025" y="607732"/>
                    </a:lnTo>
                    <a:lnTo>
                      <a:pt x="9209" y="606958"/>
                    </a:lnTo>
                    <a:lnTo>
                      <a:pt x="9387" y="606151"/>
                    </a:lnTo>
                    <a:lnTo>
                      <a:pt x="9557" y="605310"/>
                    </a:lnTo>
                    <a:lnTo>
                      <a:pt x="9719" y="604435"/>
                    </a:lnTo>
                    <a:lnTo>
                      <a:pt x="9867" y="603527"/>
                    </a:lnTo>
                    <a:lnTo>
                      <a:pt x="10008" y="602585"/>
                    </a:lnTo>
                    <a:lnTo>
                      <a:pt x="10141" y="601609"/>
                    </a:lnTo>
                    <a:lnTo>
                      <a:pt x="10259" y="600600"/>
                    </a:lnTo>
                    <a:lnTo>
                      <a:pt x="10370" y="599557"/>
                    </a:lnTo>
                    <a:lnTo>
                      <a:pt x="10466" y="598480"/>
                    </a:lnTo>
                    <a:lnTo>
                      <a:pt x="10554" y="597404"/>
                    </a:lnTo>
                    <a:lnTo>
                      <a:pt x="10621" y="596294"/>
                    </a:lnTo>
                    <a:lnTo>
                      <a:pt x="10687" y="595150"/>
                    </a:lnTo>
                    <a:lnTo>
                      <a:pt x="10732" y="593972"/>
                    </a:lnTo>
                    <a:lnTo>
                      <a:pt x="10769" y="592795"/>
                    </a:lnTo>
                    <a:lnTo>
                      <a:pt x="10791" y="591618"/>
                    </a:lnTo>
                    <a:lnTo>
                      <a:pt x="10798" y="590373"/>
                    </a:lnTo>
                    <a:lnTo>
                      <a:pt x="10791" y="589195"/>
                    </a:lnTo>
                    <a:lnTo>
                      <a:pt x="10769" y="588018"/>
                    </a:lnTo>
                    <a:lnTo>
                      <a:pt x="10732" y="586840"/>
                    </a:lnTo>
                    <a:lnTo>
                      <a:pt x="10687" y="585697"/>
                    </a:lnTo>
                    <a:lnTo>
                      <a:pt x="10621" y="584586"/>
                    </a:lnTo>
                    <a:lnTo>
                      <a:pt x="10554" y="583476"/>
                    </a:lnTo>
                    <a:lnTo>
                      <a:pt x="10466" y="582400"/>
                    </a:lnTo>
                    <a:lnTo>
                      <a:pt x="10370" y="581323"/>
                    </a:lnTo>
                    <a:lnTo>
                      <a:pt x="10259" y="580280"/>
                    </a:lnTo>
                    <a:lnTo>
                      <a:pt x="10141" y="579271"/>
                    </a:lnTo>
                    <a:lnTo>
                      <a:pt x="10008" y="578296"/>
                    </a:lnTo>
                    <a:lnTo>
                      <a:pt x="9867" y="577354"/>
                    </a:lnTo>
                    <a:lnTo>
                      <a:pt x="9719" y="576445"/>
                    </a:lnTo>
                    <a:lnTo>
                      <a:pt x="9557" y="575571"/>
                    </a:lnTo>
                    <a:lnTo>
                      <a:pt x="9387" y="574730"/>
                    </a:lnTo>
                    <a:lnTo>
                      <a:pt x="9209" y="573889"/>
                    </a:lnTo>
                    <a:lnTo>
                      <a:pt x="9025" y="573115"/>
                    </a:lnTo>
                    <a:lnTo>
                      <a:pt x="8825" y="572408"/>
                    </a:lnTo>
                    <a:lnTo>
                      <a:pt x="8618" y="571702"/>
                    </a:lnTo>
                    <a:lnTo>
                      <a:pt x="8411" y="571029"/>
                    </a:lnTo>
                    <a:lnTo>
                      <a:pt x="8190" y="570423"/>
                    </a:lnTo>
                    <a:lnTo>
                      <a:pt x="7968" y="569885"/>
                    </a:lnTo>
                    <a:lnTo>
                      <a:pt x="7731" y="569347"/>
                    </a:lnTo>
                    <a:lnTo>
                      <a:pt x="7495" y="568876"/>
                    </a:lnTo>
                    <a:lnTo>
                      <a:pt x="7251" y="568472"/>
                    </a:lnTo>
                    <a:lnTo>
                      <a:pt x="7000" y="568102"/>
                    </a:lnTo>
                    <a:lnTo>
                      <a:pt x="6741" y="567766"/>
                    </a:lnTo>
                    <a:lnTo>
                      <a:pt x="6482" y="567530"/>
                    </a:lnTo>
                    <a:lnTo>
                      <a:pt x="6216" y="567328"/>
                    </a:lnTo>
                    <a:lnTo>
                      <a:pt x="5950" y="567160"/>
                    </a:lnTo>
                    <a:lnTo>
                      <a:pt x="5677"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2244887" y="931941"/>
                <a:ext cx="30377" cy="405055"/>
              </a:xfrm>
              <a:custGeom>
                <a:rect b="b" l="l" r="r" t="t"/>
                <a:pathLst>
                  <a:path extrusionOk="0" h="613720" w="10791">
                    <a:moveTo>
                      <a:pt x="5395" y="0"/>
                    </a:moveTo>
                    <a:lnTo>
                      <a:pt x="5114" y="34"/>
                    </a:lnTo>
                    <a:lnTo>
                      <a:pt x="4841" y="135"/>
                    </a:lnTo>
                    <a:lnTo>
                      <a:pt x="4568" y="269"/>
                    </a:lnTo>
                    <a:lnTo>
                      <a:pt x="4294" y="471"/>
                    </a:lnTo>
                    <a:lnTo>
                      <a:pt x="4035" y="740"/>
                    </a:lnTo>
                    <a:lnTo>
                      <a:pt x="3777" y="1043"/>
                    </a:lnTo>
                    <a:lnTo>
                      <a:pt x="3526" y="1413"/>
                    </a:lnTo>
                    <a:lnTo>
                      <a:pt x="3274" y="1850"/>
                    </a:lnTo>
                    <a:lnTo>
                      <a:pt x="3038" y="2321"/>
                    </a:lnTo>
                    <a:lnTo>
                      <a:pt x="2801" y="2826"/>
                    </a:lnTo>
                    <a:lnTo>
                      <a:pt x="2580" y="3398"/>
                    </a:lnTo>
                    <a:lnTo>
                      <a:pt x="2358" y="4003"/>
                    </a:lnTo>
                    <a:lnTo>
                      <a:pt x="2151" y="4643"/>
                    </a:lnTo>
                    <a:lnTo>
                      <a:pt x="1944" y="5349"/>
                    </a:lnTo>
                    <a:lnTo>
                      <a:pt x="1752" y="6089"/>
                    </a:lnTo>
                    <a:lnTo>
                      <a:pt x="1560" y="6863"/>
                    </a:lnTo>
                    <a:lnTo>
                      <a:pt x="1382" y="7670"/>
                    </a:lnTo>
                    <a:lnTo>
                      <a:pt x="1220" y="8511"/>
                    </a:lnTo>
                    <a:lnTo>
                      <a:pt x="1057" y="9420"/>
                    </a:lnTo>
                    <a:lnTo>
                      <a:pt x="909" y="10328"/>
                    </a:lnTo>
                    <a:lnTo>
                      <a:pt x="769" y="11270"/>
                    </a:lnTo>
                    <a:lnTo>
                      <a:pt x="643" y="12245"/>
                    </a:lnTo>
                    <a:lnTo>
                      <a:pt x="525" y="13255"/>
                    </a:lnTo>
                    <a:lnTo>
                      <a:pt x="414" y="14298"/>
                    </a:lnTo>
                    <a:lnTo>
                      <a:pt x="318" y="15340"/>
                    </a:lnTo>
                    <a:lnTo>
                      <a:pt x="237" y="16417"/>
                    </a:lnTo>
                    <a:lnTo>
                      <a:pt x="163" y="17527"/>
                    </a:lnTo>
                    <a:lnTo>
                      <a:pt x="104" y="18671"/>
                    </a:lnTo>
                    <a:lnTo>
                      <a:pt x="59" y="19815"/>
                    </a:lnTo>
                    <a:lnTo>
                      <a:pt x="30" y="20959"/>
                    </a:lnTo>
                    <a:lnTo>
                      <a:pt x="8" y="22136"/>
                    </a:lnTo>
                    <a:lnTo>
                      <a:pt x="0" y="23347"/>
                    </a:lnTo>
                    <a:lnTo>
                      <a:pt x="8" y="24558"/>
                    </a:lnTo>
                    <a:lnTo>
                      <a:pt x="30" y="25736"/>
                    </a:lnTo>
                    <a:lnTo>
                      <a:pt x="59" y="26879"/>
                    </a:lnTo>
                    <a:lnTo>
                      <a:pt x="104" y="28023"/>
                    </a:lnTo>
                    <a:lnTo>
                      <a:pt x="163" y="29167"/>
                    </a:lnTo>
                    <a:lnTo>
                      <a:pt x="237" y="30277"/>
                    </a:lnTo>
                    <a:lnTo>
                      <a:pt x="318" y="31354"/>
                    </a:lnTo>
                    <a:lnTo>
                      <a:pt x="414" y="32397"/>
                    </a:lnTo>
                    <a:lnTo>
                      <a:pt x="525" y="33440"/>
                    </a:lnTo>
                    <a:lnTo>
                      <a:pt x="643" y="34449"/>
                    </a:lnTo>
                    <a:lnTo>
                      <a:pt x="769" y="35424"/>
                    </a:lnTo>
                    <a:lnTo>
                      <a:pt x="909" y="36366"/>
                    </a:lnTo>
                    <a:lnTo>
                      <a:pt x="1057" y="37275"/>
                    </a:lnTo>
                    <a:lnTo>
                      <a:pt x="1220" y="38183"/>
                    </a:lnTo>
                    <a:lnTo>
                      <a:pt x="1382" y="39024"/>
                    </a:lnTo>
                    <a:lnTo>
                      <a:pt x="1560" y="39831"/>
                    </a:lnTo>
                    <a:lnTo>
                      <a:pt x="1752" y="40605"/>
                    </a:lnTo>
                    <a:lnTo>
                      <a:pt x="1944" y="41345"/>
                    </a:lnTo>
                    <a:lnTo>
                      <a:pt x="2151" y="42052"/>
                    </a:lnTo>
                    <a:lnTo>
                      <a:pt x="2358" y="42691"/>
                    </a:lnTo>
                    <a:lnTo>
                      <a:pt x="2580" y="43296"/>
                    </a:lnTo>
                    <a:lnTo>
                      <a:pt x="2801" y="43868"/>
                    </a:lnTo>
                    <a:lnTo>
                      <a:pt x="3038" y="44373"/>
                    </a:lnTo>
                    <a:lnTo>
                      <a:pt x="3274" y="44844"/>
                    </a:lnTo>
                    <a:lnTo>
                      <a:pt x="3526" y="45281"/>
                    </a:lnTo>
                    <a:lnTo>
                      <a:pt x="3777" y="45651"/>
                    </a:lnTo>
                    <a:lnTo>
                      <a:pt x="4035" y="45954"/>
                    </a:lnTo>
                    <a:lnTo>
                      <a:pt x="4294" y="46223"/>
                    </a:lnTo>
                    <a:lnTo>
                      <a:pt x="4568" y="46425"/>
                    </a:lnTo>
                    <a:lnTo>
                      <a:pt x="4841" y="46560"/>
                    </a:lnTo>
                    <a:lnTo>
                      <a:pt x="5114" y="46661"/>
                    </a:lnTo>
                    <a:lnTo>
                      <a:pt x="5395" y="46694"/>
                    </a:lnTo>
                    <a:lnTo>
                      <a:pt x="5676" y="46661"/>
                    </a:lnTo>
                    <a:lnTo>
                      <a:pt x="5950" y="46560"/>
                    </a:lnTo>
                    <a:lnTo>
                      <a:pt x="6216" y="46425"/>
                    </a:lnTo>
                    <a:lnTo>
                      <a:pt x="6482" y="46223"/>
                    </a:lnTo>
                    <a:lnTo>
                      <a:pt x="6740" y="45954"/>
                    </a:lnTo>
                    <a:lnTo>
                      <a:pt x="6999" y="45651"/>
                    </a:lnTo>
                    <a:lnTo>
                      <a:pt x="7250" y="45281"/>
                    </a:lnTo>
                    <a:lnTo>
                      <a:pt x="7494" y="44844"/>
                    </a:lnTo>
                    <a:lnTo>
                      <a:pt x="7731" y="44373"/>
                    </a:lnTo>
                    <a:lnTo>
                      <a:pt x="7960" y="43868"/>
                    </a:lnTo>
                    <a:lnTo>
                      <a:pt x="8189" y="43296"/>
                    </a:lnTo>
                    <a:lnTo>
                      <a:pt x="8411" y="42691"/>
                    </a:lnTo>
                    <a:lnTo>
                      <a:pt x="8618" y="42052"/>
                    </a:lnTo>
                    <a:lnTo>
                      <a:pt x="8824" y="41345"/>
                    </a:lnTo>
                    <a:lnTo>
                      <a:pt x="9017" y="40605"/>
                    </a:lnTo>
                    <a:lnTo>
                      <a:pt x="9209" y="39831"/>
                    </a:lnTo>
                    <a:lnTo>
                      <a:pt x="9386" y="39024"/>
                    </a:lnTo>
                    <a:lnTo>
                      <a:pt x="9556" y="38183"/>
                    </a:lnTo>
                    <a:lnTo>
                      <a:pt x="9719" y="37275"/>
                    </a:lnTo>
                    <a:lnTo>
                      <a:pt x="9867" y="36366"/>
                    </a:lnTo>
                    <a:lnTo>
                      <a:pt x="10007" y="35424"/>
                    </a:lnTo>
                    <a:lnTo>
                      <a:pt x="10140" y="34449"/>
                    </a:lnTo>
                    <a:lnTo>
                      <a:pt x="10258" y="33440"/>
                    </a:lnTo>
                    <a:lnTo>
                      <a:pt x="10369" y="32397"/>
                    </a:lnTo>
                    <a:lnTo>
                      <a:pt x="10465" y="31354"/>
                    </a:lnTo>
                    <a:lnTo>
                      <a:pt x="10546" y="30277"/>
                    </a:lnTo>
                    <a:lnTo>
                      <a:pt x="10620" y="29167"/>
                    </a:lnTo>
                    <a:lnTo>
                      <a:pt x="10687" y="28023"/>
                    </a:lnTo>
                    <a:lnTo>
                      <a:pt x="10731" y="26879"/>
                    </a:lnTo>
                    <a:lnTo>
                      <a:pt x="10768" y="25736"/>
                    </a:lnTo>
                    <a:lnTo>
                      <a:pt x="10790" y="24558"/>
                    </a:lnTo>
                    <a:lnTo>
                      <a:pt x="10790" y="23347"/>
                    </a:lnTo>
                    <a:lnTo>
                      <a:pt x="10790" y="22136"/>
                    </a:lnTo>
                    <a:lnTo>
                      <a:pt x="10768" y="20959"/>
                    </a:lnTo>
                    <a:lnTo>
                      <a:pt x="10731" y="19815"/>
                    </a:lnTo>
                    <a:lnTo>
                      <a:pt x="10687" y="18671"/>
                    </a:lnTo>
                    <a:lnTo>
                      <a:pt x="10620" y="17527"/>
                    </a:lnTo>
                    <a:lnTo>
                      <a:pt x="10546" y="16417"/>
                    </a:lnTo>
                    <a:lnTo>
                      <a:pt x="10465" y="15340"/>
                    </a:lnTo>
                    <a:lnTo>
                      <a:pt x="10369" y="14298"/>
                    </a:lnTo>
                    <a:lnTo>
                      <a:pt x="10258" y="13255"/>
                    </a:lnTo>
                    <a:lnTo>
                      <a:pt x="10140" y="12245"/>
                    </a:lnTo>
                    <a:lnTo>
                      <a:pt x="10007" y="11270"/>
                    </a:lnTo>
                    <a:lnTo>
                      <a:pt x="9867" y="10328"/>
                    </a:lnTo>
                    <a:lnTo>
                      <a:pt x="9719" y="9420"/>
                    </a:lnTo>
                    <a:lnTo>
                      <a:pt x="9556" y="8511"/>
                    </a:lnTo>
                    <a:lnTo>
                      <a:pt x="9386" y="7670"/>
                    </a:lnTo>
                    <a:lnTo>
                      <a:pt x="9209" y="6863"/>
                    </a:lnTo>
                    <a:lnTo>
                      <a:pt x="9017" y="6089"/>
                    </a:lnTo>
                    <a:lnTo>
                      <a:pt x="8824" y="5349"/>
                    </a:lnTo>
                    <a:lnTo>
                      <a:pt x="8618" y="4643"/>
                    </a:lnTo>
                    <a:lnTo>
                      <a:pt x="8411" y="4003"/>
                    </a:lnTo>
                    <a:lnTo>
                      <a:pt x="8189" y="3398"/>
                    </a:lnTo>
                    <a:lnTo>
                      <a:pt x="7960" y="2826"/>
                    </a:lnTo>
                    <a:lnTo>
                      <a:pt x="7731" y="2321"/>
                    </a:lnTo>
                    <a:lnTo>
                      <a:pt x="7494" y="1850"/>
                    </a:lnTo>
                    <a:lnTo>
                      <a:pt x="7250" y="1413"/>
                    </a:lnTo>
                    <a:lnTo>
                      <a:pt x="6999" y="1043"/>
                    </a:lnTo>
                    <a:lnTo>
                      <a:pt x="6740" y="740"/>
                    </a:lnTo>
                    <a:lnTo>
                      <a:pt x="6482" y="471"/>
                    </a:lnTo>
                    <a:lnTo>
                      <a:pt x="6216" y="269"/>
                    </a:lnTo>
                    <a:lnTo>
                      <a:pt x="5950" y="135"/>
                    </a:lnTo>
                    <a:lnTo>
                      <a:pt x="5676" y="34"/>
                    </a:lnTo>
                    <a:lnTo>
                      <a:pt x="5395" y="0"/>
                    </a:lnTo>
                    <a:close/>
                    <a:moveTo>
                      <a:pt x="5395" y="113472"/>
                    </a:moveTo>
                    <a:lnTo>
                      <a:pt x="5114" y="113506"/>
                    </a:lnTo>
                    <a:lnTo>
                      <a:pt x="4841" y="113573"/>
                    </a:lnTo>
                    <a:lnTo>
                      <a:pt x="4568" y="113742"/>
                    </a:lnTo>
                    <a:lnTo>
                      <a:pt x="4294" y="113943"/>
                    </a:lnTo>
                    <a:lnTo>
                      <a:pt x="4035" y="114213"/>
                    </a:lnTo>
                    <a:lnTo>
                      <a:pt x="3777" y="114515"/>
                    </a:lnTo>
                    <a:lnTo>
                      <a:pt x="3526" y="114885"/>
                    </a:lnTo>
                    <a:lnTo>
                      <a:pt x="3274" y="115323"/>
                    </a:lnTo>
                    <a:lnTo>
                      <a:pt x="3038" y="115794"/>
                    </a:lnTo>
                    <a:lnTo>
                      <a:pt x="2801" y="116298"/>
                    </a:lnTo>
                    <a:lnTo>
                      <a:pt x="2580" y="116870"/>
                    </a:lnTo>
                    <a:lnTo>
                      <a:pt x="2358" y="117476"/>
                    </a:lnTo>
                    <a:lnTo>
                      <a:pt x="2151" y="118115"/>
                    </a:lnTo>
                    <a:lnTo>
                      <a:pt x="1944" y="118821"/>
                    </a:lnTo>
                    <a:lnTo>
                      <a:pt x="1752" y="119562"/>
                    </a:lnTo>
                    <a:lnTo>
                      <a:pt x="1560" y="120335"/>
                    </a:lnTo>
                    <a:lnTo>
                      <a:pt x="1382" y="121143"/>
                    </a:lnTo>
                    <a:lnTo>
                      <a:pt x="1220" y="121984"/>
                    </a:lnTo>
                    <a:lnTo>
                      <a:pt x="1057" y="122858"/>
                    </a:lnTo>
                    <a:lnTo>
                      <a:pt x="909" y="123800"/>
                    </a:lnTo>
                    <a:lnTo>
                      <a:pt x="769" y="124742"/>
                    </a:lnTo>
                    <a:lnTo>
                      <a:pt x="643" y="125718"/>
                    </a:lnTo>
                    <a:lnTo>
                      <a:pt x="525" y="126727"/>
                    </a:lnTo>
                    <a:lnTo>
                      <a:pt x="414" y="127736"/>
                    </a:lnTo>
                    <a:lnTo>
                      <a:pt x="318" y="128813"/>
                    </a:lnTo>
                    <a:lnTo>
                      <a:pt x="237" y="129889"/>
                    </a:lnTo>
                    <a:lnTo>
                      <a:pt x="163" y="131000"/>
                    </a:lnTo>
                    <a:lnTo>
                      <a:pt x="104" y="132110"/>
                    </a:lnTo>
                    <a:lnTo>
                      <a:pt x="59" y="133254"/>
                    </a:lnTo>
                    <a:lnTo>
                      <a:pt x="30" y="134431"/>
                    </a:lnTo>
                    <a:lnTo>
                      <a:pt x="8" y="135608"/>
                    </a:lnTo>
                    <a:lnTo>
                      <a:pt x="0" y="136820"/>
                    </a:lnTo>
                    <a:lnTo>
                      <a:pt x="8" y="137997"/>
                    </a:lnTo>
                    <a:lnTo>
                      <a:pt x="30" y="139174"/>
                    </a:lnTo>
                    <a:lnTo>
                      <a:pt x="59" y="140352"/>
                    </a:lnTo>
                    <a:lnTo>
                      <a:pt x="104" y="141496"/>
                    </a:lnTo>
                    <a:lnTo>
                      <a:pt x="163" y="142640"/>
                    </a:lnTo>
                    <a:lnTo>
                      <a:pt x="237" y="143716"/>
                    </a:lnTo>
                    <a:lnTo>
                      <a:pt x="318" y="144826"/>
                    </a:lnTo>
                    <a:lnTo>
                      <a:pt x="414" y="145869"/>
                    </a:lnTo>
                    <a:lnTo>
                      <a:pt x="525" y="146912"/>
                    </a:lnTo>
                    <a:lnTo>
                      <a:pt x="643" y="147921"/>
                    </a:lnTo>
                    <a:lnTo>
                      <a:pt x="769" y="148897"/>
                    </a:lnTo>
                    <a:lnTo>
                      <a:pt x="909" y="149839"/>
                    </a:lnTo>
                    <a:lnTo>
                      <a:pt x="1057" y="150747"/>
                    </a:lnTo>
                    <a:lnTo>
                      <a:pt x="1220" y="151622"/>
                    </a:lnTo>
                    <a:lnTo>
                      <a:pt x="1382" y="152496"/>
                    </a:lnTo>
                    <a:lnTo>
                      <a:pt x="1560" y="153304"/>
                    </a:lnTo>
                    <a:lnTo>
                      <a:pt x="1752" y="154078"/>
                    </a:lnTo>
                    <a:lnTo>
                      <a:pt x="1944" y="154818"/>
                    </a:lnTo>
                    <a:lnTo>
                      <a:pt x="2151" y="155491"/>
                    </a:lnTo>
                    <a:lnTo>
                      <a:pt x="2358" y="156163"/>
                    </a:lnTo>
                    <a:lnTo>
                      <a:pt x="2580" y="156769"/>
                    </a:lnTo>
                    <a:lnTo>
                      <a:pt x="2801" y="157341"/>
                    </a:lnTo>
                    <a:lnTo>
                      <a:pt x="3038" y="157845"/>
                    </a:lnTo>
                    <a:lnTo>
                      <a:pt x="3274" y="158316"/>
                    </a:lnTo>
                    <a:lnTo>
                      <a:pt x="3526" y="158720"/>
                    </a:lnTo>
                    <a:lnTo>
                      <a:pt x="3777" y="159090"/>
                    </a:lnTo>
                    <a:lnTo>
                      <a:pt x="4035" y="159427"/>
                    </a:lnTo>
                    <a:lnTo>
                      <a:pt x="4294" y="159696"/>
                    </a:lnTo>
                    <a:lnTo>
                      <a:pt x="4568" y="159898"/>
                    </a:lnTo>
                    <a:lnTo>
                      <a:pt x="4841" y="160032"/>
                    </a:lnTo>
                    <a:lnTo>
                      <a:pt x="5114" y="160133"/>
                    </a:lnTo>
                    <a:lnTo>
                      <a:pt x="5395"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0" y="157341"/>
                    </a:lnTo>
                    <a:lnTo>
                      <a:pt x="8189" y="156769"/>
                    </a:lnTo>
                    <a:lnTo>
                      <a:pt x="8411" y="156163"/>
                    </a:lnTo>
                    <a:lnTo>
                      <a:pt x="8618" y="155491"/>
                    </a:lnTo>
                    <a:lnTo>
                      <a:pt x="8824" y="154818"/>
                    </a:lnTo>
                    <a:lnTo>
                      <a:pt x="9017" y="154078"/>
                    </a:lnTo>
                    <a:lnTo>
                      <a:pt x="9209" y="153304"/>
                    </a:lnTo>
                    <a:lnTo>
                      <a:pt x="9386" y="152496"/>
                    </a:lnTo>
                    <a:lnTo>
                      <a:pt x="9556" y="151622"/>
                    </a:lnTo>
                    <a:lnTo>
                      <a:pt x="9719" y="150747"/>
                    </a:lnTo>
                    <a:lnTo>
                      <a:pt x="9867" y="149839"/>
                    </a:lnTo>
                    <a:lnTo>
                      <a:pt x="10007" y="148897"/>
                    </a:lnTo>
                    <a:lnTo>
                      <a:pt x="10140" y="147921"/>
                    </a:lnTo>
                    <a:lnTo>
                      <a:pt x="10258" y="146912"/>
                    </a:lnTo>
                    <a:lnTo>
                      <a:pt x="10369" y="145869"/>
                    </a:lnTo>
                    <a:lnTo>
                      <a:pt x="10465" y="144826"/>
                    </a:lnTo>
                    <a:lnTo>
                      <a:pt x="10546" y="143716"/>
                    </a:lnTo>
                    <a:lnTo>
                      <a:pt x="10620" y="142640"/>
                    </a:lnTo>
                    <a:lnTo>
                      <a:pt x="10687" y="141496"/>
                    </a:lnTo>
                    <a:lnTo>
                      <a:pt x="10731" y="140352"/>
                    </a:lnTo>
                    <a:lnTo>
                      <a:pt x="10768" y="139174"/>
                    </a:lnTo>
                    <a:lnTo>
                      <a:pt x="10790" y="137997"/>
                    </a:lnTo>
                    <a:lnTo>
                      <a:pt x="10790" y="136820"/>
                    </a:lnTo>
                    <a:lnTo>
                      <a:pt x="10790" y="135608"/>
                    </a:lnTo>
                    <a:lnTo>
                      <a:pt x="10768" y="134431"/>
                    </a:lnTo>
                    <a:lnTo>
                      <a:pt x="10731" y="133254"/>
                    </a:lnTo>
                    <a:lnTo>
                      <a:pt x="10687" y="132110"/>
                    </a:lnTo>
                    <a:lnTo>
                      <a:pt x="10620" y="131000"/>
                    </a:lnTo>
                    <a:lnTo>
                      <a:pt x="10546" y="129889"/>
                    </a:lnTo>
                    <a:lnTo>
                      <a:pt x="10465" y="128813"/>
                    </a:lnTo>
                    <a:lnTo>
                      <a:pt x="10369" y="127736"/>
                    </a:lnTo>
                    <a:lnTo>
                      <a:pt x="10258" y="126727"/>
                    </a:lnTo>
                    <a:lnTo>
                      <a:pt x="10140" y="125718"/>
                    </a:lnTo>
                    <a:lnTo>
                      <a:pt x="10007" y="124742"/>
                    </a:lnTo>
                    <a:lnTo>
                      <a:pt x="9867" y="123800"/>
                    </a:lnTo>
                    <a:lnTo>
                      <a:pt x="9719" y="122858"/>
                    </a:lnTo>
                    <a:lnTo>
                      <a:pt x="9556" y="121984"/>
                    </a:lnTo>
                    <a:lnTo>
                      <a:pt x="9386" y="121143"/>
                    </a:lnTo>
                    <a:lnTo>
                      <a:pt x="9209" y="120335"/>
                    </a:lnTo>
                    <a:lnTo>
                      <a:pt x="9017" y="119562"/>
                    </a:lnTo>
                    <a:lnTo>
                      <a:pt x="8824" y="118821"/>
                    </a:lnTo>
                    <a:lnTo>
                      <a:pt x="8618" y="118115"/>
                    </a:lnTo>
                    <a:lnTo>
                      <a:pt x="8411" y="117476"/>
                    </a:lnTo>
                    <a:lnTo>
                      <a:pt x="8189" y="116870"/>
                    </a:lnTo>
                    <a:lnTo>
                      <a:pt x="7960"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395" y="113472"/>
                    </a:lnTo>
                    <a:close/>
                    <a:moveTo>
                      <a:pt x="5114" y="226945"/>
                    </a:moveTo>
                    <a:lnTo>
                      <a:pt x="4841" y="227046"/>
                    </a:lnTo>
                    <a:lnTo>
                      <a:pt x="4568" y="227214"/>
                    </a:lnTo>
                    <a:lnTo>
                      <a:pt x="4294" y="227416"/>
                    </a:lnTo>
                    <a:lnTo>
                      <a:pt x="4035" y="227651"/>
                    </a:lnTo>
                    <a:lnTo>
                      <a:pt x="3777" y="227988"/>
                    </a:lnTo>
                    <a:lnTo>
                      <a:pt x="3526" y="228358"/>
                    </a:lnTo>
                    <a:lnTo>
                      <a:pt x="3274" y="228761"/>
                    </a:lnTo>
                    <a:lnTo>
                      <a:pt x="3038" y="229232"/>
                    </a:lnTo>
                    <a:lnTo>
                      <a:pt x="2801" y="229771"/>
                    </a:lnTo>
                    <a:lnTo>
                      <a:pt x="2580" y="230309"/>
                    </a:lnTo>
                    <a:lnTo>
                      <a:pt x="2358" y="230915"/>
                    </a:lnTo>
                    <a:lnTo>
                      <a:pt x="2151" y="231587"/>
                    </a:lnTo>
                    <a:lnTo>
                      <a:pt x="1944" y="232260"/>
                    </a:lnTo>
                    <a:lnTo>
                      <a:pt x="1752" y="233000"/>
                    </a:lnTo>
                    <a:lnTo>
                      <a:pt x="1560" y="233774"/>
                    </a:lnTo>
                    <a:lnTo>
                      <a:pt x="1382" y="234581"/>
                    </a:lnTo>
                    <a:lnTo>
                      <a:pt x="1220" y="235422"/>
                    </a:lnTo>
                    <a:lnTo>
                      <a:pt x="1057" y="236331"/>
                    </a:lnTo>
                    <a:lnTo>
                      <a:pt x="909" y="237239"/>
                    </a:lnTo>
                    <a:lnTo>
                      <a:pt x="769" y="238181"/>
                    </a:lnTo>
                    <a:lnTo>
                      <a:pt x="643" y="239157"/>
                    </a:lnTo>
                    <a:lnTo>
                      <a:pt x="525" y="240166"/>
                    </a:lnTo>
                    <a:lnTo>
                      <a:pt x="414" y="241209"/>
                    </a:lnTo>
                    <a:lnTo>
                      <a:pt x="318" y="242252"/>
                    </a:lnTo>
                    <a:lnTo>
                      <a:pt x="237" y="243328"/>
                    </a:lnTo>
                    <a:lnTo>
                      <a:pt x="163" y="244438"/>
                    </a:lnTo>
                    <a:lnTo>
                      <a:pt x="104" y="245582"/>
                    </a:lnTo>
                    <a:lnTo>
                      <a:pt x="59" y="246726"/>
                    </a:lnTo>
                    <a:lnTo>
                      <a:pt x="30" y="247903"/>
                    </a:lnTo>
                    <a:lnTo>
                      <a:pt x="8" y="249081"/>
                    </a:lnTo>
                    <a:lnTo>
                      <a:pt x="0" y="250258"/>
                    </a:lnTo>
                    <a:lnTo>
                      <a:pt x="8" y="251469"/>
                    </a:lnTo>
                    <a:lnTo>
                      <a:pt x="30" y="252647"/>
                    </a:lnTo>
                    <a:lnTo>
                      <a:pt x="59" y="253824"/>
                    </a:lnTo>
                    <a:lnTo>
                      <a:pt x="104" y="254968"/>
                    </a:lnTo>
                    <a:lnTo>
                      <a:pt x="163" y="256078"/>
                    </a:lnTo>
                    <a:lnTo>
                      <a:pt x="237" y="257188"/>
                    </a:lnTo>
                    <a:lnTo>
                      <a:pt x="318" y="258265"/>
                    </a:lnTo>
                    <a:lnTo>
                      <a:pt x="414" y="259341"/>
                    </a:lnTo>
                    <a:lnTo>
                      <a:pt x="525" y="260384"/>
                    </a:lnTo>
                    <a:lnTo>
                      <a:pt x="643" y="261360"/>
                    </a:lnTo>
                    <a:lnTo>
                      <a:pt x="769" y="262336"/>
                    </a:lnTo>
                    <a:lnTo>
                      <a:pt x="909" y="263311"/>
                    </a:lnTo>
                    <a:lnTo>
                      <a:pt x="1057" y="264220"/>
                    </a:lnTo>
                    <a:lnTo>
                      <a:pt x="1220" y="265094"/>
                    </a:lnTo>
                    <a:lnTo>
                      <a:pt x="1382" y="265935"/>
                    </a:lnTo>
                    <a:lnTo>
                      <a:pt x="1560" y="266743"/>
                    </a:lnTo>
                    <a:lnTo>
                      <a:pt x="1752" y="267516"/>
                    </a:lnTo>
                    <a:lnTo>
                      <a:pt x="1944" y="268256"/>
                    </a:lnTo>
                    <a:lnTo>
                      <a:pt x="2151" y="268963"/>
                    </a:lnTo>
                    <a:lnTo>
                      <a:pt x="2358" y="269602"/>
                    </a:lnTo>
                    <a:lnTo>
                      <a:pt x="2580" y="270208"/>
                    </a:lnTo>
                    <a:lnTo>
                      <a:pt x="2801" y="270780"/>
                    </a:lnTo>
                    <a:lnTo>
                      <a:pt x="3038" y="271318"/>
                    </a:lnTo>
                    <a:lnTo>
                      <a:pt x="3274" y="271789"/>
                    </a:lnTo>
                    <a:lnTo>
                      <a:pt x="3526" y="272193"/>
                    </a:lnTo>
                    <a:lnTo>
                      <a:pt x="3777" y="272563"/>
                    </a:lnTo>
                    <a:lnTo>
                      <a:pt x="4035" y="272865"/>
                    </a:lnTo>
                    <a:lnTo>
                      <a:pt x="4294" y="273134"/>
                    </a:lnTo>
                    <a:lnTo>
                      <a:pt x="4568" y="273336"/>
                    </a:lnTo>
                    <a:lnTo>
                      <a:pt x="4841" y="273505"/>
                    </a:lnTo>
                    <a:lnTo>
                      <a:pt x="5114" y="273572"/>
                    </a:lnTo>
                    <a:lnTo>
                      <a:pt x="5395"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0" y="270780"/>
                    </a:lnTo>
                    <a:lnTo>
                      <a:pt x="8189" y="270208"/>
                    </a:lnTo>
                    <a:lnTo>
                      <a:pt x="8411" y="269602"/>
                    </a:lnTo>
                    <a:lnTo>
                      <a:pt x="8618" y="268963"/>
                    </a:lnTo>
                    <a:lnTo>
                      <a:pt x="8824" y="268256"/>
                    </a:lnTo>
                    <a:lnTo>
                      <a:pt x="9017" y="267516"/>
                    </a:lnTo>
                    <a:lnTo>
                      <a:pt x="9209" y="266743"/>
                    </a:lnTo>
                    <a:lnTo>
                      <a:pt x="9386" y="265935"/>
                    </a:lnTo>
                    <a:lnTo>
                      <a:pt x="9556" y="265094"/>
                    </a:lnTo>
                    <a:lnTo>
                      <a:pt x="9719" y="264220"/>
                    </a:lnTo>
                    <a:lnTo>
                      <a:pt x="9867" y="263311"/>
                    </a:lnTo>
                    <a:lnTo>
                      <a:pt x="10007" y="262336"/>
                    </a:lnTo>
                    <a:lnTo>
                      <a:pt x="10140" y="261360"/>
                    </a:lnTo>
                    <a:lnTo>
                      <a:pt x="10258" y="260384"/>
                    </a:lnTo>
                    <a:lnTo>
                      <a:pt x="10369" y="259341"/>
                    </a:lnTo>
                    <a:lnTo>
                      <a:pt x="10465" y="258265"/>
                    </a:lnTo>
                    <a:lnTo>
                      <a:pt x="10546" y="257188"/>
                    </a:lnTo>
                    <a:lnTo>
                      <a:pt x="10620" y="256078"/>
                    </a:lnTo>
                    <a:lnTo>
                      <a:pt x="10687" y="254968"/>
                    </a:lnTo>
                    <a:lnTo>
                      <a:pt x="10731" y="253824"/>
                    </a:lnTo>
                    <a:lnTo>
                      <a:pt x="10768" y="252647"/>
                    </a:lnTo>
                    <a:lnTo>
                      <a:pt x="10790" y="251469"/>
                    </a:lnTo>
                    <a:lnTo>
                      <a:pt x="10790" y="250258"/>
                    </a:lnTo>
                    <a:lnTo>
                      <a:pt x="10790" y="249081"/>
                    </a:lnTo>
                    <a:lnTo>
                      <a:pt x="10768" y="247903"/>
                    </a:lnTo>
                    <a:lnTo>
                      <a:pt x="10731" y="246726"/>
                    </a:lnTo>
                    <a:lnTo>
                      <a:pt x="10687" y="245582"/>
                    </a:lnTo>
                    <a:lnTo>
                      <a:pt x="10620" y="244438"/>
                    </a:lnTo>
                    <a:lnTo>
                      <a:pt x="10546" y="243328"/>
                    </a:lnTo>
                    <a:lnTo>
                      <a:pt x="10465" y="242252"/>
                    </a:lnTo>
                    <a:lnTo>
                      <a:pt x="10369" y="241209"/>
                    </a:lnTo>
                    <a:lnTo>
                      <a:pt x="10258" y="240166"/>
                    </a:lnTo>
                    <a:lnTo>
                      <a:pt x="10140" y="239157"/>
                    </a:lnTo>
                    <a:lnTo>
                      <a:pt x="10007" y="238181"/>
                    </a:lnTo>
                    <a:lnTo>
                      <a:pt x="9867" y="237239"/>
                    </a:lnTo>
                    <a:lnTo>
                      <a:pt x="9719" y="236331"/>
                    </a:lnTo>
                    <a:lnTo>
                      <a:pt x="9556" y="235422"/>
                    </a:lnTo>
                    <a:lnTo>
                      <a:pt x="9386" y="234581"/>
                    </a:lnTo>
                    <a:lnTo>
                      <a:pt x="9209" y="233774"/>
                    </a:lnTo>
                    <a:lnTo>
                      <a:pt x="9017" y="233000"/>
                    </a:lnTo>
                    <a:lnTo>
                      <a:pt x="8824" y="232260"/>
                    </a:lnTo>
                    <a:lnTo>
                      <a:pt x="8618" y="231587"/>
                    </a:lnTo>
                    <a:lnTo>
                      <a:pt x="8411" y="230915"/>
                    </a:lnTo>
                    <a:lnTo>
                      <a:pt x="8189" y="230309"/>
                    </a:lnTo>
                    <a:lnTo>
                      <a:pt x="7960"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14" y="340384"/>
                    </a:moveTo>
                    <a:lnTo>
                      <a:pt x="4841" y="340485"/>
                    </a:lnTo>
                    <a:lnTo>
                      <a:pt x="4568" y="340653"/>
                    </a:lnTo>
                    <a:lnTo>
                      <a:pt x="4294" y="340855"/>
                    </a:lnTo>
                    <a:lnTo>
                      <a:pt x="4035" y="341124"/>
                    </a:lnTo>
                    <a:lnTo>
                      <a:pt x="3777" y="341426"/>
                    </a:lnTo>
                    <a:lnTo>
                      <a:pt x="3526" y="341797"/>
                    </a:lnTo>
                    <a:lnTo>
                      <a:pt x="3274" y="342200"/>
                    </a:lnTo>
                    <a:lnTo>
                      <a:pt x="3038" y="342671"/>
                    </a:lnTo>
                    <a:lnTo>
                      <a:pt x="2801" y="343209"/>
                    </a:lnTo>
                    <a:lnTo>
                      <a:pt x="2580" y="343748"/>
                    </a:lnTo>
                    <a:lnTo>
                      <a:pt x="2358" y="344387"/>
                    </a:lnTo>
                    <a:lnTo>
                      <a:pt x="2151" y="345026"/>
                    </a:lnTo>
                    <a:lnTo>
                      <a:pt x="1944" y="345733"/>
                    </a:lnTo>
                    <a:lnTo>
                      <a:pt x="1752" y="346439"/>
                    </a:lnTo>
                    <a:lnTo>
                      <a:pt x="1560" y="347213"/>
                    </a:lnTo>
                    <a:lnTo>
                      <a:pt x="1382" y="348054"/>
                    </a:lnTo>
                    <a:lnTo>
                      <a:pt x="1220" y="348895"/>
                    </a:lnTo>
                    <a:lnTo>
                      <a:pt x="1057" y="349770"/>
                    </a:lnTo>
                    <a:lnTo>
                      <a:pt x="909" y="350678"/>
                    </a:lnTo>
                    <a:lnTo>
                      <a:pt x="769" y="351620"/>
                    </a:lnTo>
                    <a:lnTo>
                      <a:pt x="643" y="352595"/>
                    </a:lnTo>
                    <a:lnTo>
                      <a:pt x="525" y="353605"/>
                    </a:lnTo>
                    <a:lnTo>
                      <a:pt x="414" y="354648"/>
                    </a:lnTo>
                    <a:lnTo>
                      <a:pt x="318" y="355724"/>
                    </a:lnTo>
                    <a:lnTo>
                      <a:pt x="237" y="356801"/>
                    </a:lnTo>
                    <a:lnTo>
                      <a:pt x="163" y="357911"/>
                    </a:lnTo>
                    <a:lnTo>
                      <a:pt x="104" y="359021"/>
                    </a:lnTo>
                    <a:lnTo>
                      <a:pt x="59" y="360165"/>
                    </a:lnTo>
                    <a:lnTo>
                      <a:pt x="30" y="361342"/>
                    </a:lnTo>
                    <a:lnTo>
                      <a:pt x="8" y="362520"/>
                    </a:lnTo>
                    <a:lnTo>
                      <a:pt x="0" y="363697"/>
                    </a:lnTo>
                    <a:lnTo>
                      <a:pt x="8" y="364908"/>
                    </a:lnTo>
                    <a:lnTo>
                      <a:pt x="30" y="366086"/>
                    </a:lnTo>
                    <a:lnTo>
                      <a:pt x="59" y="367263"/>
                    </a:lnTo>
                    <a:lnTo>
                      <a:pt x="104" y="368407"/>
                    </a:lnTo>
                    <a:lnTo>
                      <a:pt x="163" y="369517"/>
                    </a:lnTo>
                    <a:lnTo>
                      <a:pt x="237" y="370627"/>
                    </a:lnTo>
                    <a:lnTo>
                      <a:pt x="318" y="371704"/>
                    </a:lnTo>
                    <a:lnTo>
                      <a:pt x="414" y="372780"/>
                    </a:lnTo>
                    <a:lnTo>
                      <a:pt x="525" y="373823"/>
                    </a:lnTo>
                    <a:lnTo>
                      <a:pt x="643" y="374799"/>
                    </a:lnTo>
                    <a:lnTo>
                      <a:pt x="769" y="375808"/>
                    </a:lnTo>
                    <a:lnTo>
                      <a:pt x="909" y="376750"/>
                    </a:lnTo>
                    <a:lnTo>
                      <a:pt x="1057" y="377658"/>
                    </a:lnTo>
                    <a:lnTo>
                      <a:pt x="1220" y="378533"/>
                    </a:lnTo>
                    <a:lnTo>
                      <a:pt x="1382" y="379374"/>
                    </a:lnTo>
                    <a:lnTo>
                      <a:pt x="1560" y="380215"/>
                    </a:lnTo>
                    <a:lnTo>
                      <a:pt x="1752" y="380989"/>
                    </a:lnTo>
                    <a:lnTo>
                      <a:pt x="1944" y="381695"/>
                    </a:lnTo>
                    <a:lnTo>
                      <a:pt x="2151" y="382402"/>
                    </a:lnTo>
                    <a:lnTo>
                      <a:pt x="2358" y="383041"/>
                    </a:lnTo>
                    <a:lnTo>
                      <a:pt x="2580" y="383680"/>
                    </a:lnTo>
                    <a:lnTo>
                      <a:pt x="2801" y="384218"/>
                    </a:lnTo>
                    <a:lnTo>
                      <a:pt x="3038" y="384757"/>
                    </a:lnTo>
                    <a:lnTo>
                      <a:pt x="3274" y="385228"/>
                    </a:lnTo>
                    <a:lnTo>
                      <a:pt x="3526" y="385631"/>
                    </a:lnTo>
                    <a:lnTo>
                      <a:pt x="3777" y="386001"/>
                    </a:lnTo>
                    <a:lnTo>
                      <a:pt x="4035" y="386304"/>
                    </a:lnTo>
                    <a:lnTo>
                      <a:pt x="4294" y="386573"/>
                    </a:lnTo>
                    <a:lnTo>
                      <a:pt x="4568" y="386775"/>
                    </a:lnTo>
                    <a:lnTo>
                      <a:pt x="4841" y="386943"/>
                    </a:lnTo>
                    <a:lnTo>
                      <a:pt x="5114"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0" y="384218"/>
                    </a:lnTo>
                    <a:lnTo>
                      <a:pt x="8189" y="383680"/>
                    </a:lnTo>
                    <a:lnTo>
                      <a:pt x="8411" y="383041"/>
                    </a:lnTo>
                    <a:lnTo>
                      <a:pt x="8618" y="382402"/>
                    </a:lnTo>
                    <a:lnTo>
                      <a:pt x="8824" y="381695"/>
                    </a:lnTo>
                    <a:lnTo>
                      <a:pt x="9017" y="380989"/>
                    </a:lnTo>
                    <a:lnTo>
                      <a:pt x="9209" y="380215"/>
                    </a:lnTo>
                    <a:lnTo>
                      <a:pt x="9386" y="379374"/>
                    </a:lnTo>
                    <a:lnTo>
                      <a:pt x="9556" y="378533"/>
                    </a:lnTo>
                    <a:lnTo>
                      <a:pt x="9719" y="377658"/>
                    </a:lnTo>
                    <a:lnTo>
                      <a:pt x="9867" y="376750"/>
                    </a:lnTo>
                    <a:lnTo>
                      <a:pt x="10007" y="375808"/>
                    </a:lnTo>
                    <a:lnTo>
                      <a:pt x="10140" y="374799"/>
                    </a:lnTo>
                    <a:lnTo>
                      <a:pt x="10258" y="373823"/>
                    </a:lnTo>
                    <a:lnTo>
                      <a:pt x="10369" y="372780"/>
                    </a:lnTo>
                    <a:lnTo>
                      <a:pt x="10465" y="371704"/>
                    </a:lnTo>
                    <a:lnTo>
                      <a:pt x="10546" y="370627"/>
                    </a:lnTo>
                    <a:lnTo>
                      <a:pt x="10620" y="369517"/>
                    </a:lnTo>
                    <a:lnTo>
                      <a:pt x="10687" y="368407"/>
                    </a:lnTo>
                    <a:lnTo>
                      <a:pt x="10731" y="367263"/>
                    </a:lnTo>
                    <a:lnTo>
                      <a:pt x="10768" y="366086"/>
                    </a:lnTo>
                    <a:lnTo>
                      <a:pt x="10790" y="364908"/>
                    </a:lnTo>
                    <a:lnTo>
                      <a:pt x="10790" y="363697"/>
                    </a:lnTo>
                    <a:lnTo>
                      <a:pt x="10790" y="362520"/>
                    </a:lnTo>
                    <a:lnTo>
                      <a:pt x="10768" y="361342"/>
                    </a:lnTo>
                    <a:lnTo>
                      <a:pt x="10731" y="360165"/>
                    </a:lnTo>
                    <a:lnTo>
                      <a:pt x="10687" y="359021"/>
                    </a:lnTo>
                    <a:lnTo>
                      <a:pt x="10620" y="357911"/>
                    </a:lnTo>
                    <a:lnTo>
                      <a:pt x="10546" y="356801"/>
                    </a:lnTo>
                    <a:lnTo>
                      <a:pt x="10465" y="355724"/>
                    </a:lnTo>
                    <a:lnTo>
                      <a:pt x="10369" y="354648"/>
                    </a:lnTo>
                    <a:lnTo>
                      <a:pt x="10258" y="353605"/>
                    </a:lnTo>
                    <a:lnTo>
                      <a:pt x="10140" y="352595"/>
                    </a:lnTo>
                    <a:lnTo>
                      <a:pt x="10007" y="351620"/>
                    </a:lnTo>
                    <a:lnTo>
                      <a:pt x="9867" y="350678"/>
                    </a:lnTo>
                    <a:lnTo>
                      <a:pt x="9719" y="349770"/>
                    </a:lnTo>
                    <a:lnTo>
                      <a:pt x="9556" y="348895"/>
                    </a:lnTo>
                    <a:lnTo>
                      <a:pt x="9386" y="348054"/>
                    </a:lnTo>
                    <a:lnTo>
                      <a:pt x="9209" y="347213"/>
                    </a:lnTo>
                    <a:lnTo>
                      <a:pt x="9017" y="346439"/>
                    </a:lnTo>
                    <a:lnTo>
                      <a:pt x="8824" y="345733"/>
                    </a:lnTo>
                    <a:lnTo>
                      <a:pt x="8618" y="345026"/>
                    </a:lnTo>
                    <a:lnTo>
                      <a:pt x="8411" y="344387"/>
                    </a:lnTo>
                    <a:lnTo>
                      <a:pt x="8189" y="343748"/>
                    </a:lnTo>
                    <a:lnTo>
                      <a:pt x="7960"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395" y="453822"/>
                    </a:moveTo>
                    <a:lnTo>
                      <a:pt x="5114" y="453856"/>
                    </a:lnTo>
                    <a:lnTo>
                      <a:pt x="4841" y="453957"/>
                    </a:lnTo>
                    <a:lnTo>
                      <a:pt x="4568" y="454092"/>
                    </a:lnTo>
                    <a:lnTo>
                      <a:pt x="4294" y="454293"/>
                    </a:lnTo>
                    <a:lnTo>
                      <a:pt x="4035" y="454562"/>
                    </a:lnTo>
                    <a:lnTo>
                      <a:pt x="3777" y="454865"/>
                    </a:lnTo>
                    <a:lnTo>
                      <a:pt x="3526" y="455235"/>
                    </a:lnTo>
                    <a:lnTo>
                      <a:pt x="3274" y="455639"/>
                    </a:lnTo>
                    <a:lnTo>
                      <a:pt x="3038" y="456110"/>
                    </a:lnTo>
                    <a:lnTo>
                      <a:pt x="2801" y="456615"/>
                    </a:lnTo>
                    <a:lnTo>
                      <a:pt x="2580" y="457153"/>
                    </a:lnTo>
                    <a:lnTo>
                      <a:pt x="2358" y="457758"/>
                    </a:lnTo>
                    <a:lnTo>
                      <a:pt x="2151" y="458398"/>
                    </a:lnTo>
                    <a:lnTo>
                      <a:pt x="1944" y="459070"/>
                    </a:lnTo>
                    <a:lnTo>
                      <a:pt x="1752" y="459811"/>
                    </a:lnTo>
                    <a:lnTo>
                      <a:pt x="1560" y="460551"/>
                    </a:lnTo>
                    <a:lnTo>
                      <a:pt x="1382" y="461358"/>
                    </a:lnTo>
                    <a:lnTo>
                      <a:pt x="1220" y="462199"/>
                    </a:lnTo>
                    <a:lnTo>
                      <a:pt x="1057" y="463074"/>
                    </a:lnTo>
                    <a:lnTo>
                      <a:pt x="909" y="463982"/>
                    </a:lnTo>
                    <a:lnTo>
                      <a:pt x="769" y="464924"/>
                    </a:lnTo>
                    <a:lnTo>
                      <a:pt x="643" y="465900"/>
                    </a:lnTo>
                    <a:lnTo>
                      <a:pt x="525" y="466875"/>
                    </a:lnTo>
                    <a:lnTo>
                      <a:pt x="414" y="467918"/>
                    </a:lnTo>
                    <a:lnTo>
                      <a:pt x="318" y="468961"/>
                    </a:lnTo>
                    <a:lnTo>
                      <a:pt x="237" y="470038"/>
                    </a:lnTo>
                    <a:lnTo>
                      <a:pt x="163" y="471148"/>
                    </a:lnTo>
                    <a:lnTo>
                      <a:pt x="104" y="472258"/>
                    </a:lnTo>
                    <a:lnTo>
                      <a:pt x="59" y="473402"/>
                    </a:lnTo>
                    <a:lnTo>
                      <a:pt x="30" y="474579"/>
                    </a:lnTo>
                    <a:lnTo>
                      <a:pt x="8" y="475757"/>
                    </a:lnTo>
                    <a:lnTo>
                      <a:pt x="0" y="476934"/>
                    </a:lnTo>
                    <a:lnTo>
                      <a:pt x="8" y="478179"/>
                    </a:lnTo>
                    <a:lnTo>
                      <a:pt x="30" y="479356"/>
                    </a:lnTo>
                    <a:lnTo>
                      <a:pt x="59" y="480534"/>
                    </a:lnTo>
                    <a:lnTo>
                      <a:pt x="104" y="481711"/>
                    </a:lnTo>
                    <a:lnTo>
                      <a:pt x="163" y="482855"/>
                    </a:lnTo>
                    <a:lnTo>
                      <a:pt x="237" y="483965"/>
                    </a:lnTo>
                    <a:lnTo>
                      <a:pt x="318" y="485075"/>
                    </a:lnTo>
                    <a:lnTo>
                      <a:pt x="414" y="486152"/>
                    </a:lnTo>
                    <a:lnTo>
                      <a:pt x="525" y="487195"/>
                    </a:lnTo>
                    <a:lnTo>
                      <a:pt x="643" y="488204"/>
                    </a:lnTo>
                    <a:lnTo>
                      <a:pt x="769" y="489179"/>
                    </a:lnTo>
                    <a:lnTo>
                      <a:pt x="909" y="490155"/>
                    </a:lnTo>
                    <a:lnTo>
                      <a:pt x="1057" y="491063"/>
                    </a:lnTo>
                    <a:lnTo>
                      <a:pt x="1220" y="491972"/>
                    </a:lnTo>
                    <a:lnTo>
                      <a:pt x="1382" y="492813"/>
                    </a:lnTo>
                    <a:lnTo>
                      <a:pt x="1560" y="493620"/>
                    </a:lnTo>
                    <a:lnTo>
                      <a:pt x="1752" y="494394"/>
                    </a:lnTo>
                    <a:lnTo>
                      <a:pt x="1944" y="495134"/>
                    </a:lnTo>
                    <a:lnTo>
                      <a:pt x="2151" y="495840"/>
                    </a:lnTo>
                    <a:lnTo>
                      <a:pt x="2358" y="496513"/>
                    </a:lnTo>
                    <a:lnTo>
                      <a:pt x="2580" y="497119"/>
                    </a:lnTo>
                    <a:lnTo>
                      <a:pt x="2801" y="497691"/>
                    </a:lnTo>
                    <a:lnTo>
                      <a:pt x="3038" y="498195"/>
                    </a:lnTo>
                    <a:lnTo>
                      <a:pt x="3274" y="498666"/>
                    </a:lnTo>
                    <a:lnTo>
                      <a:pt x="3526" y="499104"/>
                    </a:lnTo>
                    <a:lnTo>
                      <a:pt x="3777" y="499474"/>
                    </a:lnTo>
                    <a:lnTo>
                      <a:pt x="4035" y="499777"/>
                    </a:lnTo>
                    <a:lnTo>
                      <a:pt x="4294" y="500046"/>
                    </a:lnTo>
                    <a:lnTo>
                      <a:pt x="4568" y="500248"/>
                    </a:lnTo>
                    <a:lnTo>
                      <a:pt x="4841" y="500382"/>
                    </a:lnTo>
                    <a:lnTo>
                      <a:pt x="5114" y="500483"/>
                    </a:lnTo>
                    <a:lnTo>
                      <a:pt x="5395"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0" y="497691"/>
                    </a:lnTo>
                    <a:lnTo>
                      <a:pt x="8189" y="497119"/>
                    </a:lnTo>
                    <a:lnTo>
                      <a:pt x="8411" y="496513"/>
                    </a:lnTo>
                    <a:lnTo>
                      <a:pt x="8618" y="495840"/>
                    </a:lnTo>
                    <a:lnTo>
                      <a:pt x="8824" y="495134"/>
                    </a:lnTo>
                    <a:lnTo>
                      <a:pt x="9017" y="494394"/>
                    </a:lnTo>
                    <a:lnTo>
                      <a:pt x="9209" y="493620"/>
                    </a:lnTo>
                    <a:lnTo>
                      <a:pt x="9386" y="492813"/>
                    </a:lnTo>
                    <a:lnTo>
                      <a:pt x="9556" y="491972"/>
                    </a:lnTo>
                    <a:lnTo>
                      <a:pt x="9719" y="491063"/>
                    </a:lnTo>
                    <a:lnTo>
                      <a:pt x="9867" y="490155"/>
                    </a:lnTo>
                    <a:lnTo>
                      <a:pt x="10007" y="489179"/>
                    </a:lnTo>
                    <a:lnTo>
                      <a:pt x="10140" y="488204"/>
                    </a:lnTo>
                    <a:lnTo>
                      <a:pt x="10258" y="487195"/>
                    </a:lnTo>
                    <a:lnTo>
                      <a:pt x="10369" y="486152"/>
                    </a:lnTo>
                    <a:lnTo>
                      <a:pt x="10465" y="485075"/>
                    </a:lnTo>
                    <a:lnTo>
                      <a:pt x="10546" y="483965"/>
                    </a:lnTo>
                    <a:lnTo>
                      <a:pt x="10620" y="482855"/>
                    </a:lnTo>
                    <a:lnTo>
                      <a:pt x="10687" y="481711"/>
                    </a:lnTo>
                    <a:lnTo>
                      <a:pt x="10731" y="480534"/>
                    </a:lnTo>
                    <a:lnTo>
                      <a:pt x="10768" y="479356"/>
                    </a:lnTo>
                    <a:lnTo>
                      <a:pt x="10790" y="478179"/>
                    </a:lnTo>
                    <a:lnTo>
                      <a:pt x="10790" y="476934"/>
                    </a:lnTo>
                    <a:lnTo>
                      <a:pt x="10790" y="475757"/>
                    </a:lnTo>
                    <a:lnTo>
                      <a:pt x="10768" y="474579"/>
                    </a:lnTo>
                    <a:lnTo>
                      <a:pt x="10731" y="473402"/>
                    </a:lnTo>
                    <a:lnTo>
                      <a:pt x="10687" y="472258"/>
                    </a:lnTo>
                    <a:lnTo>
                      <a:pt x="10620" y="471148"/>
                    </a:lnTo>
                    <a:lnTo>
                      <a:pt x="10546" y="470038"/>
                    </a:lnTo>
                    <a:lnTo>
                      <a:pt x="10465" y="468961"/>
                    </a:lnTo>
                    <a:lnTo>
                      <a:pt x="10369" y="467918"/>
                    </a:lnTo>
                    <a:lnTo>
                      <a:pt x="10258" y="466875"/>
                    </a:lnTo>
                    <a:lnTo>
                      <a:pt x="10140" y="465900"/>
                    </a:lnTo>
                    <a:lnTo>
                      <a:pt x="10007" y="464924"/>
                    </a:lnTo>
                    <a:lnTo>
                      <a:pt x="9867" y="463982"/>
                    </a:lnTo>
                    <a:lnTo>
                      <a:pt x="9719" y="463074"/>
                    </a:lnTo>
                    <a:lnTo>
                      <a:pt x="9556" y="462199"/>
                    </a:lnTo>
                    <a:lnTo>
                      <a:pt x="9386" y="461358"/>
                    </a:lnTo>
                    <a:lnTo>
                      <a:pt x="9209" y="460551"/>
                    </a:lnTo>
                    <a:lnTo>
                      <a:pt x="9017" y="459811"/>
                    </a:lnTo>
                    <a:lnTo>
                      <a:pt x="8824" y="459070"/>
                    </a:lnTo>
                    <a:lnTo>
                      <a:pt x="8618" y="458398"/>
                    </a:lnTo>
                    <a:lnTo>
                      <a:pt x="8411" y="457758"/>
                    </a:lnTo>
                    <a:lnTo>
                      <a:pt x="8189" y="457153"/>
                    </a:lnTo>
                    <a:lnTo>
                      <a:pt x="7960"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395" y="453822"/>
                    </a:lnTo>
                    <a:close/>
                    <a:moveTo>
                      <a:pt x="5114" y="567059"/>
                    </a:moveTo>
                    <a:lnTo>
                      <a:pt x="4841" y="567160"/>
                    </a:lnTo>
                    <a:lnTo>
                      <a:pt x="4568" y="567328"/>
                    </a:lnTo>
                    <a:lnTo>
                      <a:pt x="4294" y="567530"/>
                    </a:lnTo>
                    <a:lnTo>
                      <a:pt x="4035" y="567766"/>
                    </a:lnTo>
                    <a:lnTo>
                      <a:pt x="3777" y="568102"/>
                    </a:lnTo>
                    <a:lnTo>
                      <a:pt x="3526" y="568472"/>
                    </a:lnTo>
                    <a:lnTo>
                      <a:pt x="3274" y="568876"/>
                    </a:lnTo>
                    <a:lnTo>
                      <a:pt x="3038" y="569347"/>
                    </a:lnTo>
                    <a:lnTo>
                      <a:pt x="2801" y="569885"/>
                    </a:lnTo>
                    <a:lnTo>
                      <a:pt x="2580" y="570423"/>
                    </a:lnTo>
                    <a:lnTo>
                      <a:pt x="2358" y="571029"/>
                    </a:lnTo>
                    <a:lnTo>
                      <a:pt x="2151" y="571702"/>
                    </a:lnTo>
                    <a:lnTo>
                      <a:pt x="1944" y="572408"/>
                    </a:lnTo>
                    <a:lnTo>
                      <a:pt x="1752" y="573115"/>
                    </a:lnTo>
                    <a:lnTo>
                      <a:pt x="1560" y="573889"/>
                    </a:lnTo>
                    <a:lnTo>
                      <a:pt x="1382" y="574730"/>
                    </a:lnTo>
                    <a:lnTo>
                      <a:pt x="1220" y="575571"/>
                    </a:lnTo>
                    <a:lnTo>
                      <a:pt x="1057" y="576445"/>
                    </a:lnTo>
                    <a:lnTo>
                      <a:pt x="909" y="577354"/>
                    </a:lnTo>
                    <a:lnTo>
                      <a:pt x="769" y="578296"/>
                    </a:lnTo>
                    <a:lnTo>
                      <a:pt x="643" y="579271"/>
                    </a:lnTo>
                    <a:lnTo>
                      <a:pt x="525" y="580280"/>
                    </a:lnTo>
                    <a:lnTo>
                      <a:pt x="414" y="581323"/>
                    </a:lnTo>
                    <a:lnTo>
                      <a:pt x="318" y="582400"/>
                    </a:lnTo>
                    <a:lnTo>
                      <a:pt x="237" y="583476"/>
                    </a:lnTo>
                    <a:lnTo>
                      <a:pt x="163" y="584586"/>
                    </a:lnTo>
                    <a:lnTo>
                      <a:pt x="104" y="585697"/>
                    </a:lnTo>
                    <a:lnTo>
                      <a:pt x="59" y="586840"/>
                    </a:lnTo>
                    <a:lnTo>
                      <a:pt x="30" y="588018"/>
                    </a:lnTo>
                    <a:lnTo>
                      <a:pt x="8" y="589195"/>
                    </a:lnTo>
                    <a:lnTo>
                      <a:pt x="0" y="590373"/>
                    </a:lnTo>
                    <a:lnTo>
                      <a:pt x="8" y="591618"/>
                    </a:lnTo>
                    <a:lnTo>
                      <a:pt x="30" y="592795"/>
                    </a:lnTo>
                    <a:lnTo>
                      <a:pt x="59" y="593972"/>
                    </a:lnTo>
                    <a:lnTo>
                      <a:pt x="104" y="595150"/>
                    </a:lnTo>
                    <a:lnTo>
                      <a:pt x="163" y="596294"/>
                    </a:lnTo>
                    <a:lnTo>
                      <a:pt x="237" y="597404"/>
                    </a:lnTo>
                    <a:lnTo>
                      <a:pt x="318" y="598480"/>
                    </a:lnTo>
                    <a:lnTo>
                      <a:pt x="414" y="599557"/>
                    </a:lnTo>
                    <a:lnTo>
                      <a:pt x="525" y="600600"/>
                    </a:lnTo>
                    <a:lnTo>
                      <a:pt x="643" y="601609"/>
                    </a:lnTo>
                    <a:lnTo>
                      <a:pt x="769" y="602585"/>
                    </a:lnTo>
                    <a:lnTo>
                      <a:pt x="909" y="603527"/>
                    </a:lnTo>
                    <a:lnTo>
                      <a:pt x="1057" y="604435"/>
                    </a:lnTo>
                    <a:lnTo>
                      <a:pt x="1220" y="605310"/>
                    </a:lnTo>
                    <a:lnTo>
                      <a:pt x="1382" y="606151"/>
                    </a:lnTo>
                    <a:lnTo>
                      <a:pt x="1560" y="606958"/>
                    </a:lnTo>
                    <a:lnTo>
                      <a:pt x="1752" y="607732"/>
                    </a:lnTo>
                    <a:lnTo>
                      <a:pt x="1944" y="608472"/>
                    </a:lnTo>
                    <a:lnTo>
                      <a:pt x="2151" y="609145"/>
                    </a:lnTo>
                    <a:lnTo>
                      <a:pt x="2358" y="609784"/>
                    </a:lnTo>
                    <a:lnTo>
                      <a:pt x="2580" y="610389"/>
                    </a:lnTo>
                    <a:lnTo>
                      <a:pt x="2801" y="610961"/>
                    </a:lnTo>
                    <a:lnTo>
                      <a:pt x="3038" y="611466"/>
                    </a:lnTo>
                    <a:lnTo>
                      <a:pt x="3274" y="611937"/>
                    </a:lnTo>
                    <a:lnTo>
                      <a:pt x="3526" y="612341"/>
                    </a:lnTo>
                    <a:lnTo>
                      <a:pt x="3777" y="612711"/>
                    </a:lnTo>
                    <a:lnTo>
                      <a:pt x="4035" y="613013"/>
                    </a:lnTo>
                    <a:lnTo>
                      <a:pt x="4294" y="613249"/>
                    </a:lnTo>
                    <a:lnTo>
                      <a:pt x="4568" y="613451"/>
                    </a:lnTo>
                    <a:lnTo>
                      <a:pt x="4841" y="613619"/>
                    </a:lnTo>
                    <a:lnTo>
                      <a:pt x="5114" y="613686"/>
                    </a:lnTo>
                    <a:lnTo>
                      <a:pt x="5395"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0" y="610961"/>
                    </a:lnTo>
                    <a:lnTo>
                      <a:pt x="8189" y="610389"/>
                    </a:lnTo>
                    <a:lnTo>
                      <a:pt x="8411" y="609784"/>
                    </a:lnTo>
                    <a:lnTo>
                      <a:pt x="8618" y="609145"/>
                    </a:lnTo>
                    <a:lnTo>
                      <a:pt x="8824" y="608472"/>
                    </a:lnTo>
                    <a:lnTo>
                      <a:pt x="9017" y="607732"/>
                    </a:lnTo>
                    <a:lnTo>
                      <a:pt x="9209" y="606958"/>
                    </a:lnTo>
                    <a:lnTo>
                      <a:pt x="9386" y="606151"/>
                    </a:lnTo>
                    <a:lnTo>
                      <a:pt x="9556" y="605310"/>
                    </a:lnTo>
                    <a:lnTo>
                      <a:pt x="9719" y="604435"/>
                    </a:lnTo>
                    <a:lnTo>
                      <a:pt x="9867" y="603527"/>
                    </a:lnTo>
                    <a:lnTo>
                      <a:pt x="10007" y="602585"/>
                    </a:lnTo>
                    <a:lnTo>
                      <a:pt x="10140" y="601609"/>
                    </a:lnTo>
                    <a:lnTo>
                      <a:pt x="10258" y="600600"/>
                    </a:lnTo>
                    <a:lnTo>
                      <a:pt x="10369" y="599557"/>
                    </a:lnTo>
                    <a:lnTo>
                      <a:pt x="10465" y="598480"/>
                    </a:lnTo>
                    <a:lnTo>
                      <a:pt x="10546" y="597404"/>
                    </a:lnTo>
                    <a:lnTo>
                      <a:pt x="10620" y="596294"/>
                    </a:lnTo>
                    <a:lnTo>
                      <a:pt x="10687" y="595150"/>
                    </a:lnTo>
                    <a:lnTo>
                      <a:pt x="10731" y="593972"/>
                    </a:lnTo>
                    <a:lnTo>
                      <a:pt x="10768" y="592795"/>
                    </a:lnTo>
                    <a:lnTo>
                      <a:pt x="10790" y="591618"/>
                    </a:lnTo>
                    <a:lnTo>
                      <a:pt x="10790" y="590373"/>
                    </a:lnTo>
                    <a:lnTo>
                      <a:pt x="10790" y="589195"/>
                    </a:lnTo>
                    <a:lnTo>
                      <a:pt x="10768" y="588018"/>
                    </a:lnTo>
                    <a:lnTo>
                      <a:pt x="10731" y="586840"/>
                    </a:lnTo>
                    <a:lnTo>
                      <a:pt x="10687" y="585697"/>
                    </a:lnTo>
                    <a:lnTo>
                      <a:pt x="10620" y="584586"/>
                    </a:lnTo>
                    <a:lnTo>
                      <a:pt x="10546" y="583476"/>
                    </a:lnTo>
                    <a:lnTo>
                      <a:pt x="10465" y="582400"/>
                    </a:lnTo>
                    <a:lnTo>
                      <a:pt x="10369" y="581323"/>
                    </a:lnTo>
                    <a:lnTo>
                      <a:pt x="10258" y="580280"/>
                    </a:lnTo>
                    <a:lnTo>
                      <a:pt x="10140" y="579271"/>
                    </a:lnTo>
                    <a:lnTo>
                      <a:pt x="10007" y="578296"/>
                    </a:lnTo>
                    <a:lnTo>
                      <a:pt x="9867" y="577354"/>
                    </a:lnTo>
                    <a:lnTo>
                      <a:pt x="9719" y="576445"/>
                    </a:lnTo>
                    <a:lnTo>
                      <a:pt x="9556" y="575571"/>
                    </a:lnTo>
                    <a:lnTo>
                      <a:pt x="9386" y="574730"/>
                    </a:lnTo>
                    <a:lnTo>
                      <a:pt x="9209" y="573889"/>
                    </a:lnTo>
                    <a:lnTo>
                      <a:pt x="9017" y="573115"/>
                    </a:lnTo>
                    <a:lnTo>
                      <a:pt x="8824" y="572408"/>
                    </a:lnTo>
                    <a:lnTo>
                      <a:pt x="8618" y="571702"/>
                    </a:lnTo>
                    <a:lnTo>
                      <a:pt x="8411" y="571029"/>
                    </a:lnTo>
                    <a:lnTo>
                      <a:pt x="8189" y="570423"/>
                    </a:lnTo>
                    <a:lnTo>
                      <a:pt x="7960"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8334780" y="4178786"/>
              <a:ext cx="178442" cy="405535"/>
              <a:chOff x="10402525" y="1504158"/>
              <a:chExt cx="326757" cy="742601"/>
            </a:xfrm>
          </p:grpSpPr>
          <p:sp>
            <p:nvSpPr>
              <p:cNvPr id="23" name="Google Shape;23;p2"/>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 name="Google Shape;26;p2"/>
          <p:cNvSpPr txBox="1"/>
          <p:nvPr>
            <p:ph type="ctrTitle"/>
          </p:nvPr>
        </p:nvSpPr>
        <p:spPr>
          <a:xfrm>
            <a:off x="3429000" y="931950"/>
            <a:ext cx="4994700" cy="2052600"/>
          </a:xfrm>
          <a:prstGeom prst="rect">
            <a:avLst/>
          </a:prstGeom>
        </p:spPr>
        <p:txBody>
          <a:bodyPr anchorCtr="0" anchor="b" bIns="91425" lIns="91425" spcFirstLastPara="1" rIns="91425" wrap="square" tIns="91425">
            <a:noAutofit/>
          </a:bodyPr>
          <a:lstStyle>
            <a:lvl1pPr lvl="0" algn="r">
              <a:spcBef>
                <a:spcPts val="0"/>
              </a:spcBef>
              <a:spcAft>
                <a:spcPts val="0"/>
              </a:spcAft>
              <a:buClr>
                <a:srgbClr val="191919"/>
              </a:buClr>
              <a:buSzPts val="5200"/>
              <a:buNone/>
              <a:defRPr sz="5200">
                <a:solidFill>
                  <a:srgbClr val="191919"/>
                </a:solidFill>
                <a:latin typeface="Lexend Deca"/>
                <a:ea typeface="Lexend Deca"/>
                <a:cs typeface="Lexend Deca"/>
                <a:sym typeface="Lexend Deca"/>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27" name="Google Shape;27;p2"/>
          <p:cNvSpPr txBox="1"/>
          <p:nvPr>
            <p:ph idx="1" type="subTitle"/>
          </p:nvPr>
        </p:nvSpPr>
        <p:spPr>
          <a:xfrm>
            <a:off x="2980200" y="2984550"/>
            <a:ext cx="5443800" cy="7926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2"/>
        </a:solidFill>
      </p:bgPr>
    </p:bg>
    <p:spTree>
      <p:nvGrpSpPr>
        <p:cNvPr id="148" name="Shape 148"/>
        <p:cNvGrpSpPr/>
        <p:nvPr/>
      </p:nvGrpSpPr>
      <p:grpSpPr>
        <a:xfrm>
          <a:off x="0" y="0"/>
          <a:ext cx="0" cy="0"/>
          <a:chOff x="0" y="0"/>
          <a:chExt cx="0" cy="0"/>
        </a:xfrm>
      </p:grpSpPr>
      <p:sp>
        <p:nvSpPr>
          <p:cNvPr id="149" name="Google Shape;149;p11"/>
          <p:cNvSpPr txBox="1"/>
          <p:nvPr>
            <p:ph hasCustomPrompt="1" type="title"/>
          </p:nvPr>
        </p:nvSpPr>
        <p:spPr>
          <a:xfrm>
            <a:off x="1284000" y="1459475"/>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9600"/>
              <a:buNone/>
              <a:defRPr sz="6100">
                <a:solidFill>
                  <a:schemeClr val="lt1"/>
                </a:solidFill>
              </a:defRPr>
            </a:lvl1pPr>
            <a:lvl2pPr lvl="1" algn="ctr">
              <a:spcBef>
                <a:spcPts val="0"/>
              </a:spcBef>
              <a:spcAft>
                <a:spcPts val="0"/>
              </a:spcAft>
              <a:buClr>
                <a:schemeClr val="lt1"/>
              </a:buClr>
              <a:buSzPts val="9600"/>
              <a:buNone/>
              <a:defRPr sz="9600">
                <a:solidFill>
                  <a:schemeClr val="lt1"/>
                </a:solidFill>
              </a:defRPr>
            </a:lvl2pPr>
            <a:lvl3pPr lvl="2" algn="ctr">
              <a:spcBef>
                <a:spcPts val="0"/>
              </a:spcBef>
              <a:spcAft>
                <a:spcPts val="0"/>
              </a:spcAft>
              <a:buClr>
                <a:schemeClr val="lt1"/>
              </a:buClr>
              <a:buSzPts val="9600"/>
              <a:buNone/>
              <a:defRPr sz="9600">
                <a:solidFill>
                  <a:schemeClr val="lt1"/>
                </a:solidFill>
              </a:defRPr>
            </a:lvl3pPr>
            <a:lvl4pPr lvl="3" algn="ctr">
              <a:spcBef>
                <a:spcPts val="0"/>
              </a:spcBef>
              <a:spcAft>
                <a:spcPts val="0"/>
              </a:spcAft>
              <a:buClr>
                <a:schemeClr val="lt1"/>
              </a:buClr>
              <a:buSzPts val="9600"/>
              <a:buNone/>
              <a:defRPr sz="9600">
                <a:solidFill>
                  <a:schemeClr val="lt1"/>
                </a:solidFill>
              </a:defRPr>
            </a:lvl4pPr>
            <a:lvl5pPr lvl="4" algn="ctr">
              <a:spcBef>
                <a:spcPts val="0"/>
              </a:spcBef>
              <a:spcAft>
                <a:spcPts val="0"/>
              </a:spcAft>
              <a:buClr>
                <a:schemeClr val="lt1"/>
              </a:buClr>
              <a:buSzPts val="9600"/>
              <a:buNone/>
              <a:defRPr sz="9600">
                <a:solidFill>
                  <a:schemeClr val="lt1"/>
                </a:solidFill>
              </a:defRPr>
            </a:lvl5pPr>
            <a:lvl6pPr lvl="5" algn="ctr">
              <a:spcBef>
                <a:spcPts val="0"/>
              </a:spcBef>
              <a:spcAft>
                <a:spcPts val="0"/>
              </a:spcAft>
              <a:buClr>
                <a:schemeClr val="lt1"/>
              </a:buClr>
              <a:buSzPts val="9600"/>
              <a:buNone/>
              <a:defRPr sz="9600">
                <a:solidFill>
                  <a:schemeClr val="lt1"/>
                </a:solidFill>
              </a:defRPr>
            </a:lvl6pPr>
            <a:lvl7pPr lvl="6" algn="ctr">
              <a:spcBef>
                <a:spcPts val="0"/>
              </a:spcBef>
              <a:spcAft>
                <a:spcPts val="0"/>
              </a:spcAft>
              <a:buClr>
                <a:schemeClr val="lt1"/>
              </a:buClr>
              <a:buSzPts val="9600"/>
              <a:buNone/>
              <a:defRPr sz="9600">
                <a:solidFill>
                  <a:schemeClr val="lt1"/>
                </a:solidFill>
              </a:defRPr>
            </a:lvl7pPr>
            <a:lvl8pPr lvl="7" algn="ctr">
              <a:spcBef>
                <a:spcPts val="0"/>
              </a:spcBef>
              <a:spcAft>
                <a:spcPts val="0"/>
              </a:spcAft>
              <a:buClr>
                <a:schemeClr val="lt1"/>
              </a:buClr>
              <a:buSzPts val="9600"/>
              <a:buNone/>
              <a:defRPr sz="9600">
                <a:solidFill>
                  <a:schemeClr val="lt1"/>
                </a:solidFill>
              </a:defRPr>
            </a:lvl8pPr>
            <a:lvl9pPr lvl="8" algn="ctr">
              <a:spcBef>
                <a:spcPts val="0"/>
              </a:spcBef>
              <a:spcAft>
                <a:spcPts val="0"/>
              </a:spcAft>
              <a:buClr>
                <a:schemeClr val="lt1"/>
              </a:buClr>
              <a:buSzPts val="9600"/>
              <a:buNone/>
              <a:defRPr sz="9600">
                <a:solidFill>
                  <a:schemeClr val="lt1"/>
                </a:solidFill>
              </a:defRPr>
            </a:lvl9pPr>
          </a:lstStyle>
          <a:p>
            <a:r>
              <a:t>xx%</a:t>
            </a:r>
          </a:p>
        </p:txBody>
      </p:sp>
      <p:sp>
        <p:nvSpPr>
          <p:cNvPr id="150" name="Google Shape;150;p11"/>
          <p:cNvSpPr txBox="1"/>
          <p:nvPr>
            <p:ph idx="1" type="subTitle"/>
          </p:nvPr>
        </p:nvSpPr>
        <p:spPr>
          <a:xfrm>
            <a:off x="1284000" y="2970625"/>
            <a:ext cx="6576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600"/>
              <a:buNone/>
              <a:defRPr sz="1600">
                <a:solidFill>
                  <a:schemeClr val="lt1"/>
                </a:solidFill>
              </a:defRPr>
            </a:lvl1pPr>
            <a:lvl2pPr lvl="1" rtl="0" algn="ctr">
              <a:lnSpc>
                <a:spcPct val="100000"/>
              </a:lnSpc>
              <a:spcBef>
                <a:spcPts val="1600"/>
              </a:spcBef>
              <a:spcAft>
                <a:spcPts val="0"/>
              </a:spcAft>
              <a:buClr>
                <a:schemeClr val="lt1"/>
              </a:buClr>
              <a:buSzPts val="1600"/>
              <a:buNone/>
              <a:defRPr sz="1600">
                <a:solidFill>
                  <a:schemeClr val="lt1"/>
                </a:solidFill>
              </a:defRPr>
            </a:lvl2pPr>
            <a:lvl3pPr lvl="2" rtl="0" algn="ctr">
              <a:lnSpc>
                <a:spcPct val="100000"/>
              </a:lnSpc>
              <a:spcBef>
                <a:spcPts val="1600"/>
              </a:spcBef>
              <a:spcAft>
                <a:spcPts val="0"/>
              </a:spcAft>
              <a:buClr>
                <a:schemeClr val="lt1"/>
              </a:buClr>
              <a:buSzPts val="1600"/>
              <a:buNone/>
              <a:defRPr sz="1600">
                <a:solidFill>
                  <a:schemeClr val="lt1"/>
                </a:solidFill>
              </a:defRPr>
            </a:lvl3pPr>
            <a:lvl4pPr lvl="3" rtl="0" algn="ctr">
              <a:lnSpc>
                <a:spcPct val="100000"/>
              </a:lnSpc>
              <a:spcBef>
                <a:spcPts val="1600"/>
              </a:spcBef>
              <a:spcAft>
                <a:spcPts val="0"/>
              </a:spcAft>
              <a:buClr>
                <a:schemeClr val="lt1"/>
              </a:buClr>
              <a:buSzPts val="1600"/>
              <a:buNone/>
              <a:defRPr sz="1600">
                <a:solidFill>
                  <a:schemeClr val="lt1"/>
                </a:solidFill>
              </a:defRPr>
            </a:lvl4pPr>
            <a:lvl5pPr lvl="4" rtl="0" algn="ctr">
              <a:lnSpc>
                <a:spcPct val="100000"/>
              </a:lnSpc>
              <a:spcBef>
                <a:spcPts val="1600"/>
              </a:spcBef>
              <a:spcAft>
                <a:spcPts val="0"/>
              </a:spcAft>
              <a:buClr>
                <a:schemeClr val="lt1"/>
              </a:buClr>
              <a:buSzPts val="1600"/>
              <a:buNone/>
              <a:defRPr sz="1600">
                <a:solidFill>
                  <a:schemeClr val="lt1"/>
                </a:solidFill>
              </a:defRPr>
            </a:lvl5pPr>
            <a:lvl6pPr lvl="5" rtl="0" algn="ctr">
              <a:lnSpc>
                <a:spcPct val="100000"/>
              </a:lnSpc>
              <a:spcBef>
                <a:spcPts val="1600"/>
              </a:spcBef>
              <a:spcAft>
                <a:spcPts val="0"/>
              </a:spcAft>
              <a:buClr>
                <a:schemeClr val="lt1"/>
              </a:buClr>
              <a:buSzPts val="1600"/>
              <a:buNone/>
              <a:defRPr sz="1600">
                <a:solidFill>
                  <a:schemeClr val="lt1"/>
                </a:solidFill>
              </a:defRPr>
            </a:lvl6pPr>
            <a:lvl7pPr lvl="6" rtl="0" algn="ctr">
              <a:lnSpc>
                <a:spcPct val="100000"/>
              </a:lnSpc>
              <a:spcBef>
                <a:spcPts val="1600"/>
              </a:spcBef>
              <a:spcAft>
                <a:spcPts val="0"/>
              </a:spcAft>
              <a:buClr>
                <a:schemeClr val="lt1"/>
              </a:buClr>
              <a:buSzPts val="1600"/>
              <a:buNone/>
              <a:defRPr sz="1600">
                <a:solidFill>
                  <a:schemeClr val="lt1"/>
                </a:solidFill>
              </a:defRPr>
            </a:lvl7pPr>
            <a:lvl8pPr lvl="7" rtl="0" algn="ctr">
              <a:lnSpc>
                <a:spcPct val="100000"/>
              </a:lnSpc>
              <a:spcBef>
                <a:spcPts val="1600"/>
              </a:spcBef>
              <a:spcAft>
                <a:spcPts val="0"/>
              </a:spcAft>
              <a:buClr>
                <a:schemeClr val="lt1"/>
              </a:buClr>
              <a:buSzPts val="1600"/>
              <a:buNone/>
              <a:defRPr sz="1600">
                <a:solidFill>
                  <a:schemeClr val="lt1"/>
                </a:solidFill>
              </a:defRPr>
            </a:lvl8pPr>
            <a:lvl9pPr lvl="8" rtl="0" algn="ctr">
              <a:lnSpc>
                <a:spcPct val="100000"/>
              </a:lnSpc>
              <a:spcBef>
                <a:spcPts val="1600"/>
              </a:spcBef>
              <a:spcAft>
                <a:spcPts val="1600"/>
              </a:spcAft>
              <a:buClr>
                <a:schemeClr val="lt1"/>
              </a:buClr>
              <a:buSzPts val="1600"/>
              <a:buNone/>
              <a:defRPr sz="1600">
                <a:solidFill>
                  <a:schemeClr val="lt1"/>
                </a:solidFill>
              </a:defRPr>
            </a:lvl9pPr>
          </a:lstStyle>
          <a:p/>
        </p:txBody>
      </p:sp>
      <p:sp>
        <p:nvSpPr>
          <p:cNvPr id="151" name="Google Shape;151;p11"/>
          <p:cNvSpPr/>
          <p:nvPr/>
        </p:nvSpPr>
        <p:spPr>
          <a:xfrm flipH="1">
            <a:off x="4297100" y="4506450"/>
            <a:ext cx="4611000" cy="636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0" y="431700"/>
            <a:ext cx="4860300" cy="21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a:off x="804575" y="3356425"/>
            <a:ext cx="54900" cy="1494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4" name="Google Shape;154;p11"/>
          <p:cNvCxnSpPr/>
          <p:nvPr/>
        </p:nvCxnSpPr>
        <p:spPr>
          <a:xfrm rot="10800000">
            <a:off x="8423997" y="1532125"/>
            <a:ext cx="0" cy="1824300"/>
          </a:xfrm>
          <a:prstGeom prst="straightConnector1">
            <a:avLst/>
          </a:prstGeom>
          <a:noFill/>
          <a:ln cap="flat" cmpd="sng" w="9525">
            <a:solidFill>
              <a:schemeClr val="lt1"/>
            </a:solidFill>
            <a:prstDash val="solid"/>
            <a:round/>
            <a:headEnd len="med" w="med" type="none"/>
            <a:tailEnd len="med" w="med" type="none"/>
          </a:ln>
        </p:spPr>
      </p:cxnSp>
      <p:grpSp>
        <p:nvGrpSpPr>
          <p:cNvPr id="155" name="Google Shape;155;p11"/>
          <p:cNvGrpSpPr/>
          <p:nvPr/>
        </p:nvGrpSpPr>
        <p:grpSpPr>
          <a:xfrm>
            <a:off x="8334780" y="445036"/>
            <a:ext cx="178442" cy="405535"/>
            <a:chOff x="10402525" y="1504158"/>
            <a:chExt cx="326757" cy="742601"/>
          </a:xfrm>
        </p:grpSpPr>
        <p:sp>
          <p:nvSpPr>
            <p:cNvPr id="156" name="Google Shape;156;p11"/>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9" name="Shape 15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
    <p:bg>
      <p:bgPr>
        <a:solidFill>
          <a:schemeClr val="dk2"/>
        </a:solidFill>
      </p:bgPr>
    </p:bg>
    <p:spTree>
      <p:nvGrpSpPr>
        <p:cNvPr id="160" name="Shape 160"/>
        <p:cNvGrpSpPr/>
        <p:nvPr/>
      </p:nvGrpSpPr>
      <p:grpSpPr>
        <a:xfrm>
          <a:off x="0" y="0"/>
          <a:ext cx="0" cy="0"/>
          <a:chOff x="0" y="0"/>
          <a:chExt cx="0" cy="0"/>
        </a:xfrm>
      </p:grpSpPr>
      <p:sp>
        <p:nvSpPr>
          <p:cNvPr id="161" name="Google Shape;161;p13"/>
          <p:cNvSpPr txBox="1"/>
          <p:nvPr>
            <p:ph type="title"/>
          </p:nvPr>
        </p:nvSpPr>
        <p:spPr>
          <a:xfrm>
            <a:off x="720000" y="2074650"/>
            <a:ext cx="3852000" cy="215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62" name="Google Shape;162;p13"/>
          <p:cNvSpPr txBox="1"/>
          <p:nvPr>
            <p:ph hasCustomPrompt="1" idx="2" type="title"/>
          </p:nvPr>
        </p:nvSpPr>
        <p:spPr>
          <a:xfrm>
            <a:off x="720000" y="1356875"/>
            <a:ext cx="3852000" cy="84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63" name="Google Shape;163;p13"/>
          <p:cNvSpPr/>
          <p:nvPr/>
        </p:nvSpPr>
        <p:spPr>
          <a:xfrm>
            <a:off x="6978075" y="1112400"/>
            <a:ext cx="1748100" cy="4031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3"/>
          <p:cNvSpPr/>
          <p:nvPr/>
        </p:nvSpPr>
        <p:spPr>
          <a:xfrm>
            <a:off x="0" y="0"/>
            <a:ext cx="684600" cy="937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5" name="Google Shape;165;p13"/>
          <p:cNvCxnSpPr/>
          <p:nvPr/>
        </p:nvCxnSpPr>
        <p:spPr>
          <a:xfrm>
            <a:off x="0" y="4785525"/>
            <a:ext cx="3449400" cy="0"/>
          </a:xfrm>
          <a:prstGeom prst="straightConnector1">
            <a:avLst/>
          </a:prstGeom>
          <a:noFill/>
          <a:ln cap="flat" cmpd="sng" w="9525">
            <a:solidFill>
              <a:srgbClr val="FFFFFF"/>
            </a:solidFill>
            <a:prstDash val="solid"/>
            <a:round/>
            <a:headEnd len="med" w="med" type="none"/>
            <a:tailEnd len="med" w="med" type="none"/>
          </a:ln>
        </p:spPr>
      </p:cxnSp>
      <p:grpSp>
        <p:nvGrpSpPr>
          <p:cNvPr id="166" name="Google Shape;166;p13"/>
          <p:cNvGrpSpPr/>
          <p:nvPr/>
        </p:nvGrpSpPr>
        <p:grpSpPr>
          <a:xfrm>
            <a:off x="576454" y="697938"/>
            <a:ext cx="213307" cy="484770"/>
            <a:chOff x="10402525" y="1504158"/>
            <a:chExt cx="326757" cy="742601"/>
          </a:xfrm>
        </p:grpSpPr>
        <p:sp>
          <p:nvSpPr>
            <p:cNvPr id="167" name="Google Shape;167;p13"/>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3"/>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3"/>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 name="Google Shape;170;p13"/>
          <p:cNvSpPr/>
          <p:nvPr/>
        </p:nvSpPr>
        <p:spPr>
          <a:xfrm>
            <a:off x="8076975" y="192875"/>
            <a:ext cx="54900" cy="1494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2">
    <p:spTree>
      <p:nvGrpSpPr>
        <p:cNvPr id="171" name="Shape 171"/>
        <p:cNvGrpSpPr/>
        <p:nvPr/>
      </p:nvGrpSpPr>
      <p:grpSpPr>
        <a:xfrm>
          <a:off x="0" y="0"/>
          <a:ext cx="0" cy="0"/>
          <a:chOff x="0" y="0"/>
          <a:chExt cx="0" cy="0"/>
        </a:xfrm>
      </p:grpSpPr>
      <p:sp>
        <p:nvSpPr>
          <p:cNvPr id="172" name="Google Shape;172;p14"/>
          <p:cNvSpPr/>
          <p:nvPr/>
        </p:nvSpPr>
        <p:spPr>
          <a:xfrm>
            <a:off x="3008375" y="1792225"/>
            <a:ext cx="5415600" cy="2513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4"/>
          <p:cNvSpPr txBox="1"/>
          <p:nvPr>
            <p:ph type="title"/>
          </p:nvPr>
        </p:nvSpPr>
        <p:spPr>
          <a:xfrm>
            <a:off x="5762500" y="1853350"/>
            <a:ext cx="2661600" cy="215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a:latin typeface="Lexend Deca"/>
                <a:ea typeface="Lexend Deca"/>
                <a:cs typeface="Lexend Deca"/>
                <a:sym typeface="Lexend Deca"/>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4" name="Google Shape;174;p14"/>
          <p:cNvSpPr txBox="1"/>
          <p:nvPr>
            <p:ph hasCustomPrompt="1" idx="2" type="title"/>
          </p:nvPr>
        </p:nvSpPr>
        <p:spPr>
          <a:xfrm>
            <a:off x="5167250" y="1135563"/>
            <a:ext cx="3852000" cy="84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75" name="Google Shape;175;p14"/>
          <p:cNvSpPr/>
          <p:nvPr/>
        </p:nvSpPr>
        <p:spPr>
          <a:xfrm>
            <a:off x="360000" y="3649600"/>
            <a:ext cx="720000" cy="134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4"/>
          <p:cNvSpPr/>
          <p:nvPr/>
        </p:nvSpPr>
        <p:spPr>
          <a:xfrm rot="5400000">
            <a:off x="-412050" y="3183300"/>
            <a:ext cx="2264100" cy="89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 name="Google Shape;177;p14"/>
          <p:cNvGrpSpPr/>
          <p:nvPr/>
        </p:nvGrpSpPr>
        <p:grpSpPr>
          <a:xfrm>
            <a:off x="8334780" y="4121686"/>
            <a:ext cx="178442" cy="405535"/>
            <a:chOff x="10402525" y="1504158"/>
            <a:chExt cx="326757" cy="742601"/>
          </a:xfrm>
        </p:grpSpPr>
        <p:sp>
          <p:nvSpPr>
            <p:cNvPr id="178" name="Google Shape;178;p14"/>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4"/>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4"/>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 name="Google Shape;181;p14"/>
          <p:cNvSpPr/>
          <p:nvPr/>
        </p:nvSpPr>
        <p:spPr>
          <a:xfrm>
            <a:off x="6400800" y="402900"/>
            <a:ext cx="2743200" cy="274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 name="Google Shape;182;p14"/>
          <p:cNvGrpSpPr/>
          <p:nvPr/>
        </p:nvGrpSpPr>
        <p:grpSpPr>
          <a:xfrm>
            <a:off x="719990" y="540003"/>
            <a:ext cx="326769" cy="405540"/>
            <a:chOff x="11293225" y="1047749"/>
            <a:chExt cx="598150" cy="876085"/>
          </a:xfrm>
        </p:grpSpPr>
        <p:sp>
          <p:nvSpPr>
            <p:cNvPr id="183" name="Google Shape;183;p14"/>
            <p:cNvSpPr/>
            <p:nvPr/>
          </p:nvSpPr>
          <p:spPr>
            <a:xfrm>
              <a:off x="11293225" y="1047749"/>
              <a:ext cx="55595" cy="876085"/>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4"/>
            <p:cNvSpPr/>
            <p:nvPr/>
          </p:nvSpPr>
          <p:spPr>
            <a:xfrm>
              <a:off x="11428633" y="1047749"/>
              <a:ext cx="55637" cy="876085"/>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4"/>
            <p:cNvSpPr/>
            <p:nvPr/>
          </p:nvSpPr>
          <p:spPr>
            <a:xfrm>
              <a:off x="11564345" y="1047749"/>
              <a:ext cx="55637" cy="876085"/>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a:off x="11700057" y="1047749"/>
              <a:ext cx="55642" cy="876085"/>
            </a:xfrm>
            <a:custGeom>
              <a:rect b="b" l="l" r="r" t="t"/>
              <a:pathLst>
                <a:path extrusionOk="0" h="613720" w="10799">
                  <a:moveTo>
                    <a:pt x="5396" y="0"/>
                  </a:moveTo>
                  <a:lnTo>
                    <a:pt x="5115" y="34"/>
                  </a:lnTo>
                  <a:lnTo>
                    <a:pt x="4842" y="135"/>
                  </a:lnTo>
                  <a:lnTo>
                    <a:pt x="4568" y="269"/>
                  </a:lnTo>
                  <a:lnTo>
                    <a:pt x="4295" y="471"/>
                  </a:lnTo>
                  <a:lnTo>
                    <a:pt x="4036" y="740"/>
                  </a:lnTo>
                  <a:lnTo>
                    <a:pt x="3777" y="1043"/>
                  </a:lnTo>
                  <a:lnTo>
                    <a:pt x="3526" y="1413"/>
                  </a:lnTo>
                  <a:lnTo>
                    <a:pt x="3275" y="1850"/>
                  </a:lnTo>
                  <a:lnTo>
                    <a:pt x="3038" y="2321"/>
                  </a:lnTo>
                  <a:lnTo>
                    <a:pt x="2802" y="2826"/>
                  </a:lnTo>
                  <a:lnTo>
                    <a:pt x="2580" y="3398"/>
                  </a:lnTo>
                  <a:lnTo>
                    <a:pt x="2359" y="4003"/>
                  </a:lnTo>
                  <a:lnTo>
                    <a:pt x="2152" y="4643"/>
                  </a:lnTo>
                  <a:lnTo>
                    <a:pt x="1945" y="5349"/>
                  </a:lnTo>
                  <a:lnTo>
                    <a:pt x="1752" y="6089"/>
                  </a:lnTo>
                  <a:lnTo>
                    <a:pt x="1568" y="6863"/>
                  </a:lnTo>
                  <a:lnTo>
                    <a:pt x="1390" y="7670"/>
                  </a:lnTo>
                  <a:lnTo>
                    <a:pt x="1220" y="8511"/>
                  </a:lnTo>
                  <a:lnTo>
                    <a:pt x="1058" y="9420"/>
                  </a:lnTo>
                  <a:lnTo>
                    <a:pt x="910" y="10328"/>
                  </a:lnTo>
                  <a:lnTo>
                    <a:pt x="770" y="11270"/>
                  </a:lnTo>
                  <a:lnTo>
                    <a:pt x="644" y="12245"/>
                  </a:lnTo>
                  <a:lnTo>
                    <a:pt x="526" y="13255"/>
                  </a:lnTo>
                  <a:lnTo>
                    <a:pt x="415" y="14298"/>
                  </a:lnTo>
                  <a:lnTo>
                    <a:pt x="326" y="15340"/>
                  </a:lnTo>
                  <a:lnTo>
                    <a:pt x="237" y="16417"/>
                  </a:lnTo>
                  <a:lnTo>
                    <a:pt x="171" y="17527"/>
                  </a:lnTo>
                  <a:lnTo>
                    <a:pt x="112" y="18671"/>
                  </a:lnTo>
                  <a:lnTo>
                    <a:pt x="60" y="19815"/>
                  </a:lnTo>
                  <a:lnTo>
                    <a:pt x="31" y="20959"/>
                  </a:lnTo>
                  <a:lnTo>
                    <a:pt x="8" y="22136"/>
                  </a:lnTo>
                  <a:lnTo>
                    <a:pt x="1" y="23347"/>
                  </a:lnTo>
                  <a:lnTo>
                    <a:pt x="8" y="24558"/>
                  </a:lnTo>
                  <a:lnTo>
                    <a:pt x="31" y="25736"/>
                  </a:lnTo>
                  <a:lnTo>
                    <a:pt x="60" y="26879"/>
                  </a:lnTo>
                  <a:lnTo>
                    <a:pt x="112" y="28023"/>
                  </a:lnTo>
                  <a:lnTo>
                    <a:pt x="171" y="29167"/>
                  </a:lnTo>
                  <a:lnTo>
                    <a:pt x="237" y="30277"/>
                  </a:lnTo>
                  <a:lnTo>
                    <a:pt x="326" y="31354"/>
                  </a:lnTo>
                  <a:lnTo>
                    <a:pt x="415" y="32397"/>
                  </a:lnTo>
                  <a:lnTo>
                    <a:pt x="526" y="33440"/>
                  </a:lnTo>
                  <a:lnTo>
                    <a:pt x="644" y="34449"/>
                  </a:lnTo>
                  <a:lnTo>
                    <a:pt x="770" y="35424"/>
                  </a:lnTo>
                  <a:lnTo>
                    <a:pt x="910" y="36366"/>
                  </a:lnTo>
                  <a:lnTo>
                    <a:pt x="1058" y="37275"/>
                  </a:lnTo>
                  <a:lnTo>
                    <a:pt x="1220" y="38183"/>
                  </a:lnTo>
                  <a:lnTo>
                    <a:pt x="1390" y="39024"/>
                  </a:lnTo>
                  <a:lnTo>
                    <a:pt x="1568" y="39831"/>
                  </a:lnTo>
                  <a:lnTo>
                    <a:pt x="1752" y="40605"/>
                  </a:lnTo>
                  <a:lnTo>
                    <a:pt x="1945" y="41345"/>
                  </a:lnTo>
                  <a:lnTo>
                    <a:pt x="2152" y="42052"/>
                  </a:lnTo>
                  <a:lnTo>
                    <a:pt x="2359" y="42691"/>
                  </a:lnTo>
                  <a:lnTo>
                    <a:pt x="2580" y="43296"/>
                  </a:lnTo>
                  <a:lnTo>
                    <a:pt x="2802" y="43868"/>
                  </a:lnTo>
                  <a:lnTo>
                    <a:pt x="3038" y="44373"/>
                  </a:lnTo>
                  <a:lnTo>
                    <a:pt x="3275" y="44844"/>
                  </a:lnTo>
                  <a:lnTo>
                    <a:pt x="3526" y="45281"/>
                  </a:lnTo>
                  <a:lnTo>
                    <a:pt x="3777" y="45651"/>
                  </a:lnTo>
                  <a:lnTo>
                    <a:pt x="4036" y="45954"/>
                  </a:lnTo>
                  <a:lnTo>
                    <a:pt x="4295" y="46223"/>
                  </a:lnTo>
                  <a:lnTo>
                    <a:pt x="4568" y="46425"/>
                  </a:lnTo>
                  <a:lnTo>
                    <a:pt x="4842" y="46560"/>
                  </a:lnTo>
                  <a:lnTo>
                    <a:pt x="5115" y="46661"/>
                  </a:lnTo>
                  <a:lnTo>
                    <a:pt x="5396" y="46694"/>
                  </a:lnTo>
                  <a:lnTo>
                    <a:pt x="5677" y="46661"/>
                  </a:lnTo>
                  <a:lnTo>
                    <a:pt x="5950" y="46560"/>
                  </a:lnTo>
                  <a:lnTo>
                    <a:pt x="6216" y="46425"/>
                  </a:lnTo>
                  <a:lnTo>
                    <a:pt x="6482" y="46223"/>
                  </a:lnTo>
                  <a:lnTo>
                    <a:pt x="6741" y="45954"/>
                  </a:lnTo>
                  <a:lnTo>
                    <a:pt x="7000" y="45651"/>
                  </a:lnTo>
                  <a:lnTo>
                    <a:pt x="7251" y="45281"/>
                  </a:lnTo>
                  <a:lnTo>
                    <a:pt x="7495" y="44844"/>
                  </a:lnTo>
                  <a:lnTo>
                    <a:pt x="7731" y="44373"/>
                  </a:lnTo>
                  <a:lnTo>
                    <a:pt x="7968" y="43868"/>
                  </a:lnTo>
                  <a:lnTo>
                    <a:pt x="8190" y="43296"/>
                  </a:lnTo>
                  <a:lnTo>
                    <a:pt x="8411" y="42691"/>
                  </a:lnTo>
                  <a:lnTo>
                    <a:pt x="8618" y="42052"/>
                  </a:lnTo>
                  <a:lnTo>
                    <a:pt x="8825" y="41345"/>
                  </a:lnTo>
                  <a:lnTo>
                    <a:pt x="9025" y="40605"/>
                  </a:lnTo>
                  <a:lnTo>
                    <a:pt x="9209" y="39831"/>
                  </a:lnTo>
                  <a:lnTo>
                    <a:pt x="9387" y="39024"/>
                  </a:lnTo>
                  <a:lnTo>
                    <a:pt x="9557" y="38183"/>
                  </a:lnTo>
                  <a:lnTo>
                    <a:pt x="9719" y="37275"/>
                  </a:lnTo>
                  <a:lnTo>
                    <a:pt x="9867" y="36366"/>
                  </a:lnTo>
                  <a:lnTo>
                    <a:pt x="10008" y="35424"/>
                  </a:lnTo>
                  <a:lnTo>
                    <a:pt x="10141" y="34449"/>
                  </a:lnTo>
                  <a:lnTo>
                    <a:pt x="10259" y="33440"/>
                  </a:lnTo>
                  <a:lnTo>
                    <a:pt x="10370" y="32397"/>
                  </a:lnTo>
                  <a:lnTo>
                    <a:pt x="10466" y="31354"/>
                  </a:lnTo>
                  <a:lnTo>
                    <a:pt x="10554" y="30277"/>
                  </a:lnTo>
                  <a:lnTo>
                    <a:pt x="10621" y="29167"/>
                  </a:lnTo>
                  <a:lnTo>
                    <a:pt x="10687" y="28023"/>
                  </a:lnTo>
                  <a:lnTo>
                    <a:pt x="10732" y="26879"/>
                  </a:lnTo>
                  <a:lnTo>
                    <a:pt x="10769" y="25736"/>
                  </a:lnTo>
                  <a:lnTo>
                    <a:pt x="10791" y="24558"/>
                  </a:lnTo>
                  <a:lnTo>
                    <a:pt x="10798" y="23347"/>
                  </a:lnTo>
                  <a:lnTo>
                    <a:pt x="10791" y="22136"/>
                  </a:lnTo>
                  <a:lnTo>
                    <a:pt x="10769" y="20959"/>
                  </a:lnTo>
                  <a:lnTo>
                    <a:pt x="10732" y="19815"/>
                  </a:lnTo>
                  <a:lnTo>
                    <a:pt x="10687" y="18671"/>
                  </a:lnTo>
                  <a:lnTo>
                    <a:pt x="10621" y="17527"/>
                  </a:lnTo>
                  <a:lnTo>
                    <a:pt x="10554" y="16417"/>
                  </a:lnTo>
                  <a:lnTo>
                    <a:pt x="10466" y="15340"/>
                  </a:lnTo>
                  <a:lnTo>
                    <a:pt x="10370" y="14298"/>
                  </a:lnTo>
                  <a:lnTo>
                    <a:pt x="10259" y="13255"/>
                  </a:lnTo>
                  <a:lnTo>
                    <a:pt x="10141" y="12245"/>
                  </a:lnTo>
                  <a:lnTo>
                    <a:pt x="10008" y="11270"/>
                  </a:lnTo>
                  <a:lnTo>
                    <a:pt x="9867" y="10328"/>
                  </a:lnTo>
                  <a:lnTo>
                    <a:pt x="9719" y="9420"/>
                  </a:lnTo>
                  <a:lnTo>
                    <a:pt x="9557" y="8511"/>
                  </a:lnTo>
                  <a:lnTo>
                    <a:pt x="9387" y="7670"/>
                  </a:lnTo>
                  <a:lnTo>
                    <a:pt x="9209" y="6863"/>
                  </a:lnTo>
                  <a:lnTo>
                    <a:pt x="9025" y="6089"/>
                  </a:lnTo>
                  <a:lnTo>
                    <a:pt x="8825" y="5349"/>
                  </a:lnTo>
                  <a:lnTo>
                    <a:pt x="8618" y="4643"/>
                  </a:lnTo>
                  <a:lnTo>
                    <a:pt x="8411" y="4003"/>
                  </a:lnTo>
                  <a:lnTo>
                    <a:pt x="8190" y="3398"/>
                  </a:lnTo>
                  <a:lnTo>
                    <a:pt x="7968" y="2826"/>
                  </a:lnTo>
                  <a:lnTo>
                    <a:pt x="7731" y="2321"/>
                  </a:lnTo>
                  <a:lnTo>
                    <a:pt x="7495" y="1850"/>
                  </a:lnTo>
                  <a:lnTo>
                    <a:pt x="7251" y="1413"/>
                  </a:lnTo>
                  <a:lnTo>
                    <a:pt x="7000" y="1043"/>
                  </a:lnTo>
                  <a:lnTo>
                    <a:pt x="6741" y="740"/>
                  </a:lnTo>
                  <a:lnTo>
                    <a:pt x="6482" y="471"/>
                  </a:lnTo>
                  <a:lnTo>
                    <a:pt x="6216" y="269"/>
                  </a:lnTo>
                  <a:lnTo>
                    <a:pt x="5950" y="135"/>
                  </a:lnTo>
                  <a:lnTo>
                    <a:pt x="5677" y="34"/>
                  </a:lnTo>
                  <a:lnTo>
                    <a:pt x="5396" y="0"/>
                  </a:lnTo>
                  <a:close/>
                  <a:moveTo>
                    <a:pt x="5396" y="113472"/>
                  </a:moveTo>
                  <a:lnTo>
                    <a:pt x="5115" y="113506"/>
                  </a:lnTo>
                  <a:lnTo>
                    <a:pt x="4842" y="113573"/>
                  </a:lnTo>
                  <a:lnTo>
                    <a:pt x="4568" y="113742"/>
                  </a:lnTo>
                  <a:lnTo>
                    <a:pt x="4295" y="113943"/>
                  </a:lnTo>
                  <a:lnTo>
                    <a:pt x="4036" y="114213"/>
                  </a:lnTo>
                  <a:lnTo>
                    <a:pt x="3777" y="114515"/>
                  </a:lnTo>
                  <a:lnTo>
                    <a:pt x="3526" y="114885"/>
                  </a:lnTo>
                  <a:lnTo>
                    <a:pt x="3275" y="115323"/>
                  </a:lnTo>
                  <a:lnTo>
                    <a:pt x="3038" y="115794"/>
                  </a:lnTo>
                  <a:lnTo>
                    <a:pt x="2802" y="116298"/>
                  </a:lnTo>
                  <a:lnTo>
                    <a:pt x="2580" y="116870"/>
                  </a:lnTo>
                  <a:lnTo>
                    <a:pt x="2359" y="117476"/>
                  </a:lnTo>
                  <a:lnTo>
                    <a:pt x="2152" y="118115"/>
                  </a:lnTo>
                  <a:lnTo>
                    <a:pt x="1945" y="118821"/>
                  </a:lnTo>
                  <a:lnTo>
                    <a:pt x="1752" y="119562"/>
                  </a:lnTo>
                  <a:lnTo>
                    <a:pt x="1568" y="120335"/>
                  </a:lnTo>
                  <a:lnTo>
                    <a:pt x="1390" y="121143"/>
                  </a:lnTo>
                  <a:lnTo>
                    <a:pt x="1220" y="121984"/>
                  </a:lnTo>
                  <a:lnTo>
                    <a:pt x="1058" y="122858"/>
                  </a:lnTo>
                  <a:lnTo>
                    <a:pt x="910" y="123800"/>
                  </a:lnTo>
                  <a:lnTo>
                    <a:pt x="770" y="124742"/>
                  </a:lnTo>
                  <a:lnTo>
                    <a:pt x="644" y="125718"/>
                  </a:lnTo>
                  <a:lnTo>
                    <a:pt x="526" y="126727"/>
                  </a:lnTo>
                  <a:lnTo>
                    <a:pt x="415" y="127736"/>
                  </a:lnTo>
                  <a:lnTo>
                    <a:pt x="326" y="128813"/>
                  </a:lnTo>
                  <a:lnTo>
                    <a:pt x="237" y="129889"/>
                  </a:lnTo>
                  <a:lnTo>
                    <a:pt x="171" y="131000"/>
                  </a:lnTo>
                  <a:lnTo>
                    <a:pt x="112" y="132110"/>
                  </a:lnTo>
                  <a:lnTo>
                    <a:pt x="60" y="133254"/>
                  </a:lnTo>
                  <a:lnTo>
                    <a:pt x="31" y="134431"/>
                  </a:lnTo>
                  <a:lnTo>
                    <a:pt x="8" y="135608"/>
                  </a:lnTo>
                  <a:lnTo>
                    <a:pt x="1" y="136820"/>
                  </a:lnTo>
                  <a:lnTo>
                    <a:pt x="8" y="137997"/>
                  </a:lnTo>
                  <a:lnTo>
                    <a:pt x="31" y="139174"/>
                  </a:lnTo>
                  <a:lnTo>
                    <a:pt x="60" y="140352"/>
                  </a:lnTo>
                  <a:lnTo>
                    <a:pt x="112" y="141496"/>
                  </a:lnTo>
                  <a:lnTo>
                    <a:pt x="171" y="142640"/>
                  </a:lnTo>
                  <a:lnTo>
                    <a:pt x="237" y="143716"/>
                  </a:lnTo>
                  <a:lnTo>
                    <a:pt x="326" y="144826"/>
                  </a:lnTo>
                  <a:lnTo>
                    <a:pt x="415" y="145869"/>
                  </a:lnTo>
                  <a:lnTo>
                    <a:pt x="526" y="146912"/>
                  </a:lnTo>
                  <a:lnTo>
                    <a:pt x="644" y="147921"/>
                  </a:lnTo>
                  <a:lnTo>
                    <a:pt x="770" y="148897"/>
                  </a:lnTo>
                  <a:lnTo>
                    <a:pt x="910" y="149839"/>
                  </a:lnTo>
                  <a:lnTo>
                    <a:pt x="1058" y="150747"/>
                  </a:lnTo>
                  <a:lnTo>
                    <a:pt x="1220" y="151622"/>
                  </a:lnTo>
                  <a:lnTo>
                    <a:pt x="1390" y="152496"/>
                  </a:lnTo>
                  <a:lnTo>
                    <a:pt x="1568" y="153304"/>
                  </a:lnTo>
                  <a:lnTo>
                    <a:pt x="1752" y="154078"/>
                  </a:lnTo>
                  <a:lnTo>
                    <a:pt x="1945" y="154818"/>
                  </a:lnTo>
                  <a:lnTo>
                    <a:pt x="2152" y="155491"/>
                  </a:lnTo>
                  <a:lnTo>
                    <a:pt x="2359" y="156163"/>
                  </a:lnTo>
                  <a:lnTo>
                    <a:pt x="2580" y="156769"/>
                  </a:lnTo>
                  <a:lnTo>
                    <a:pt x="2802" y="157341"/>
                  </a:lnTo>
                  <a:lnTo>
                    <a:pt x="3038" y="157845"/>
                  </a:lnTo>
                  <a:lnTo>
                    <a:pt x="3275" y="158316"/>
                  </a:lnTo>
                  <a:lnTo>
                    <a:pt x="3526" y="158720"/>
                  </a:lnTo>
                  <a:lnTo>
                    <a:pt x="3777" y="159090"/>
                  </a:lnTo>
                  <a:lnTo>
                    <a:pt x="4036" y="159427"/>
                  </a:lnTo>
                  <a:lnTo>
                    <a:pt x="4295" y="159696"/>
                  </a:lnTo>
                  <a:lnTo>
                    <a:pt x="4568" y="159898"/>
                  </a:lnTo>
                  <a:lnTo>
                    <a:pt x="4842" y="160032"/>
                  </a:lnTo>
                  <a:lnTo>
                    <a:pt x="5115" y="160133"/>
                  </a:lnTo>
                  <a:lnTo>
                    <a:pt x="5396" y="160167"/>
                  </a:lnTo>
                  <a:lnTo>
                    <a:pt x="5677" y="160133"/>
                  </a:lnTo>
                  <a:lnTo>
                    <a:pt x="5950" y="160032"/>
                  </a:lnTo>
                  <a:lnTo>
                    <a:pt x="6216" y="159898"/>
                  </a:lnTo>
                  <a:lnTo>
                    <a:pt x="6482" y="159696"/>
                  </a:lnTo>
                  <a:lnTo>
                    <a:pt x="6741" y="159427"/>
                  </a:lnTo>
                  <a:lnTo>
                    <a:pt x="7000" y="159090"/>
                  </a:lnTo>
                  <a:lnTo>
                    <a:pt x="7251" y="158720"/>
                  </a:lnTo>
                  <a:lnTo>
                    <a:pt x="7495" y="158316"/>
                  </a:lnTo>
                  <a:lnTo>
                    <a:pt x="7731" y="157845"/>
                  </a:lnTo>
                  <a:lnTo>
                    <a:pt x="7968" y="157341"/>
                  </a:lnTo>
                  <a:lnTo>
                    <a:pt x="8190" y="156769"/>
                  </a:lnTo>
                  <a:lnTo>
                    <a:pt x="8411" y="156163"/>
                  </a:lnTo>
                  <a:lnTo>
                    <a:pt x="8618" y="155491"/>
                  </a:lnTo>
                  <a:lnTo>
                    <a:pt x="8825" y="154818"/>
                  </a:lnTo>
                  <a:lnTo>
                    <a:pt x="9025" y="154078"/>
                  </a:lnTo>
                  <a:lnTo>
                    <a:pt x="9209" y="153304"/>
                  </a:lnTo>
                  <a:lnTo>
                    <a:pt x="9387" y="152496"/>
                  </a:lnTo>
                  <a:lnTo>
                    <a:pt x="9557" y="151622"/>
                  </a:lnTo>
                  <a:lnTo>
                    <a:pt x="9719" y="150747"/>
                  </a:lnTo>
                  <a:lnTo>
                    <a:pt x="9867" y="149839"/>
                  </a:lnTo>
                  <a:lnTo>
                    <a:pt x="10008" y="148897"/>
                  </a:lnTo>
                  <a:lnTo>
                    <a:pt x="10141" y="147921"/>
                  </a:lnTo>
                  <a:lnTo>
                    <a:pt x="10259" y="146912"/>
                  </a:lnTo>
                  <a:lnTo>
                    <a:pt x="10370" y="145869"/>
                  </a:lnTo>
                  <a:lnTo>
                    <a:pt x="10466" y="144826"/>
                  </a:lnTo>
                  <a:lnTo>
                    <a:pt x="10554" y="143716"/>
                  </a:lnTo>
                  <a:lnTo>
                    <a:pt x="10621" y="142640"/>
                  </a:lnTo>
                  <a:lnTo>
                    <a:pt x="10687" y="141496"/>
                  </a:lnTo>
                  <a:lnTo>
                    <a:pt x="10732" y="140352"/>
                  </a:lnTo>
                  <a:lnTo>
                    <a:pt x="10769" y="139174"/>
                  </a:lnTo>
                  <a:lnTo>
                    <a:pt x="10791" y="137997"/>
                  </a:lnTo>
                  <a:lnTo>
                    <a:pt x="10798" y="136820"/>
                  </a:lnTo>
                  <a:lnTo>
                    <a:pt x="10791" y="135608"/>
                  </a:lnTo>
                  <a:lnTo>
                    <a:pt x="10769" y="134431"/>
                  </a:lnTo>
                  <a:lnTo>
                    <a:pt x="10732" y="133254"/>
                  </a:lnTo>
                  <a:lnTo>
                    <a:pt x="10687" y="132110"/>
                  </a:lnTo>
                  <a:lnTo>
                    <a:pt x="10621" y="131000"/>
                  </a:lnTo>
                  <a:lnTo>
                    <a:pt x="10554" y="129889"/>
                  </a:lnTo>
                  <a:lnTo>
                    <a:pt x="10466" y="128813"/>
                  </a:lnTo>
                  <a:lnTo>
                    <a:pt x="10370" y="127736"/>
                  </a:lnTo>
                  <a:lnTo>
                    <a:pt x="10259" y="126727"/>
                  </a:lnTo>
                  <a:lnTo>
                    <a:pt x="10141" y="125718"/>
                  </a:lnTo>
                  <a:lnTo>
                    <a:pt x="10008" y="124742"/>
                  </a:lnTo>
                  <a:lnTo>
                    <a:pt x="9867" y="123800"/>
                  </a:lnTo>
                  <a:lnTo>
                    <a:pt x="9719" y="122858"/>
                  </a:lnTo>
                  <a:lnTo>
                    <a:pt x="9557" y="121984"/>
                  </a:lnTo>
                  <a:lnTo>
                    <a:pt x="9387" y="121143"/>
                  </a:lnTo>
                  <a:lnTo>
                    <a:pt x="9209" y="120335"/>
                  </a:lnTo>
                  <a:lnTo>
                    <a:pt x="9025" y="119562"/>
                  </a:lnTo>
                  <a:lnTo>
                    <a:pt x="8825" y="118821"/>
                  </a:lnTo>
                  <a:lnTo>
                    <a:pt x="8618" y="118115"/>
                  </a:lnTo>
                  <a:lnTo>
                    <a:pt x="8411" y="117476"/>
                  </a:lnTo>
                  <a:lnTo>
                    <a:pt x="8190" y="116870"/>
                  </a:lnTo>
                  <a:lnTo>
                    <a:pt x="7968" y="116298"/>
                  </a:lnTo>
                  <a:lnTo>
                    <a:pt x="7731" y="115794"/>
                  </a:lnTo>
                  <a:lnTo>
                    <a:pt x="7495" y="115323"/>
                  </a:lnTo>
                  <a:lnTo>
                    <a:pt x="7251" y="114885"/>
                  </a:lnTo>
                  <a:lnTo>
                    <a:pt x="7000" y="114515"/>
                  </a:lnTo>
                  <a:lnTo>
                    <a:pt x="6741" y="114213"/>
                  </a:lnTo>
                  <a:lnTo>
                    <a:pt x="6482" y="113943"/>
                  </a:lnTo>
                  <a:lnTo>
                    <a:pt x="6216" y="113742"/>
                  </a:lnTo>
                  <a:lnTo>
                    <a:pt x="5950" y="113573"/>
                  </a:lnTo>
                  <a:lnTo>
                    <a:pt x="5677" y="113506"/>
                  </a:lnTo>
                  <a:lnTo>
                    <a:pt x="5396" y="113472"/>
                  </a:lnTo>
                  <a:close/>
                  <a:moveTo>
                    <a:pt x="5115" y="226945"/>
                  </a:moveTo>
                  <a:lnTo>
                    <a:pt x="4842" y="227046"/>
                  </a:lnTo>
                  <a:lnTo>
                    <a:pt x="4568" y="227214"/>
                  </a:lnTo>
                  <a:lnTo>
                    <a:pt x="4295" y="227416"/>
                  </a:lnTo>
                  <a:lnTo>
                    <a:pt x="4036" y="227651"/>
                  </a:lnTo>
                  <a:lnTo>
                    <a:pt x="3777" y="227988"/>
                  </a:lnTo>
                  <a:lnTo>
                    <a:pt x="3526" y="228358"/>
                  </a:lnTo>
                  <a:lnTo>
                    <a:pt x="3275" y="228761"/>
                  </a:lnTo>
                  <a:lnTo>
                    <a:pt x="3038" y="229232"/>
                  </a:lnTo>
                  <a:lnTo>
                    <a:pt x="2802" y="229771"/>
                  </a:lnTo>
                  <a:lnTo>
                    <a:pt x="2580" y="230309"/>
                  </a:lnTo>
                  <a:lnTo>
                    <a:pt x="2359" y="230915"/>
                  </a:lnTo>
                  <a:lnTo>
                    <a:pt x="2152" y="231587"/>
                  </a:lnTo>
                  <a:lnTo>
                    <a:pt x="1945" y="232260"/>
                  </a:lnTo>
                  <a:lnTo>
                    <a:pt x="1752" y="233000"/>
                  </a:lnTo>
                  <a:lnTo>
                    <a:pt x="1568" y="233774"/>
                  </a:lnTo>
                  <a:lnTo>
                    <a:pt x="1390" y="234581"/>
                  </a:lnTo>
                  <a:lnTo>
                    <a:pt x="1220" y="235422"/>
                  </a:lnTo>
                  <a:lnTo>
                    <a:pt x="1058" y="236331"/>
                  </a:lnTo>
                  <a:lnTo>
                    <a:pt x="910" y="237239"/>
                  </a:lnTo>
                  <a:lnTo>
                    <a:pt x="770" y="238181"/>
                  </a:lnTo>
                  <a:lnTo>
                    <a:pt x="644" y="239157"/>
                  </a:lnTo>
                  <a:lnTo>
                    <a:pt x="526" y="240166"/>
                  </a:lnTo>
                  <a:lnTo>
                    <a:pt x="415" y="241209"/>
                  </a:lnTo>
                  <a:lnTo>
                    <a:pt x="326" y="242252"/>
                  </a:lnTo>
                  <a:lnTo>
                    <a:pt x="237" y="243328"/>
                  </a:lnTo>
                  <a:lnTo>
                    <a:pt x="171" y="244438"/>
                  </a:lnTo>
                  <a:lnTo>
                    <a:pt x="112" y="245582"/>
                  </a:lnTo>
                  <a:lnTo>
                    <a:pt x="60" y="246726"/>
                  </a:lnTo>
                  <a:lnTo>
                    <a:pt x="31" y="247903"/>
                  </a:lnTo>
                  <a:lnTo>
                    <a:pt x="8" y="249081"/>
                  </a:lnTo>
                  <a:lnTo>
                    <a:pt x="1" y="250258"/>
                  </a:lnTo>
                  <a:lnTo>
                    <a:pt x="8" y="251469"/>
                  </a:lnTo>
                  <a:lnTo>
                    <a:pt x="31" y="252647"/>
                  </a:lnTo>
                  <a:lnTo>
                    <a:pt x="60" y="253824"/>
                  </a:lnTo>
                  <a:lnTo>
                    <a:pt x="112" y="254968"/>
                  </a:lnTo>
                  <a:lnTo>
                    <a:pt x="171" y="256078"/>
                  </a:lnTo>
                  <a:lnTo>
                    <a:pt x="237" y="257188"/>
                  </a:lnTo>
                  <a:lnTo>
                    <a:pt x="326" y="258265"/>
                  </a:lnTo>
                  <a:lnTo>
                    <a:pt x="415" y="259341"/>
                  </a:lnTo>
                  <a:lnTo>
                    <a:pt x="526" y="260384"/>
                  </a:lnTo>
                  <a:lnTo>
                    <a:pt x="644" y="261360"/>
                  </a:lnTo>
                  <a:lnTo>
                    <a:pt x="770" y="262336"/>
                  </a:lnTo>
                  <a:lnTo>
                    <a:pt x="910" y="263311"/>
                  </a:lnTo>
                  <a:lnTo>
                    <a:pt x="1058" y="264220"/>
                  </a:lnTo>
                  <a:lnTo>
                    <a:pt x="1220" y="265094"/>
                  </a:lnTo>
                  <a:lnTo>
                    <a:pt x="1390" y="265935"/>
                  </a:lnTo>
                  <a:lnTo>
                    <a:pt x="1568" y="266743"/>
                  </a:lnTo>
                  <a:lnTo>
                    <a:pt x="1752" y="267516"/>
                  </a:lnTo>
                  <a:lnTo>
                    <a:pt x="1945" y="268256"/>
                  </a:lnTo>
                  <a:lnTo>
                    <a:pt x="2152" y="268963"/>
                  </a:lnTo>
                  <a:lnTo>
                    <a:pt x="2359" y="269602"/>
                  </a:lnTo>
                  <a:lnTo>
                    <a:pt x="2580" y="270208"/>
                  </a:lnTo>
                  <a:lnTo>
                    <a:pt x="2802" y="270780"/>
                  </a:lnTo>
                  <a:lnTo>
                    <a:pt x="3038" y="271318"/>
                  </a:lnTo>
                  <a:lnTo>
                    <a:pt x="3275" y="271789"/>
                  </a:lnTo>
                  <a:lnTo>
                    <a:pt x="3526" y="272193"/>
                  </a:lnTo>
                  <a:lnTo>
                    <a:pt x="3777" y="272563"/>
                  </a:lnTo>
                  <a:lnTo>
                    <a:pt x="4036" y="272865"/>
                  </a:lnTo>
                  <a:lnTo>
                    <a:pt x="4295" y="273134"/>
                  </a:lnTo>
                  <a:lnTo>
                    <a:pt x="4568" y="273336"/>
                  </a:lnTo>
                  <a:lnTo>
                    <a:pt x="4842" y="273505"/>
                  </a:lnTo>
                  <a:lnTo>
                    <a:pt x="5115" y="273572"/>
                  </a:lnTo>
                  <a:lnTo>
                    <a:pt x="5396" y="273605"/>
                  </a:lnTo>
                  <a:lnTo>
                    <a:pt x="5677" y="273572"/>
                  </a:lnTo>
                  <a:lnTo>
                    <a:pt x="5950" y="273505"/>
                  </a:lnTo>
                  <a:lnTo>
                    <a:pt x="6216" y="273336"/>
                  </a:lnTo>
                  <a:lnTo>
                    <a:pt x="6482" y="273134"/>
                  </a:lnTo>
                  <a:lnTo>
                    <a:pt x="6741" y="272865"/>
                  </a:lnTo>
                  <a:lnTo>
                    <a:pt x="7000" y="272563"/>
                  </a:lnTo>
                  <a:lnTo>
                    <a:pt x="7251" y="272193"/>
                  </a:lnTo>
                  <a:lnTo>
                    <a:pt x="7495" y="271789"/>
                  </a:lnTo>
                  <a:lnTo>
                    <a:pt x="7731" y="271318"/>
                  </a:lnTo>
                  <a:lnTo>
                    <a:pt x="7968" y="270780"/>
                  </a:lnTo>
                  <a:lnTo>
                    <a:pt x="8190" y="270208"/>
                  </a:lnTo>
                  <a:lnTo>
                    <a:pt x="8411" y="269602"/>
                  </a:lnTo>
                  <a:lnTo>
                    <a:pt x="8618" y="268963"/>
                  </a:lnTo>
                  <a:lnTo>
                    <a:pt x="8825" y="268256"/>
                  </a:lnTo>
                  <a:lnTo>
                    <a:pt x="9025" y="267516"/>
                  </a:lnTo>
                  <a:lnTo>
                    <a:pt x="9209" y="266743"/>
                  </a:lnTo>
                  <a:lnTo>
                    <a:pt x="9387" y="265935"/>
                  </a:lnTo>
                  <a:lnTo>
                    <a:pt x="9557" y="265094"/>
                  </a:lnTo>
                  <a:lnTo>
                    <a:pt x="9719" y="264220"/>
                  </a:lnTo>
                  <a:lnTo>
                    <a:pt x="9867" y="263311"/>
                  </a:lnTo>
                  <a:lnTo>
                    <a:pt x="10008" y="262336"/>
                  </a:lnTo>
                  <a:lnTo>
                    <a:pt x="10141" y="261360"/>
                  </a:lnTo>
                  <a:lnTo>
                    <a:pt x="10259" y="260384"/>
                  </a:lnTo>
                  <a:lnTo>
                    <a:pt x="10370" y="259341"/>
                  </a:lnTo>
                  <a:lnTo>
                    <a:pt x="10466" y="258265"/>
                  </a:lnTo>
                  <a:lnTo>
                    <a:pt x="10554" y="257188"/>
                  </a:lnTo>
                  <a:lnTo>
                    <a:pt x="10621" y="256078"/>
                  </a:lnTo>
                  <a:lnTo>
                    <a:pt x="10687" y="254968"/>
                  </a:lnTo>
                  <a:lnTo>
                    <a:pt x="10732" y="253824"/>
                  </a:lnTo>
                  <a:lnTo>
                    <a:pt x="10769" y="252647"/>
                  </a:lnTo>
                  <a:lnTo>
                    <a:pt x="10791" y="251469"/>
                  </a:lnTo>
                  <a:lnTo>
                    <a:pt x="10798" y="250258"/>
                  </a:lnTo>
                  <a:lnTo>
                    <a:pt x="10791" y="249081"/>
                  </a:lnTo>
                  <a:lnTo>
                    <a:pt x="10769" y="247903"/>
                  </a:lnTo>
                  <a:lnTo>
                    <a:pt x="10732" y="246726"/>
                  </a:lnTo>
                  <a:lnTo>
                    <a:pt x="10687" y="245582"/>
                  </a:lnTo>
                  <a:lnTo>
                    <a:pt x="10621" y="244438"/>
                  </a:lnTo>
                  <a:lnTo>
                    <a:pt x="10554" y="243328"/>
                  </a:lnTo>
                  <a:lnTo>
                    <a:pt x="10466" y="242252"/>
                  </a:lnTo>
                  <a:lnTo>
                    <a:pt x="10370" y="241209"/>
                  </a:lnTo>
                  <a:lnTo>
                    <a:pt x="10259" y="240166"/>
                  </a:lnTo>
                  <a:lnTo>
                    <a:pt x="10141" y="239157"/>
                  </a:lnTo>
                  <a:lnTo>
                    <a:pt x="10008" y="238181"/>
                  </a:lnTo>
                  <a:lnTo>
                    <a:pt x="9867" y="237239"/>
                  </a:lnTo>
                  <a:lnTo>
                    <a:pt x="9719" y="236331"/>
                  </a:lnTo>
                  <a:lnTo>
                    <a:pt x="9557" y="235422"/>
                  </a:lnTo>
                  <a:lnTo>
                    <a:pt x="9387" y="234581"/>
                  </a:lnTo>
                  <a:lnTo>
                    <a:pt x="9209" y="233774"/>
                  </a:lnTo>
                  <a:lnTo>
                    <a:pt x="9025" y="233000"/>
                  </a:lnTo>
                  <a:lnTo>
                    <a:pt x="8825" y="232260"/>
                  </a:lnTo>
                  <a:lnTo>
                    <a:pt x="8618" y="231587"/>
                  </a:lnTo>
                  <a:lnTo>
                    <a:pt x="8411" y="230915"/>
                  </a:lnTo>
                  <a:lnTo>
                    <a:pt x="8190" y="230309"/>
                  </a:lnTo>
                  <a:lnTo>
                    <a:pt x="7968" y="229771"/>
                  </a:lnTo>
                  <a:lnTo>
                    <a:pt x="7731" y="229232"/>
                  </a:lnTo>
                  <a:lnTo>
                    <a:pt x="7495" y="228761"/>
                  </a:lnTo>
                  <a:lnTo>
                    <a:pt x="7251" y="228358"/>
                  </a:lnTo>
                  <a:lnTo>
                    <a:pt x="7000" y="227988"/>
                  </a:lnTo>
                  <a:lnTo>
                    <a:pt x="6741" y="227651"/>
                  </a:lnTo>
                  <a:lnTo>
                    <a:pt x="6482" y="227416"/>
                  </a:lnTo>
                  <a:lnTo>
                    <a:pt x="6216" y="227214"/>
                  </a:lnTo>
                  <a:lnTo>
                    <a:pt x="5950" y="227046"/>
                  </a:lnTo>
                  <a:lnTo>
                    <a:pt x="5677" y="226945"/>
                  </a:lnTo>
                  <a:close/>
                  <a:moveTo>
                    <a:pt x="5115" y="340384"/>
                  </a:moveTo>
                  <a:lnTo>
                    <a:pt x="4842" y="340485"/>
                  </a:lnTo>
                  <a:lnTo>
                    <a:pt x="4568" y="340653"/>
                  </a:lnTo>
                  <a:lnTo>
                    <a:pt x="4295" y="340855"/>
                  </a:lnTo>
                  <a:lnTo>
                    <a:pt x="4036" y="341124"/>
                  </a:lnTo>
                  <a:lnTo>
                    <a:pt x="3777" y="341426"/>
                  </a:lnTo>
                  <a:lnTo>
                    <a:pt x="3526" y="341797"/>
                  </a:lnTo>
                  <a:lnTo>
                    <a:pt x="3275" y="342200"/>
                  </a:lnTo>
                  <a:lnTo>
                    <a:pt x="3038" y="342671"/>
                  </a:lnTo>
                  <a:lnTo>
                    <a:pt x="2802" y="343209"/>
                  </a:lnTo>
                  <a:lnTo>
                    <a:pt x="2580" y="343748"/>
                  </a:lnTo>
                  <a:lnTo>
                    <a:pt x="2359" y="344387"/>
                  </a:lnTo>
                  <a:lnTo>
                    <a:pt x="2152" y="345026"/>
                  </a:lnTo>
                  <a:lnTo>
                    <a:pt x="1945" y="345733"/>
                  </a:lnTo>
                  <a:lnTo>
                    <a:pt x="1752" y="346439"/>
                  </a:lnTo>
                  <a:lnTo>
                    <a:pt x="1568" y="347213"/>
                  </a:lnTo>
                  <a:lnTo>
                    <a:pt x="1390" y="348054"/>
                  </a:lnTo>
                  <a:lnTo>
                    <a:pt x="1220" y="348895"/>
                  </a:lnTo>
                  <a:lnTo>
                    <a:pt x="1058" y="349770"/>
                  </a:lnTo>
                  <a:lnTo>
                    <a:pt x="910" y="350678"/>
                  </a:lnTo>
                  <a:lnTo>
                    <a:pt x="770" y="351620"/>
                  </a:lnTo>
                  <a:lnTo>
                    <a:pt x="644" y="352595"/>
                  </a:lnTo>
                  <a:lnTo>
                    <a:pt x="526" y="353605"/>
                  </a:lnTo>
                  <a:lnTo>
                    <a:pt x="415" y="354648"/>
                  </a:lnTo>
                  <a:lnTo>
                    <a:pt x="326" y="355724"/>
                  </a:lnTo>
                  <a:lnTo>
                    <a:pt x="237" y="356801"/>
                  </a:lnTo>
                  <a:lnTo>
                    <a:pt x="171" y="357911"/>
                  </a:lnTo>
                  <a:lnTo>
                    <a:pt x="112" y="359021"/>
                  </a:lnTo>
                  <a:lnTo>
                    <a:pt x="60" y="360165"/>
                  </a:lnTo>
                  <a:lnTo>
                    <a:pt x="31" y="361342"/>
                  </a:lnTo>
                  <a:lnTo>
                    <a:pt x="8" y="362520"/>
                  </a:lnTo>
                  <a:lnTo>
                    <a:pt x="1" y="363697"/>
                  </a:lnTo>
                  <a:lnTo>
                    <a:pt x="8" y="364908"/>
                  </a:lnTo>
                  <a:lnTo>
                    <a:pt x="31" y="366086"/>
                  </a:lnTo>
                  <a:lnTo>
                    <a:pt x="60" y="367263"/>
                  </a:lnTo>
                  <a:lnTo>
                    <a:pt x="112" y="368407"/>
                  </a:lnTo>
                  <a:lnTo>
                    <a:pt x="171" y="369517"/>
                  </a:lnTo>
                  <a:lnTo>
                    <a:pt x="237" y="370627"/>
                  </a:lnTo>
                  <a:lnTo>
                    <a:pt x="326" y="371704"/>
                  </a:lnTo>
                  <a:lnTo>
                    <a:pt x="415" y="372780"/>
                  </a:lnTo>
                  <a:lnTo>
                    <a:pt x="526" y="373823"/>
                  </a:lnTo>
                  <a:lnTo>
                    <a:pt x="644" y="374799"/>
                  </a:lnTo>
                  <a:lnTo>
                    <a:pt x="770" y="375808"/>
                  </a:lnTo>
                  <a:lnTo>
                    <a:pt x="910" y="376750"/>
                  </a:lnTo>
                  <a:lnTo>
                    <a:pt x="1058" y="377658"/>
                  </a:lnTo>
                  <a:lnTo>
                    <a:pt x="1220" y="378533"/>
                  </a:lnTo>
                  <a:lnTo>
                    <a:pt x="1390" y="379374"/>
                  </a:lnTo>
                  <a:lnTo>
                    <a:pt x="1568" y="380215"/>
                  </a:lnTo>
                  <a:lnTo>
                    <a:pt x="1752" y="380989"/>
                  </a:lnTo>
                  <a:lnTo>
                    <a:pt x="1945" y="381695"/>
                  </a:lnTo>
                  <a:lnTo>
                    <a:pt x="2152" y="382402"/>
                  </a:lnTo>
                  <a:lnTo>
                    <a:pt x="2359" y="383041"/>
                  </a:lnTo>
                  <a:lnTo>
                    <a:pt x="2580" y="383680"/>
                  </a:lnTo>
                  <a:lnTo>
                    <a:pt x="2802" y="384218"/>
                  </a:lnTo>
                  <a:lnTo>
                    <a:pt x="3038" y="384757"/>
                  </a:lnTo>
                  <a:lnTo>
                    <a:pt x="3275" y="385228"/>
                  </a:lnTo>
                  <a:lnTo>
                    <a:pt x="3526" y="385631"/>
                  </a:lnTo>
                  <a:lnTo>
                    <a:pt x="3777" y="386001"/>
                  </a:lnTo>
                  <a:lnTo>
                    <a:pt x="4036" y="386304"/>
                  </a:lnTo>
                  <a:lnTo>
                    <a:pt x="4295" y="386573"/>
                  </a:lnTo>
                  <a:lnTo>
                    <a:pt x="4568" y="386775"/>
                  </a:lnTo>
                  <a:lnTo>
                    <a:pt x="4842" y="386943"/>
                  </a:lnTo>
                  <a:lnTo>
                    <a:pt x="5115" y="387044"/>
                  </a:lnTo>
                  <a:lnTo>
                    <a:pt x="5677" y="387044"/>
                  </a:lnTo>
                  <a:lnTo>
                    <a:pt x="5950" y="386943"/>
                  </a:lnTo>
                  <a:lnTo>
                    <a:pt x="6216" y="386775"/>
                  </a:lnTo>
                  <a:lnTo>
                    <a:pt x="6482" y="386573"/>
                  </a:lnTo>
                  <a:lnTo>
                    <a:pt x="6741" y="386304"/>
                  </a:lnTo>
                  <a:lnTo>
                    <a:pt x="7000" y="386001"/>
                  </a:lnTo>
                  <a:lnTo>
                    <a:pt x="7251" y="385631"/>
                  </a:lnTo>
                  <a:lnTo>
                    <a:pt x="7495" y="385228"/>
                  </a:lnTo>
                  <a:lnTo>
                    <a:pt x="7731" y="384757"/>
                  </a:lnTo>
                  <a:lnTo>
                    <a:pt x="7968" y="384218"/>
                  </a:lnTo>
                  <a:lnTo>
                    <a:pt x="8190" y="383680"/>
                  </a:lnTo>
                  <a:lnTo>
                    <a:pt x="8411" y="383041"/>
                  </a:lnTo>
                  <a:lnTo>
                    <a:pt x="8618" y="382402"/>
                  </a:lnTo>
                  <a:lnTo>
                    <a:pt x="8825" y="381695"/>
                  </a:lnTo>
                  <a:lnTo>
                    <a:pt x="9025" y="380989"/>
                  </a:lnTo>
                  <a:lnTo>
                    <a:pt x="9209" y="380215"/>
                  </a:lnTo>
                  <a:lnTo>
                    <a:pt x="9387" y="379374"/>
                  </a:lnTo>
                  <a:lnTo>
                    <a:pt x="9557" y="378533"/>
                  </a:lnTo>
                  <a:lnTo>
                    <a:pt x="9719" y="377658"/>
                  </a:lnTo>
                  <a:lnTo>
                    <a:pt x="9867" y="376750"/>
                  </a:lnTo>
                  <a:lnTo>
                    <a:pt x="10008" y="375808"/>
                  </a:lnTo>
                  <a:lnTo>
                    <a:pt x="10141" y="374799"/>
                  </a:lnTo>
                  <a:lnTo>
                    <a:pt x="10259" y="373823"/>
                  </a:lnTo>
                  <a:lnTo>
                    <a:pt x="10370" y="372780"/>
                  </a:lnTo>
                  <a:lnTo>
                    <a:pt x="10466" y="371704"/>
                  </a:lnTo>
                  <a:lnTo>
                    <a:pt x="10554" y="370627"/>
                  </a:lnTo>
                  <a:lnTo>
                    <a:pt x="10621" y="369517"/>
                  </a:lnTo>
                  <a:lnTo>
                    <a:pt x="10687" y="368407"/>
                  </a:lnTo>
                  <a:lnTo>
                    <a:pt x="10732" y="367263"/>
                  </a:lnTo>
                  <a:lnTo>
                    <a:pt x="10769" y="366086"/>
                  </a:lnTo>
                  <a:lnTo>
                    <a:pt x="10791" y="364908"/>
                  </a:lnTo>
                  <a:lnTo>
                    <a:pt x="10798" y="363697"/>
                  </a:lnTo>
                  <a:lnTo>
                    <a:pt x="10791" y="362520"/>
                  </a:lnTo>
                  <a:lnTo>
                    <a:pt x="10769" y="361342"/>
                  </a:lnTo>
                  <a:lnTo>
                    <a:pt x="10732" y="360165"/>
                  </a:lnTo>
                  <a:lnTo>
                    <a:pt x="10687" y="359021"/>
                  </a:lnTo>
                  <a:lnTo>
                    <a:pt x="10621" y="357911"/>
                  </a:lnTo>
                  <a:lnTo>
                    <a:pt x="10554" y="356801"/>
                  </a:lnTo>
                  <a:lnTo>
                    <a:pt x="10466" y="355724"/>
                  </a:lnTo>
                  <a:lnTo>
                    <a:pt x="10370" y="354648"/>
                  </a:lnTo>
                  <a:lnTo>
                    <a:pt x="10259" y="353605"/>
                  </a:lnTo>
                  <a:lnTo>
                    <a:pt x="10141" y="352595"/>
                  </a:lnTo>
                  <a:lnTo>
                    <a:pt x="10008" y="351620"/>
                  </a:lnTo>
                  <a:lnTo>
                    <a:pt x="9867" y="350678"/>
                  </a:lnTo>
                  <a:lnTo>
                    <a:pt x="9719" y="349770"/>
                  </a:lnTo>
                  <a:lnTo>
                    <a:pt x="9557" y="348895"/>
                  </a:lnTo>
                  <a:lnTo>
                    <a:pt x="9387" y="348054"/>
                  </a:lnTo>
                  <a:lnTo>
                    <a:pt x="9209" y="347213"/>
                  </a:lnTo>
                  <a:lnTo>
                    <a:pt x="9025" y="346439"/>
                  </a:lnTo>
                  <a:lnTo>
                    <a:pt x="8825" y="345733"/>
                  </a:lnTo>
                  <a:lnTo>
                    <a:pt x="8618" y="345026"/>
                  </a:lnTo>
                  <a:lnTo>
                    <a:pt x="8411" y="344387"/>
                  </a:lnTo>
                  <a:lnTo>
                    <a:pt x="8190" y="343748"/>
                  </a:lnTo>
                  <a:lnTo>
                    <a:pt x="7968" y="343209"/>
                  </a:lnTo>
                  <a:lnTo>
                    <a:pt x="7731" y="342671"/>
                  </a:lnTo>
                  <a:lnTo>
                    <a:pt x="7495" y="342200"/>
                  </a:lnTo>
                  <a:lnTo>
                    <a:pt x="7251" y="341797"/>
                  </a:lnTo>
                  <a:lnTo>
                    <a:pt x="7000" y="341426"/>
                  </a:lnTo>
                  <a:lnTo>
                    <a:pt x="6741" y="341124"/>
                  </a:lnTo>
                  <a:lnTo>
                    <a:pt x="6482" y="340855"/>
                  </a:lnTo>
                  <a:lnTo>
                    <a:pt x="6216" y="340653"/>
                  </a:lnTo>
                  <a:lnTo>
                    <a:pt x="5950" y="340485"/>
                  </a:lnTo>
                  <a:lnTo>
                    <a:pt x="5677" y="340384"/>
                  </a:lnTo>
                  <a:close/>
                  <a:moveTo>
                    <a:pt x="5396" y="453822"/>
                  </a:moveTo>
                  <a:lnTo>
                    <a:pt x="5115" y="453856"/>
                  </a:lnTo>
                  <a:lnTo>
                    <a:pt x="4842" y="453957"/>
                  </a:lnTo>
                  <a:lnTo>
                    <a:pt x="4568" y="454092"/>
                  </a:lnTo>
                  <a:lnTo>
                    <a:pt x="4295" y="454293"/>
                  </a:lnTo>
                  <a:lnTo>
                    <a:pt x="4036" y="454562"/>
                  </a:lnTo>
                  <a:lnTo>
                    <a:pt x="3777" y="454865"/>
                  </a:lnTo>
                  <a:lnTo>
                    <a:pt x="3526" y="455235"/>
                  </a:lnTo>
                  <a:lnTo>
                    <a:pt x="3275" y="455639"/>
                  </a:lnTo>
                  <a:lnTo>
                    <a:pt x="3038" y="456110"/>
                  </a:lnTo>
                  <a:lnTo>
                    <a:pt x="2802" y="456615"/>
                  </a:lnTo>
                  <a:lnTo>
                    <a:pt x="2580" y="457153"/>
                  </a:lnTo>
                  <a:lnTo>
                    <a:pt x="2359" y="457758"/>
                  </a:lnTo>
                  <a:lnTo>
                    <a:pt x="2152" y="458398"/>
                  </a:lnTo>
                  <a:lnTo>
                    <a:pt x="1945" y="459070"/>
                  </a:lnTo>
                  <a:lnTo>
                    <a:pt x="1752" y="459811"/>
                  </a:lnTo>
                  <a:lnTo>
                    <a:pt x="1568" y="460551"/>
                  </a:lnTo>
                  <a:lnTo>
                    <a:pt x="1390" y="461358"/>
                  </a:lnTo>
                  <a:lnTo>
                    <a:pt x="1220" y="462199"/>
                  </a:lnTo>
                  <a:lnTo>
                    <a:pt x="1058" y="463074"/>
                  </a:lnTo>
                  <a:lnTo>
                    <a:pt x="910" y="463982"/>
                  </a:lnTo>
                  <a:lnTo>
                    <a:pt x="770" y="464924"/>
                  </a:lnTo>
                  <a:lnTo>
                    <a:pt x="644" y="465900"/>
                  </a:lnTo>
                  <a:lnTo>
                    <a:pt x="526" y="466875"/>
                  </a:lnTo>
                  <a:lnTo>
                    <a:pt x="415" y="467918"/>
                  </a:lnTo>
                  <a:lnTo>
                    <a:pt x="326" y="468961"/>
                  </a:lnTo>
                  <a:lnTo>
                    <a:pt x="237" y="470038"/>
                  </a:lnTo>
                  <a:lnTo>
                    <a:pt x="171" y="471148"/>
                  </a:lnTo>
                  <a:lnTo>
                    <a:pt x="112" y="472258"/>
                  </a:lnTo>
                  <a:lnTo>
                    <a:pt x="60" y="473402"/>
                  </a:lnTo>
                  <a:lnTo>
                    <a:pt x="31" y="474579"/>
                  </a:lnTo>
                  <a:lnTo>
                    <a:pt x="8" y="475757"/>
                  </a:lnTo>
                  <a:lnTo>
                    <a:pt x="1" y="476934"/>
                  </a:lnTo>
                  <a:lnTo>
                    <a:pt x="8" y="478179"/>
                  </a:lnTo>
                  <a:lnTo>
                    <a:pt x="31" y="479356"/>
                  </a:lnTo>
                  <a:lnTo>
                    <a:pt x="60" y="480534"/>
                  </a:lnTo>
                  <a:lnTo>
                    <a:pt x="112" y="481711"/>
                  </a:lnTo>
                  <a:lnTo>
                    <a:pt x="171" y="482855"/>
                  </a:lnTo>
                  <a:lnTo>
                    <a:pt x="237" y="483965"/>
                  </a:lnTo>
                  <a:lnTo>
                    <a:pt x="326" y="485075"/>
                  </a:lnTo>
                  <a:lnTo>
                    <a:pt x="415" y="486152"/>
                  </a:lnTo>
                  <a:lnTo>
                    <a:pt x="526" y="487195"/>
                  </a:lnTo>
                  <a:lnTo>
                    <a:pt x="644" y="488204"/>
                  </a:lnTo>
                  <a:lnTo>
                    <a:pt x="770" y="489179"/>
                  </a:lnTo>
                  <a:lnTo>
                    <a:pt x="910" y="490155"/>
                  </a:lnTo>
                  <a:lnTo>
                    <a:pt x="1058" y="491063"/>
                  </a:lnTo>
                  <a:lnTo>
                    <a:pt x="1220" y="491972"/>
                  </a:lnTo>
                  <a:lnTo>
                    <a:pt x="1390" y="492813"/>
                  </a:lnTo>
                  <a:lnTo>
                    <a:pt x="1568" y="493620"/>
                  </a:lnTo>
                  <a:lnTo>
                    <a:pt x="1752" y="494394"/>
                  </a:lnTo>
                  <a:lnTo>
                    <a:pt x="1945" y="495134"/>
                  </a:lnTo>
                  <a:lnTo>
                    <a:pt x="2152" y="495840"/>
                  </a:lnTo>
                  <a:lnTo>
                    <a:pt x="2359" y="496513"/>
                  </a:lnTo>
                  <a:lnTo>
                    <a:pt x="2580" y="497119"/>
                  </a:lnTo>
                  <a:lnTo>
                    <a:pt x="2802" y="497691"/>
                  </a:lnTo>
                  <a:lnTo>
                    <a:pt x="3038" y="498195"/>
                  </a:lnTo>
                  <a:lnTo>
                    <a:pt x="3275" y="498666"/>
                  </a:lnTo>
                  <a:lnTo>
                    <a:pt x="3526" y="499104"/>
                  </a:lnTo>
                  <a:lnTo>
                    <a:pt x="3777" y="499474"/>
                  </a:lnTo>
                  <a:lnTo>
                    <a:pt x="4036" y="499777"/>
                  </a:lnTo>
                  <a:lnTo>
                    <a:pt x="4295" y="500046"/>
                  </a:lnTo>
                  <a:lnTo>
                    <a:pt x="4568" y="500248"/>
                  </a:lnTo>
                  <a:lnTo>
                    <a:pt x="4842" y="500382"/>
                  </a:lnTo>
                  <a:lnTo>
                    <a:pt x="5115" y="500483"/>
                  </a:lnTo>
                  <a:lnTo>
                    <a:pt x="5396" y="500517"/>
                  </a:lnTo>
                  <a:lnTo>
                    <a:pt x="5677" y="500483"/>
                  </a:lnTo>
                  <a:lnTo>
                    <a:pt x="5950" y="500382"/>
                  </a:lnTo>
                  <a:lnTo>
                    <a:pt x="6216" y="500248"/>
                  </a:lnTo>
                  <a:lnTo>
                    <a:pt x="6482" y="500046"/>
                  </a:lnTo>
                  <a:lnTo>
                    <a:pt x="6741" y="499777"/>
                  </a:lnTo>
                  <a:lnTo>
                    <a:pt x="7000" y="499474"/>
                  </a:lnTo>
                  <a:lnTo>
                    <a:pt x="7251" y="499104"/>
                  </a:lnTo>
                  <a:lnTo>
                    <a:pt x="7495" y="498666"/>
                  </a:lnTo>
                  <a:lnTo>
                    <a:pt x="7731" y="498195"/>
                  </a:lnTo>
                  <a:lnTo>
                    <a:pt x="7968" y="497691"/>
                  </a:lnTo>
                  <a:lnTo>
                    <a:pt x="8190" y="497119"/>
                  </a:lnTo>
                  <a:lnTo>
                    <a:pt x="8411" y="496513"/>
                  </a:lnTo>
                  <a:lnTo>
                    <a:pt x="8618" y="495840"/>
                  </a:lnTo>
                  <a:lnTo>
                    <a:pt x="8825" y="495134"/>
                  </a:lnTo>
                  <a:lnTo>
                    <a:pt x="9025" y="494394"/>
                  </a:lnTo>
                  <a:lnTo>
                    <a:pt x="9209" y="493620"/>
                  </a:lnTo>
                  <a:lnTo>
                    <a:pt x="9387" y="492813"/>
                  </a:lnTo>
                  <a:lnTo>
                    <a:pt x="9557" y="491972"/>
                  </a:lnTo>
                  <a:lnTo>
                    <a:pt x="9719" y="491063"/>
                  </a:lnTo>
                  <a:lnTo>
                    <a:pt x="9867" y="490155"/>
                  </a:lnTo>
                  <a:lnTo>
                    <a:pt x="10008" y="489179"/>
                  </a:lnTo>
                  <a:lnTo>
                    <a:pt x="10141" y="488204"/>
                  </a:lnTo>
                  <a:lnTo>
                    <a:pt x="10259" y="487195"/>
                  </a:lnTo>
                  <a:lnTo>
                    <a:pt x="10370" y="486152"/>
                  </a:lnTo>
                  <a:lnTo>
                    <a:pt x="10466" y="485075"/>
                  </a:lnTo>
                  <a:lnTo>
                    <a:pt x="10554" y="483965"/>
                  </a:lnTo>
                  <a:lnTo>
                    <a:pt x="10621" y="482855"/>
                  </a:lnTo>
                  <a:lnTo>
                    <a:pt x="10687" y="481711"/>
                  </a:lnTo>
                  <a:lnTo>
                    <a:pt x="10732" y="480534"/>
                  </a:lnTo>
                  <a:lnTo>
                    <a:pt x="10769" y="479356"/>
                  </a:lnTo>
                  <a:lnTo>
                    <a:pt x="10791" y="478179"/>
                  </a:lnTo>
                  <a:lnTo>
                    <a:pt x="10798" y="476934"/>
                  </a:lnTo>
                  <a:lnTo>
                    <a:pt x="10791" y="475757"/>
                  </a:lnTo>
                  <a:lnTo>
                    <a:pt x="10769" y="474579"/>
                  </a:lnTo>
                  <a:lnTo>
                    <a:pt x="10732" y="473402"/>
                  </a:lnTo>
                  <a:lnTo>
                    <a:pt x="10687" y="472258"/>
                  </a:lnTo>
                  <a:lnTo>
                    <a:pt x="10621" y="471148"/>
                  </a:lnTo>
                  <a:lnTo>
                    <a:pt x="10554" y="470038"/>
                  </a:lnTo>
                  <a:lnTo>
                    <a:pt x="10466" y="468961"/>
                  </a:lnTo>
                  <a:lnTo>
                    <a:pt x="10370" y="467918"/>
                  </a:lnTo>
                  <a:lnTo>
                    <a:pt x="10259" y="466875"/>
                  </a:lnTo>
                  <a:lnTo>
                    <a:pt x="10141" y="465900"/>
                  </a:lnTo>
                  <a:lnTo>
                    <a:pt x="10008" y="464924"/>
                  </a:lnTo>
                  <a:lnTo>
                    <a:pt x="9867" y="463982"/>
                  </a:lnTo>
                  <a:lnTo>
                    <a:pt x="9719" y="463074"/>
                  </a:lnTo>
                  <a:lnTo>
                    <a:pt x="9557" y="462199"/>
                  </a:lnTo>
                  <a:lnTo>
                    <a:pt x="9387" y="461358"/>
                  </a:lnTo>
                  <a:lnTo>
                    <a:pt x="9209" y="460551"/>
                  </a:lnTo>
                  <a:lnTo>
                    <a:pt x="9025" y="459811"/>
                  </a:lnTo>
                  <a:lnTo>
                    <a:pt x="8825" y="459070"/>
                  </a:lnTo>
                  <a:lnTo>
                    <a:pt x="8618" y="458398"/>
                  </a:lnTo>
                  <a:lnTo>
                    <a:pt x="8411" y="457758"/>
                  </a:lnTo>
                  <a:lnTo>
                    <a:pt x="8190" y="457153"/>
                  </a:lnTo>
                  <a:lnTo>
                    <a:pt x="7968" y="456615"/>
                  </a:lnTo>
                  <a:lnTo>
                    <a:pt x="7731" y="456110"/>
                  </a:lnTo>
                  <a:lnTo>
                    <a:pt x="7495" y="455639"/>
                  </a:lnTo>
                  <a:lnTo>
                    <a:pt x="7251" y="455235"/>
                  </a:lnTo>
                  <a:lnTo>
                    <a:pt x="7000" y="454865"/>
                  </a:lnTo>
                  <a:lnTo>
                    <a:pt x="6741" y="454562"/>
                  </a:lnTo>
                  <a:lnTo>
                    <a:pt x="6482" y="454293"/>
                  </a:lnTo>
                  <a:lnTo>
                    <a:pt x="6216" y="454092"/>
                  </a:lnTo>
                  <a:lnTo>
                    <a:pt x="5950" y="453957"/>
                  </a:lnTo>
                  <a:lnTo>
                    <a:pt x="5677" y="453856"/>
                  </a:lnTo>
                  <a:lnTo>
                    <a:pt x="5396" y="453822"/>
                  </a:lnTo>
                  <a:close/>
                  <a:moveTo>
                    <a:pt x="5115" y="567059"/>
                  </a:moveTo>
                  <a:lnTo>
                    <a:pt x="4842" y="567160"/>
                  </a:lnTo>
                  <a:lnTo>
                    <a:pt x="4568" y="567328"/>
                  </a:lnTo>
                  <a:lnTo>
                    <a:pt x="4295" y="567530"/>
                  </a:lnTo>
                  <a:lnTo>
                    <a:pt x="4036" y="567766"/>
                  </a:lnTo>
                  <a:lnTo>
                    <a:pt x="3777" y="568102"/>
                  </a:lnTo>
                  <a:lnTo>
                    <a:pt x="3526" y="568472"/>
                  </a:lnTo>
                  <a:lnTo>
                    <a:pt x="3275" y="568876"/>
                  </a:lnTo>
                  <a:lnTo>
                    <a:pt x="3038" y="569347"/>
                  </a:lnTo>
                  <a:lnTo>
                    <a:pt x="2802" y="569885"/>
                  </a:lnTo>
                  <a:lnTo>
                    <a:pt x="2580" y="570423"/>
                  </a:lnTo>
                  <a:lnTo>
                    <a:pt x="2359" y="571029"/>
                  </a:lnTo>
                  <a:lnTo>
                    <a:pt x="2152" y="571702"/>
                  </a:lnTo>
                  <a:lnTo>
                    <a:pt x="1945" y="572408"/>
                  </a:lnTo>
                  <a:lnTo>
                    <a:pt x="1752" y="573115"/>
                  </a:lnTo>
                  <a:lnTo>
                    <a:pt x="1568" y="573889"/>
                  </a:lnTo>
                  <a:lnTo>
                    <a:pt x="1390" y="574730"/>
                  </a:lnTo>
                  <a:lnTo>
                    <a:pt x="1220" y="575571"/>
                  </a:lnTo>
                  <a:lnTo>
                    <a:pt x="1058" y="576445"/>
                  </a:lnTo>
                  <a:lnTo>
                    <a:pt x="910" y="577354"/>
                  </a:lnTo>
                  <a:lnTo>
                    <a:pt x="770" y="578296"/>
                  </a:lnTo>
                  <a:lnTo>
                    <a:pt x="644" y="579271"/>
                  </a:lnTo>
                  <a:lnTo>
                    <a:pt x="526" y="580280"/>
                  </a:lnTo>
                  <a:lnTo>
                    <a:pt x="415" y="581323"/>
                  </a:lnTo>
                  <a:lnTo>
                    <a:pt x="326" y="582400"/>
                  </a:lnTo>
                  <a:lnTo>
                    <a:pt x="237" y="583476"/>
                  </a:lnTo>
                  <a:lnTo>
                    <a:pt x="171" y="584586"/>
                  </a:lnTo>
                  <a:lnTo>
                    <a:pt x="112" y="585697"/>
                  </a:lnTo>
                  <a:lnTo>
                    <a:pt x="60" y="586840"/>
                  </a:lnTo>
                  <a:lnTo>
                    <a:pt x="31" y="588018"/>
                  </a:lnTo>
                  <a:lnTo>
                    <a:pt x="8" y="589195"/>
                  </a:lnTo>
                  <a:lnTo>
                    <a:pt x="1" y="590373"/>
                  </a:lnTo>
                  <a:lnTo>
                    <a:pt x="8" y="591618"/>
                  </a:lnTo>
                  <a:lnTo>
                    <a:pt x="31" y="592795"/>
                  </a:lnTo>
                  <a:lnTo>
                    <a:pt x="60" y="593972"/>
                  </a:lnTo>
                  <a:lnTo>
                    <a:pt x="112" y="595150"/>
                  </a:lnTo>
                  <a:lnTo>
                    <a:pt x="171" y="596294"/>
                  </a:lnTo>
                  <a:lnTo>
                    <a:pt x="237" y="597404"/>
                  </a:lnTo>
                  <a:lnTo>
                    <a:pt x="326" y="598480"/>
                  </a:lnTo>
                  <a:lnTo>
                    <a:pt x="415" y="599557"/>
                  </a:lnTo>
                  <a:lnTo>
                    <a:pt x="526" y="600600"/>
                  </a:lnTo>
                  <a:lnTo>
                    <a:pt x="644" y="601609"/>
                  </a:lnTo>
                  <a:lnTo>
                    <a:pt x="770" y="602585"/>
                  </a:lnTo>
                  <a:lnTo>
                    <a:pt x="910" y="603527"/>
                  </a:lnTo>
                  <a:lnTo>
                    <a:pt x="1058" y="604435"/>
                  </a:lnTo>
                  <a:lnTo>
                    <a:pt x="1220" y="605310"/>
                  </a:lnTo>
                  <a:lnTo>
                    <a:pt x="1390" y="606151"/>
                  </a:lnTo>
                  <a:lnTo>
                    <a:pt x="1568" y="606958"/>
                  </a:lnTo>
                  <a:lnTo>
                    <a:pt x="1752" y="607732"/>
                  </a:lnTo>
                  <a:lnTo>
                    <a:pt x="1945" y="608472"/>
                  </a:lnTo>
                  <a:lnTo>
                    <a:pt x="2152" y="609145"/>
                  </a:lnTo>
                  <a:lnTo>
                    <a:pt x="2359" y="609784"/>
                  </a:lnTo>
                  <a:lnTo>
                    <a:pt x="2580" y="610389"/>
                  </a:lnTo>
                  <a:lnTo>
                    <a:pt x="2802" y="610961"/>
                  </a:lnTo>
                  <a:lnTo>
                    <a:pt x="3038" y="611466"/>
                  </a:lnTo>
                  <a:lnTo>
                    <a:pt x="3275" y="611937"/>
                  </a:lnTo>
                  <a:lnTo>
                    <a:pt x="3526" y="612341"/>
                  </a:lnTo>
                  <a:lnTo>
                    <a:pt x="3777" y="612711"/>
                  </a:lnTo>
                  <a:lnTo>
                    <a:pt x="4036" y="613013"/>
                  </a:lnTo>
                  <a:lnTo>
                    <a:pt x="4295" y="613249"/>
                  </a:lnTo>
                  <a:lnTo>
                    <a:pt x="4568" y="613451"/>
                  </a:lnTo>
                  <a:lnTo>
                    <a:pt x="4842" y="613619"/>
                  </a:lnTo>
                  <a:lnTo>
                    <a:pt x="5115" y="613686"/>
                  </a:lnTo>
                  <a:lnTo>
                    <a:pt x="5396" y="613720"/>
                  </a:lnTo>
                  <a:lnTo>
                    <a:pt x="5677" y="613686"/>
                  </a:lnTo>
                  <a:lnTo>
                    <a:pt x="5950" y="613619"/>
                  </a:lnTo>
                  <a:lnTo>
                    <a:pt x="6216" y="613451"/>
                  </a:lnTo>
                  <a:lnTo>
                    <a:pt x="6482" y="613249"/>
                  </a:lnTo>
                  <a:lnTo>
                    <a:pt x="6741" y="613013"/>
                  </a:lnTo>
                  <a:lnTo>
                    <a:pt x="7000" y="612711"/>
                  </a:lnTo>
                  <a:lnTo>
                    <a:pt x="7251" y="612341"/>
                  </a:lnTo>
                  <a:lnTo>
                    <a:pt x="7495" y="611937"/>
                  </a:lnTo>
                  <a:lnTo>
                    <a:pt x="7731" y="611466"/>
                  </a:lnTo>
                  <a:lnTo>
                    <a:pt x="7968" y="610961"/>
                  </a:lnTo>
                  <a:lnTo>
                    <a:pt x="8190" y="610389"/>
                  </a:lnTo>
                  <a:lnTo>
                    <a:pt x="8411" y="609784"/>
                  </a:lnTo>
                  <a:lnTo>
                    <a:pt x="8618" y="609145"/>
                  </a:lnTo>
                  <a:lnTo>
                    <a:pt x="8825" y="608472"/>
                  </a:lnTo>
                  <a:lnTo>
                    <a:pt x="9025" y="607732"/>
                  </a:lnTo>
                  <a:lnTo>
                    <a:pt x="9209" y="606958"/>
                  </a:lnTo>
                  <a:lnTo>
                    <a:pt x="9387" y="606151"/>
                  </a:lnTo>
                  <a:lnTo>
                    <a:pt x="9557" y="605310"/>
                  </a:lnTo>
                  <a:lnTo>
                    <a:pt x="9719" y="604435"/>
                  </a:lnTo>
                  <a:lnTo>
                    <a:pt x="9867" y="603527"/>
                  </a:lnTo>
                  <a:lnTo>
                    <a:pt x="10008" y="602585"/>
                  </a:lnTo>
                  <a:lnTo>
                    <a:pt x="10141" y="601609"/>
                  </a:lnTo>
                  <a:lnTo>
                    <a:pt x="10259" y="600600"/>
                  </a:lnTo>
                  <a:lnTo>
                    <a:pt x="10370" y="599557"/>
                  </a:lnTo>
                  <a:lnTo>
                    <a:pt x="10466" y="598480"/>
                  </a:lnTo>
                  <a:lnTo>
                    <a:pt x="10554" y="597404"/>
                  </a:lnTo>
                  <a:lnTo>
                    <a:pt x="10621" y="596294"/>
                  </a:lnTo>
                  <a:lnTo>
                    <a:pt x="10687" y="595150"/>
                  </a:lnTo>
                  <a:lnTo>
                    <a:pt x="10732" y="593972"/>
                  </a:lnTo>
                  <a:lnTo>
                    <a:pt x="10769" y="592795"/>
                  </a:lnTo>
                  <a:lnTo>
                    <a:pt x="10791" y="591618"/>
                  </a:lnTo>
                  <a:lnTo>
                    <a:pt x="10798" y="590373"/>
                  </a:lnTo>
                  <a:lnTo>
                    <a:pt x="10791" y="589195"/>
                  </a:lnTo>
                  <a:lnTo>
                    <a:pt x="10769" y="588018"/>
                  </a:lnTo>
                  <a:lnTo>
                    <a:pt x="10732" y="586840"/>
                  </a:lnTo>
                  <a:lnTo>
                    <a:pt x="10687" y="585697"/>
                  </a:lnTo>
                  <a:lnTo>
                    <a:pt x="10621" y="584586"/>
                  </a:lnTo>
                  <a:lnTo>
                    <a:pt x="10554" y="583476"/>
                  </a:lnTo>
                  <a:lnTo>
                    <a:pt x="10466" y="582400"/>
                  </a:lnTo>
                  <a:lnTo>
                    <a:pt x="10370" y="581323"/>
                  </a:lnTo>
                  <a:lnTo>
                    <a:pt x="10259" y="580280"/>
                  </a:lnTo>
                  <a:lnTo>
                    <a:pt x="10141" y="579271"/>
                  </a:lnTo>
                  <a:lnTo>
                    <a:pt x="10008" y="578296"/>
                  </a:lnTo>
                  <a:lnTo>
                    <a:pt x="9867" y="577354"/>
                  </a:lnTo>
                  <a:lnTo>
                    <a:pt x="9719" y="576445"/>
                  </a:lnTo>
                  <a:lnTo>
                    <a:pt x="9557" y="575571"/>
                  </a:lnTo>
                  <a:lnTo>
                    <a:pt x="9387" y="574730"/>
                  </a:lnTo>
                  <a:lnTo>
                    <a:pt x="9209" y="573889"/>
                  </a:lnTo>
                  <a:lnTo>
                    <a:pt x="9025" y="573115"/>
                  </a:lnTo>
                  <a:lnTo>
                    <a:pt x="8825" y="572408"/>
                  </a:lnTo>
                  <a:lnTo>
                    <a:pt x="8618" y="571702"/>
                  </a:lnTo>
                  <a:lnTo>
                    <a:pt x="8411" y="571029"/>
                  </a:lnTo>
                  <a:lnTo>
                    <a:pt x="8190" y="570423"/>
                  </a:lnTo>
                  <a:lnTo>
                    <a:pt x="7968" y="569885"/>
                  </a:lnTo>
                  <a:lnTo>
                    <a:pt x="7731" y="569347"/>
                  </a:lnTo>
                  <a:lnTo>
                    <a:pt x="7495" y="568876"/>
                  </a:lnTo>
                  <a:lnTo>
                    <a:pt x="7251" y="568472"/>
                  </a:lnTo>
                  <a:lnTo>
                    <a:pt x="7000" y="568102"/>
                  </a:lnTo>
                  <a:lnTo>
                    <a:pt x="6741" y="567766"/>
                  </a:lnTo>
                  <a:lnTo>
                    <a:pt x="6482" y="567530"/>
                  </a:lnTo>
                  <a:lnTo>
                    <a:pt x="6216" y="567328"/>
                  </a:lnTo>
                  <a:lnTo>
                    <a:pt x="5950" y="567160"/>
                  </a:lnTo>
                  <a:lnTo>
                    <a:pt x="5677"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a:off x="11835774" y="1047749"/>
              <a:ext cx="55601" cy="876085"/>
            </a:xfrm>
            <a:custGeom>
              <a:rect b="b" l="l" r="r" t="t"/>
              <a:pathLst>
                <a:path extrusionOk="0" h="613720" w="10791">
                  <a:moveTo>
                    <a:pt x="5395" y="0"/>
                  </a:moveTo>
                  <a:lnTo>
                    <a:pt x="5114" y="34"/>
                  </a:lnTo>
                  <a:lnTo>
                    <a:pt x="4841" y="135"/>
                  </a:lnTo>
                  <a:lnTo>
                    <a:pt x="4568" y="269"/>
                  </a:lnTo>
                  <a:lnTo>
                    <a:pt x="4294" y="471"/>
                  </a:lnTo>
                  <a:lnTo>
                    <a:pt x="4035" y="740"/>
                  </a:lnTo>
                  <a:lnTo>
                    <a:pt x="3777" y="1043"/>
                  </a:lnTo>
                  <a:lnTo>
                    <a:pt x="3526" y="1413"/>
                  </a:lnTo>
                  <a:lnTo>
                    <a:pt x="3274" y="1850"/>
                  </a:lnTo>
                  <a:lnTo>
                    <a:pt x="3038" y="2321"/>
                  </a:lnTo>
                  <a:lnTo>
                    <a:pt x="2801" y="2826"/>
                  </a:lnTo>
                  <a:lnTo>
                    <a:pt x="2580" y="3398"/>
                  </a:lnTo>
                  <a:lnTo>
                    <a:pt x="2358" y="4003"/>
                  </a:lnTo>
                  <a:lnTo>
                    <a:pt x="2151" y="4643"/>
                  </a:lnTo>
                  <a:lnTo>
                    <a:pt x="1944" y="5349"/>
                  </a:lnTo>
                  <a:lnTo>
                    <a:pt x="1752" y="6089"/>
                  </a:lnTo>
                  <a:lnTo>
                    <a:pt x="1560" y="6863"/>
                  </a:lnTo>
                  <a:lnTo>
                    <a:pt x="1382" y="7670"/>
                  </a:lnTo>
                  <a:lnTo>
                    <a:pt x="1220" y="8511"/>
                  </a:lnTo>
                  <a:lnTo>
                    <a:pt x="1057" y="9420"/>
                  </a:lnTo>
                  <a:lnTo>
                    <a:pt x="909" y="10328"/>
                  </a:lnTo>
                  <a:lnTo>
                    <a:pt x="769" y="11270"/>
                  </a:lnTo>
                  <a:lnTo>
                    <a:pt x="643" y="12245"/>
                  </a:lnTo>
                  <a:lnTo>
                    <a:pt x="525" y="13255"/>
                  </a:lnTo>
                  <a:lnTo>
                    <a:pt x="414" y="14298"/>
                  </a:lnTo>
                  <a:lnTo>
                    <a:pt x="318" y="15340"/>
                  </a:lnTo>
                  <a:lnTo>
                    <a:pt x="237" y="16417"/>
                  </a:lnTo>
                  <a:lnTo>
                    <a:pt x="163" y="17527"/>
                  </a:lnTo>
                  <a:lnTo>
                    <a:pt x="104" y="18671"/>
                  </a:lnTo>
                  <a:lnTo>
                    <a:pt x="59" y="19815"/>
                  </a:lnTo>
                  <a:lnTo>
                    <a:pt x="30" y="20959"/>
                  </a:lnTo>
                  <a:lnTo>
                    <a:pt x="8" y="22136"/>
                  </a:lnTo>
                  <a:lnTo>
                    <a:pt x="0" y="23347"/>
                  </a:lnTo>
                  <a:lnTo>
                    <a:pt x="8" y="24558"/>
                  </a:lnTo>
                  <a:lnTo>
                    <a:pt x="30" y="25736"/>
                  </a:lnTo>
                  <a:lnTo>
                    <a:pt x="59" y="26879"/>
                  </a:lnTo>
                  <a:lnTo>
                    <a:pt x="104" y="28023"/>
                  </a:lnTo>
                  <a:lnTo>
                    <a:pt x="163" y="29167"/>
                  </a:lnTo>
                  <a:lnTo>
                    <a:pt x="237" y="30277"/>
                  </a:lnTo>
                  <a:lnTo>
                    <a:pt x="318" y="31354"/>
                  </a:lnTo>
                  <a:lnTo>
                    <a:pt x="414" y="32397"/>
                  </a:lnTo>
                  <a:lnTo>
                    <a:pt x="525" y="33440"/>
                  </a:lnTo>
                  <a:lnTo>
                    <a:pt x="643" y="34449"/>
                  </a:lnTo>
                  <a:lnTo>
                    <a:pt x="769" y="35424"/>
                  </a:lnTo>
                  <a:lnTo>
                    <a:pt x="909" y="36366"/>
                  </a:lnTo>
                  <a:lnTo>
                    <a:pt x="1057" y="37275"/>
                  </a:lnTo>
                  <a:lnTo>
                    <a:pt x="1220" y="38183"/>
                  </a:lnTo>
                  <a:lnTo>
                    <a:pt x="1382" y="39024"/>
                  </a:lnTo>
                  <a:lnTo>
                    <a:pt x="1560" y="39831"/>
                  </a:lnTo>
                  <a:lnTo>
                    <a:pt x="1752" y="40605"/>
                  </a:lnTo>
                  <a:lnTo>
                    <a:pt x="1944" y="41345"/>
                  </a:lnTo>
                  <a:lnTo>
                    <a:pt x="2151" y="42052"/>
                  </a:lnTo>
                  <a:lnTo>
                    <a:pt x="2358" y="42691"/>
                  </a:lnTo>
                  <a:lnTo>
                    <a:pt x="2580" y="43296"/>
                  </a:lnTo>
                  <a:lnTo>
                    <a:pt x="2801" y="43868"/>
                  </a:lnTo>
                  <a:lnTo>
                    <a:pt x="3038" y="44373"/>
                  </a:lnTo>
                  <a:lnTo>
                    <a:pt x="3274" y="44844"/>
                  </a:lnTo>
                  <a:lnTo>
                    <a:pt x="3526" y="45281"/>
                  </a:lnTo>
                  <a:lnTo>
                    <a:pt x="3777" y="45651"/>
                  </a:lnTo>
                  <a:lnTo>
                    <a:pt x="4035" y="45954"/>
                  </a:lnTo>
                  <a:lnTo>
                    <a:pt x="4294" y="46223"/>
                  </a:lnTo>
                  <a:lnTo>
                    <a:pt x="4568" y="46425"/>
                  </a:lnTo>
                  <a:lnTo>
                    <a:pt x="4841" y="46560"/>
                  </a:lnTo>
                  <a:lnTo>
                    <a:pt x="5114" y="46661"/>
                  </a:lnTo>
                  <a:lnTo>
                    <a:pt x="5395" y="46694"/>
                  </a:lnTo>
                  <a:lnTo>
                    <a:pt x="5676" y="46661"/>
                  </a:lnTo>
                  <a:lnTo>
                    <a:pt x="5950" y="46560"/>
                  </a:lnTo>
                  <a:lnTo>
                    <a:pt x="6216" y="46425"/>
                  </a:lnTo>
                  <a:lnTo>
                    <a:pt x="6482" y="46223"/>
                  </a:lnTo>
                  <a:lnTo>
                    <a:pt x="6740" y="45954"/>
                  </a:lnTo>
                  <a:lnTo>
                    <a:pt x="6999" y="45651"/>
                  </a:lnTo>
                  <a:lnTo>
                    <a:pt x="7250" y="45281"/>
                  </a:lnTo>
                  <a:lnTo>
                    <a:pt x="7494" y="44844"/>
                  </a:lnTo>
                  <a:lnTo>
                    <a:pt x="7731" y="44373"/>
                  </a:lnTo>
                  <a:lnTo>
                    <a:pt x="7960" y="43868"/>
                  </a:lnTo>
                  <a:lnTo>
                    <a:pt x="8189" y="43296"/>
                  </a:lnTo>
                  <a:lnTo>
                    <a:pt x="8411" y="42691"/>
                  </a:lnTo>
                  <a:lnTo>
                    <a:pt x="8618" y="42052"/>
                  </a:lnTo>
                  <a:lnTo>
                    <a:pt x="8824" y="41345"/>
                  </a:lnTo>
                  <a:lnTo>
                    <a:pt x="9017" y="40605"/>
                  </a:lnTo>
                  <a:lnTo>
                    <a:pt x="9209" y="39831"/>
                  </a:lnTo>
                  <a:lnTo>
                    <a:pt x="9386" y="39024"/>
                  </a:lnTo>
                  <a:lnTo>
                    <a:pt x="9556" y="38183"/>
                  </a:lnTo>
                  <a:lnTo>
                    <a:pt x="9719" y="37275"/>
                  </a:lnTo>
                  <a:lnTo>
                    <a:pt x="9867" y="36366"/>
                  </a:lnTo>
                  <a:lnTo>
                    <a:pt x="10007" y="35424"/>
                  </a:lnTo>
                  <a:lnTo>
                    <a:pt x="10140" y="34449"/>
                  </a:lnTo>
                  <a:lnTo>
                    <a:pt x="10258" y="33440"/>
                  </a:lnTo>
                  <a:lnTo>
                    <a:pt x="10369" y="32397"/>
                  </a:lnTo>
                  <a:lnTo>
                    <a:pt x="10465" y="31354"/>
                  </a:lnTo>
                  <a:lnTo>
                    <a:pt x="10546" y="30277"/>
                  </a:lnTo>
                  <a:lnTo>
                    <a:pt x="10620" y="29167"/>
                  </a:lnTo>
                  <a:lnTo>
                    <a:pt x="10687" y="28023"/>
                  </a:lnTo>
                  <a:lnTo>
                    <a:pt x="10731" y="26879"/>
                  </a:lnTo>
                  <a:lnTo>
                    <a:pt x="10768" y="25736"/>
                  </a:lnTo>
                  <a:lnTo>
                    <a:pt x="10790" y="24558"/>
                  </a:lnTo>
                  <a:lnTo>
                    <a:pt x="10790" y="23347"/>
                  </a:lnTo>
                  <a:lnTo>
                    <a:pt x="10790" y="22136"/>
                  </a:lnTo>
                  <a:lnTo>
                    <a:pt x="10768" y="20959"/>
                  </a:lnTo>
                  <a:lnTo>
                    <a:pt x="10731" y="19815"/>
                  </a:lnTo>
                  <a:lnTo>
                    <a:pt x="10687" y="18671"/>
                  </a:lnTo>
                  <a:lnTo>
                    <a:pt x="10620" y="17527"/>
                  </a:lnTo>
                  <a:lnTo>
                    <a:pt x="10546" y="16417"/>
                  </a:lnTo>
                  <a:lnTo>
                    <a:pt x="10465" y="15340"/>
                  </a:lnTo>
                  <a:lnTo>
                    <a:pt x="10369" y="14298"/>
                  </a:lnTo>
                  <a:lnTo>
                    <a:pt x="10258" y="13255"/>
                  </a:lnTo>
                  <a:lnTo>
                    <a:pt x="10140" y="12245"/>
                  </a:lnTo>
                  <a:lnTo>
                    <a:pt x="10007" y="11270"/>
                  </a:lnTo>
                  <a:lnTo>
                    <a:pt x="9867" y="10328"/>
                  </a:lnTo>
                  <a:lnTo>
                    <a:pt x="9719" y="9420"/>
                  </a:lnTo>
                  <a:lnTo>
                    <a:pt x="9556" y="8511"/>
                  </a:lnTo>
                  <a:lnTo>
                    <a:pt x="9386" y="7670"/>
                  </a:lnTo>
                  <a:lnTo>
                    <a:pt x="9209" y="6863"/>
                  </a:lnTo>
                  <a:lnTo>
                    <a:pt x="9017" y="6089"/>
                  </a:lnTo>
                  <a:lnTo>
                    <a:pt x="8824" y="5349"/>
                  </a:lnTo>
                  <a:lnTo>
                    <a:pt x="8618" y="4643"/>
                  </a:lnTo>
                  <a:lnTo>
                    <a:pt x="8411" y="4003"/>
                  </a:lnTo>
                  <a:lnTo>
                    <a:pt x="8189" y="3398"/>
                  </a:lnTo>
                  <a:lnTo>
                    <a:pt x="7960" y="2826"/>
                  </a:lnTo>
                  <a:lnTo>
                    <a:pt x="7731" y="2321"/>
                  </a:lnTo>
                  <a:lnTo>
                    <a:pt x="7494" y="1850"/>
                  </a:lnTo>
                  <a:lnTo>
                    <a:pt x="7250" y="1413"/>
                  </a:lnTo>
                  <a:lnTo>
                    <a:pt x="6999" y="1043"/>
                  </a:lnTo>
                  <a:lnTo>
                    <a:pt x="6740" y="740"/>
                  </a:lnTo>
                  <a:lnTo>
                    <a:pt x="6482" y="471"/>
                  </a:lnTo>
                  <a:lnTo>
                    <a:pt x="6216" y="269"/>
                  </a:lnTo>
                  <a:lnTo>
                    <a:pt x="5950" y="135"/>
                  </a:lnTo>
                  <a:lnTo>
                    <a:pt x="5676" y="34"/>
                  </a:lnTo>
                  <a:lnTo>
                    <a:pt x="5395" y="0"/>
                  </a:lnTo>
                  <a:close/>
                  <a:moveTo>
                    <a:pt x="5395" y="113472"/>
                  </a:moveTo>
                  <a:lnTo>
                    <a:pt x="5114" y="113506"/>
                  </a:lnTo>
                  <a:lnTo>
                    <a:pt x="4841" y="113573"/>
                  </a:lnTo>
                  <a:lnTo>
                    <a:pt x="4568" y="113742"/>
                  </a:lnTo>
                  <a:lnTo>
                    <a:pt x="4294" y="113943"/>
                  </a:lnTo>
                  <a:lnTo>
                    <a:pt x="4035" y="114213"/>
                  </a:lnTo>
                  <a:lnTo>
                    <a:pt x="3777" y="114515"/>
                  </a:lnTo>
                  <a:lnTo>
                    <a:pt x="3526" y="114885"/>
                  </a:lnTo>
                  <a:lnTo>
                    <a:pt x="3274" y="115323"/>
                  </a:lnTo>
                  <a:lnTo>
                    <a:pt x="3038" y="115794"/>
                  </a:lnTo>
                  <a:lnTo>
                    <a:pt x="2801" y="116298"/>
                  </a:lnTo>
                  <a:lnTo>
                    <a:pt x="2580" y="116870"/>
                  </a:lnTo>
                  <a:lnTo>
                    <a:pt x="2358" y="117476"/>
                  </a:lnTo>
                  <a:lnTo>
                    <a:pt x="2151" y="118115"/>
                  </a:lnTo>
                  <a:lnTo>
                    <a:pt x="1944" y="118821"/>
                  </a:lnTo>
                  <a:lnTo>
                    <a:pt x="1752" y="119562"/>
                  </a:lnTo>
                  <a:lnTo>
                    <a:pt x="1560" y="120335"/>
                  </a:lnTo>
                  <a:lnTo>
                    <a:pt x="1382" y="121143"/>
                  </a:lnTo>
                  <a:lnTo>
                    <a:pt x="1220" y="121984"/>
                  </a:lnTo>
                  <a:lnTo>
                    <a:pt x="1057" y="122858"/>
                  </a:lnTo>
                  <a:lnTo>
                    <a:pt x="909" y="123800"/>
                  </a:lnTo>
                  <a:lnTo>
                    <a:pt x="769" y="124742"/>
                  </a:lnTo>
                  <a:lnTo>
                    <a:pt x="643" y="125718"/>
                  </a:lnTo>
                  <a:lnTo>
                    <a:pt x="525" y="126727"/>
                  </a:lnTo>
                  <a:lnTo>
                    <a:pt x="414" y="127736"/>
                  </a:lnTo>
                  <a:lnTo>
                    <a:pt x="318" y="128813"/>
                  </a:lnTo>
                  <a:lnTo>
                    <a:pt x="237" y="129889"/>
                  </a:lnTo>
                  <a:lnTo>
                    <a:pt x="163" y="131000"/>
                  </a:lnTo>
                  <a:lnTo>
                    <a:pt x="104" y="132110"/>
                  </a:lnTo>
                  <a:lnTo>
                    <a:pt x="59" y="133254"/>
                  </a:lnTo>
                  <a:lnTo>
                    <a:pt x="30" y="134431"/>
                  </a:lnTo>
                  <a:lnTo>
                    <a:pt x="8" y="135608"/>
                  </a:lnTo>
                  <a:lnTo>
                    <a:pt x="0" y="136820"/>
                  </a:lnTo>
                  <a:lnTo>
                    <a:pt x="8" y="137997"/>
                  </a:lnTo>
                  <a:lnTo>
                    <a:pt x="30" y="139174"/>
                  </a:lnTo>
                  <a:lnTo>
                    <a:pt x="59" y="140352"/>
                  </a:lnTo>
                  <a:lnTo>
                    <a:pt x="104" y="141496"/>
                  </a:lnTo>
                  <a:lnTo>
                    <a:pt x="163" y="142640"/>
                  </a:lnTo>
                  <a:lnTo>
                    <a:pt x="237" y="143716"/>
                  </a:lnTo>
                  <a:lnTo>
                    <a:pt x="318" y="144826"/>
                  </a:lnTo>
                  <a:lnTo>
                    <a:pt x="414" y="145869"/>
                  </a:lnTo>
                  <a:lnTo>
                    <a:pt x="525" y="146912"/>
                  </a:lnTo>
                  <a:lnTo>
                    <a:pt x="643" y="147921"/>
                  </a:lnTo>
                  <a:lnTo>
                    <a:pt x="769" y="148897"/>
                  </a:lnTo>
                  <a:lnTo>
                    <a:pt x="909" y="149839"/>
                  </a:lnTo>
                  <a:lnTo>
                    <a:pt x="1057" y="150747"/>
                  </a:lnTo>
                  <a:lnTo>
                    <a:pt x="1220" y="151622"/>
                  </a:lnTo>
                  <a:lnTo>
                    <a:pt x="1382" y="152496"/>
                  </a:lnTo>
                  <a:lnTo>
                    <a:pt x="1560" y="153304"/>
                  </a:lnTo>
                  <a:lnTo>
                    <a:pt x="1752" y="154078"/>
                  </a:lnTo>
                  <a:lnTo>
                    <a:pt x="1944" y="154818"/>
                  </a:lnTo>
                  <a:lnTo>
                    <a:pt x="2151" y="155491"/>
                  </a:lnTo>
                  <a:lnTo>
                    <a:pt x="2358" y="156163"/>
                  </a:lnTo>
                  <a:lnTo>
                    <a:pt x="2580" y="156769"/>
                  </a:lnTo>
                  <a:lnTo>
                    <a:pt x="2801" y="157341"/>
                  </a:lnTo>
                  <a:lnTo>
                    <a:pt x="3038" y="157845"/>
                  </a:lnTo>
                  <a:lnTo>
                    <a:pt x="3274" y="158316"/>
                  </a:lnTo>
                  <a:lnTo>
                    <a:pt x="3526" y="158720"/>
                  </a:lnTo>
                  <a:lnTo>
                    <a:pt x="3777" y="159090"/>
                  </a:lnTo>
                  <a:lnTo>
                    <a:pt x="4035" y="159427"/>
                  </a:lnTo>
                  <a:lnTo>
                    <a:pt x="4294" y="159696"/>
                  </a:lnTo>
                  <a:lnTo>
                    <a:pt x="4568" y="159898"/>
                  </a:lnTo>
                  <a:lnTo>
                    <a:pt x="4841" y="160032"/>
                  </a:lnTo>
                  <a:lnTo>
                    <a:pt x="5114" y="160133"/>
                  </a:lnTo>
                  <a:lnTo>
                    <a:pt x="5395"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0" y="157341"/>
                  </a:lnTo>
                  <a:lnTo>
                    <a:pt x="8189" y="156769"/>
                  </a:lnTo>
                  <a:lnTo>
                    <a:pt x="8411" y="156163"/>
                  </a:lnTo>
                  <a:lnTo>
                    <a:pt x="8618" y="155491"/>
                  </a:lnTo>
                  <a:lnTo>
                    <a:pt x="8824" y="154818"/>
                  </a:lnTo>
                  <a:lnTo>
                    <a:pt x="9017" y="154078"/>
                  </a:lnTo>
                  <a:lnTo>
                    <a:pt x="9209" y="153304"/>
                  </a:lnTo>
                  <a:lnTo>
                    <a:pt x="9386" y="152496"/>
                  </a:lnTo>
                  <a:lnTo>
                    <a:pt x="9556" y="151622"/>
                  </a:lnTo>
                  <a:lnTo>
                    <a:pt x="9719" y="150747"/>
                  </a:lnTo>
                  <a:lnTo>
                    <a:pt x="9867" y="149839"/>
                  </a:lnTo>
                  <a:lnTo>
                    <a:pt x="10007" y="148897"/>
                  </a:lnTo>
                  <a:lnTo>
                    <a:pt x="10140" y="147921"/>
                  </a:lnTo>
                  <a:lnTo>
                    <a:pt x="10258" y="146912"/>
                  </a:lnTo>
                  <a:lnTo>
                    <a:pt x="10369" y="145869"/>
                  </a:lnTo>
                  <a:lnTo>
                    <a:pt x="10465" y="144826"/>
                  </a:lnTo>
                  <a:lnTo>
                    <a:pt x="10546" y="143716"/>
                  </a:lnTo>
                  <a:lnTo>
                    <a:pt x="10620" y="142640"/>
                  </a:lnTo>
                  <a:lnTo>
                    <a:pt x="10687" y="141496"/>
                  </a:lnTo>
                  <a:lnTo>
                    <a:pt x="10731" y="140352"/>
                  </a:lnTo>
                  <a:lnTo>
                    <a:pt x="10768" y="139174"/>
                  </a:lnTo>
                  <a:lnTo>
                    <a:pt x="10790" y="137997"/>
                  </a:lnTo>
                  <a:lnTo>
                    <a:pt x="10790" y="136820"/>
                  </a:lnTo>
                  <a:lnTo>
                    <a:pt x="10790" y="135608"/>
                  </a:lnTo>
                  <a:lnTo>
                    <a:pt x="10768" y="134431"/>
                  </a:lnTo>
                  <a:lnTo>
                    <a:pt x="10731" y="133254"/>
                  </a:lnTo>
                  <a:lnTo>
                    <a:pt x="10687" y="132110"/>
                  </a:lnTo>
                  <a:lnTo>
                    <a:pt x="10620" y="131000"/>
                  </a:lnTo>
                  <a:lnTo>
                    <a:pt x="10546" y="129889"/>
                  </a:lnTo>
                  <a:lnTo>
                    <a:pt x="10465" y="128813"/>
                  </a:lnTo>
                  <a:lnTo>
                    <a:pt x="10369" y="127736"/>
                  </a:lnTo>
                  <a:lnTo>
                    <a:pt x="10258" y="126727"/>
                  </a:lnTo>
                  <a:lnTo>
                    <a:pt x="10140" y="125718"/>
                  </a:lnTo>
                  <a:lnTo>
                    <a:pt x="10007" y="124742"/>
                  </a:lnTo>
                  <a:lnTo>
                    <a:pt x="9867" y="123800"/>
                  </a:lnTo>
                  <a:lnTo>
                    <a:pt x="9719" y="122858"/>
                  </a:lnTo>
                  <a:lnTo>
                    <a:pt x="9556" y="121984"/>
                  </a:lnTo>
                  <a:lnTo>
                    <a:pt x="9386" y="121143"/>
                  </a:lnTo>
                  <a:lnTo>
                    <a:pt x="9209" y="120335"/>
                  </a:lnTo>
                  <a:lnTo>
                    <a:pt x="9017" y="119562"/>
                  </a:lnTo>
                  <a:lnTo>
                    <a:pt x="8824" y="118821"/>
                  </a:lnTo>
                  <a:lnTo>
                    <a:pt x="8618" y="118115"/>
                  </a:lnTo>
                  <a:lnTo>
                    <a:pt x="8411" y="117476"/>
                  </a:lnTo>
                  <a:lnTo>
                    <a:pt x="8189" y="116870"/>
                  </a:lnTo>
                  <a:lnTo>
                    <a:pt x="7960"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395" y="113472"/>
                  </a:lnTo>
                  <a:close/>
                  <a:moveTo>
                    <a:pt x="5114" y="226945"/>
                  </a:moveTo>
                  <a:lnTo>
                    <a:pt x="4841" y="227046"/>
                  </a:lnTo>
                  <a:lnTo>
                    <a:pt x="4568" y="227214"/>
                  </a:lnTo>
                  <a:lnTo>
                    <a:pt x="4294" y="227416"/>
                  </a:lnTo>
                  <a:lnTo>
                    <a:pt x="4035" y="227651"/>
                  </a:lnTo>
                  <a:lnTo>
                    <a:pt x="3777" y="227988"/>
                  </a:lnTo>
                  <a:lnTo>
                    <a:pt x="3526" y="228358"/>
                  </a:lnTo>
                  <a:lnTo>
                    <a:pt x="3274" y="228761"/>
                  </a:lnTo>
                  <a:lnTo>
                    <a:pt x="3038" y="229232"/>
                  </a:lnTo>
                  <a:lnTo>
                    <a:pt x="2801" y="229771"/>
                  </a:lnTo>
                  <a:lnTo>
                    <a:pt x="2580" y="230309"/>
                  </a:lnTo>
                  <a:lnTo>
                    <a:pt x="2358" y="230915"/>
                  </a:lnTo>
                  <a:lnTo>
                    <a:pt x="2151" y="231587"/>
                  </a:lnTo>
                  <a:lnTo>
                    <a:pt x="1944" y="232260"/>
                  </a:lnTo>
                  <a:lnTo>
                    <a:pt x="1752" y="233000"/>
                  </a:lnTo>
                  <a:lnTo>
                    <a:pt x="1560" y="233774"/>
                  </a:lnTo>
                  <a:lnTo>
                    <a:pt x="1382" y="234581"/>
                  </a:lnTo>
                  <a:lnTo>
                    <a:pt x="1220" y="235422"/>
                  </a:lnTo>
                  <a:lnTo>
                    <a:pt x="1057" y="236331"/>
                  </a:lnTo>
                  <a:lnTo>
                    <a:pt x="909" y="237239"/>
                  </a:lnTo>
                  <a:lnTo>
                    <a:pt x="769" y="238181"/>
                  </a:lnTo>
                  <a:lnTo>
                    <a:pt x="643" y="239157"/>
                  </a:lnTo>
                  <a:lnTo>
                    <a:pt x="525" y="240166"/>
                  </a:lnTo>
                  <a:lnTo>
                    <a:pt x="414" y="241209"/>
                  </a:lnTo>
                  <a:lnTo>
                    <a:pt x="318" y="242252"/>
                  </a:lnTo>
                  <a:lnTo>
                    <a:pt x="237" y="243328"/>
                  </a:lnTo>
                  <a:lnTo>
                    <a:pt x="163" y="244438"/>
                  </a:lnTo>
                  <a:lnTo>
                    <a:pt x="104" y="245582"/>
                  </a:lnTo>
                  <a:lnTo>
                    <a:pt x="59" y="246726"/>
                  </a:lnTo>
                  <a:lnTo>
                    <a:pt x="30" y="247903"/>
                  </a:lnTo>
                  <a:lnTo>
                    <a:pt x="8" y="249081"/>
                  </a:lnTo>
                  <a:lnTo>
                    <a:pt x="0" y="250258"/>
                  </a:lnTo>
                  <a:lnTo>
                    <a:pt x="8" y="251469"/>
                  </a:lnTo>
                  <a:lnTo>
                    <a:pt x="30" y="252647"/>
                  </a:lnTo>
                  <a:lnTo>
                    <a:pt x="59" y="253824"/>
                  </a:lnTo>
                  <a:lnTo>
                    <a:pt x="104" y="254968"/>
                  </a:lnTo>
                  <a:lnTo>
                    <a:pt x="163" y="256078"/>
                  </a:lnTo>
                  <a:lnTo>
                    <a:pt x="237" y="257188"/>
                  </a:lnTo>
                  <a:lnTo>
                    <a:pt x="318" y="258265"/>
                  </a:lnTo>
                  <a:lnTo>
                    <a:pt x="414" y="259341"/>
                  </a:lnTo>
                  <a:lnTo>
                    <a:pt x="525" y="260384"/>
                  </a:lnTo>
                  <a:lnTo>
                    <a:pt x="643" y="261360"/>
                  </a:lnTo>
                  <a:lnTo>
                    <a:pt x="769" y="262336"/>
                  </a:lnTo>
                  <a:lnTo>
                    <a:pt x="909" y="263311"/>
                  </a:lnTo>
                  <a:lnTo>
                    <a:pt x="1057" y="264220"/>
                  </a:lnTo>
                  <a:lnTo>
                    <a:pt x="1220" y="265094"/>
                  </a:lnTo>
                  <a:lnTo>
                    <a:pt x="1382" y="265935"/>
                  </a:lnTo>
                  <a:lnTo>
                    <a:pt x="1560" y="266743"/>
                  </a:lnTo>
                  <a:lnTo>
                    <a:pt x="1752" y="267516"/>
                  </a:lnTo>
                  <a:lnTo>
                    <a:pt x="1944" y="268256"/>
                  </a:lnTo>
                  <a:lnTo>
                    <a:pt x="2151" y="268963"/>
                  </a:lnTo>
                  <a:lnTo>
                    <a:pt x="2358" y="269602"/>
                  </a:lnTo>
                  <a:lnTo>
                    <a:pt x="2580" y="270208"/>
                  </a:lnTo>
                  <a:lnTo>
                    <a:pt x="2801" y="270780"/>
                  </a:lnTo>
                  <a:lnTo>
                    <a:pt x="3038" y="271318"/>
                  </a:lnTo>
                  <a:lnTo>
                    <a:pt x="3274" y="271789"/>
                  </a:lnTo>
                  <a:lnTo>
                    <a:pt x="3526" y="272193"/>
                  </a:lnTo>
                  <a:lnTo>
                    <a:pt x="3777" y="272563"/>
                  </a:lnTo>
                  <a:lnTo>
                    <a:pt x="4035" y="272865"/>
                  </a:lnTo>
                  <a:lnTo>
                    <a:pt x="4294" y="273134"/>
                  </a:lnTo>
                  <a:lnTo>
                    <a:pt x="4568" y="273336"/>
                  </a:lnTo>
                  <a:lnTo>
                    <a:pt x="4841" y="273505"/>
                  </a:lnTo>
                  <a:lnTo>
                    <a:pt x="5114" y="273572"/>
                  </a:lnTo>
                  <a:lnTo>
                    <a:pt x="5395"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0" y="270780"/>
                  </a:lnTo>
                  <a:lnTo>
                    <a:pt x="8189" y="270208"/>
                  </a:lnTo>
                  <a:lnTo>
                    <a:pt x="8411" y="269602"/>
                  </a:lnTo>
                  <a:lnTo>
                    <a:pt x="8618" y="268963"/>
                  </a:lnTo>
                  <a:lnTo>
                    <a:pt x="8824" y="268256"/>
                  </a:lnTo>
                  <a:lnTo>
                    <a:pt x="9017" y="267516"/>
                  </a:lnTo>
                  <a:lnTo>
                    <a:pt x="9209" y="266743"/>
                  </a:lnTo>
                  <a:lnTo>
                    <a:pt x="9386" y="265935"/>
                  </a:lnTo>
                  <a:lnTo>
                    <a:pt x="9556" y="265094"/>
                  </a:lnTo>
                  <a:lnTo>
                    <a:pt x="9719" y="264220"/>
                  </a:lnTo>
                  <a:lnTo>
                    <a:pt x="9867" y="263311"/>
                  </a:lnTo>
                  <a:lnTo>
                    <a:pt x="10007" y="262336"/>
                  </a:lnTo>
                  <a:lnTo>
                    <a:pt x="10140" y="261360"/>
                  </a:lnTo>
                  <a:lnTo>
                    <a:pt x="10258" y="260384"/>
                  </a:lnTo>
                  <a:lnTo>
                    <a:pt x="10369" y="259341"/>
                  </a:lnTo>
                  <a:lnTo>
                    <a:pt x="10465" y="258265"/>
                  </a:lnTo>
                  <a:lnTo>
                    <a:pt x="10546" y="257188"/>
                  </a:lnTo>
                  <a:lnTo>
                    <a:pt x="10620" y="256078"/>
                  </a:lnTo>
                  <a:lnTo>
                    <a:pt x="10687" y="254968"/>
                  </a:lnTo>
                  <a:lnTo>
                    <a:pt x="10731" y="253824"/>
                  </a:lnTo>
                  <a:lnTo>
                    <a:pt x="10768" y="252647"/>
                  </a:lnTo>
                  <a:lnTo>
                    <a:pt x="10790" y="251469"/>
                  </a:lnTo>
                  <a:lnTo>
                    <a:pt x="10790" y="250258"/>
                  </a:lnTo>
                  <a:lnTo>
                    <a:pt x="10790" y="249081"/>
                  </a:lnTo>
                  <a:lnTo>
                    <a:pt x="10768" y="247903"/>
                  </a:lnTo>
                  <a:lnTo>
                    <a:pt x="10731" y="246726"/>
                  </a:lnTo>
                  <a:lnTo>
                    <a:pt x="10687" y="245582"/>
                  </a:lnTo>
                  <a:lnTo>
                    <a:pt x="10620" y="244438"/>
                  </a:lnTo>
                  <a:lnTo>
                    <a:pt x="10546" y="243328"/>
                  </a:lnTo>
                  <a:lnTo>
                    <a:pt x="10465" y="242252"/>
                  </a:lnTo>
                  <a:lnTo>
                    <a:pt x="10369" y="241209"/>
                  </a:lnTo>
                  <a:lnTo>
                    <a:pt x="10258" y="240166"/>
                  </a:lnTo>
                  <a:lnTo>
                    <a:pt x="10140" y="239157"/>
                  </a:lnTo>
                  <a:lnTo>
                    <a:pt x="10007" y="238181"/>
                  </a:lnTo>
                  <a:lnTo>
                    <a:pt x="9867" y="237239"/>
                  </a:lnTo>
                  <a:lnTo>
                    <a:pt x="9719" y="236331"/>
                  </a:lnTo>
                  <a:lnTo>
                    <a:pt x="9556" y="235422"/>
                  </a:lnTo>
                  <a:lnTo>
                    <a:pt x="9386" y="234581"/>
                  </a:lnTo>
                  <a:lnTo>
                    <a:pt x="9209" y="233774"/>
                  </a:lnTo>
                  <a:lnTo>
                    <a:pt x="9017" y="233000"/>
                  </a:lnTo>
                  <a:lnTo>
                    <a:pt x="8824" y="232260"/>
                  </a:lnTo>
                  <a:lnTo>
                    <a:pt x="8618" y="231587"/>
                  </a:lnTo>
                  <a:lnTo>
                    <a:pt x="8411" y="230915"/>
                  </a:lnTo>
                  <a:lnTo>
                    <a:pt x="8189" y="230309"/>
                  </a:lnTo>
                  <a:lnTo>
                    <a:pt x="7960"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14" y="340384"/>
                  </a:moveTo>
                  <a:lnTo>
                    <a:pt x="4841" y="340485"/>
                  </a:lnTo>
                  <a:lnTo>
                    <a:pt x="4568" y="340653"/>
                  </a:lnTo>
                  <a:lnTo>
                    <a:pt x="4294" y="340855"/>
                  </a:lnTo>
                  <a:lnTo>
                    <a:pt x="4035" y="341124"/>
                  </a:lnTo>
                  <a:lnTo>
                    <a:pt x="3777" y="341426"/>
                  </a:lnTo>
                  <a:lnTo>
                    <a:pt x="3526" y="341797"/>
                  </a:lnTo>
                  <a:lnTo>
                    <a:pt x="3274" y="342200"/>
                  </a:lnTo>
                  <a:lnTo>
                    <a:pt x="3038" y="342671"/>
                  </a:lnTo>
                  <a:lnTo>
                    <a:pt x="2801" y="343209"/>
                  </a:lnTo>
                  <a:lnTo>
                    <a:pt x="2580" y="343748"/>
                  </a:lnTo>
                  <a:lnTo>
                    <a:pt x="2358" y="344387"/>
                  </a:lnTo>
                  <a:lnTo>
                    <a:pt x="2151" y="345026"/>
                  </a:lnTo>
                  <a:lnTo>
                    <a:pt x="1944" y="345733"/>
                  </a:lnTo>
                  <a:lnTo>
                    <a:pt x="1752" y="346439"/>
                  </a:lnTo>
                  <a:lnTo>
                    <a:pt x="1560" y="347213"/>
                  </a:lnTo>
                  <a:lnTo>
                    <a:pt x="1382" y="348054"/>
                  </a:lnTo>
                  <a:lnTo>
                    <a:pt x="1220" y="348895"/>
                  </a:lnTo>
                  <a:lnTo>
                    <a:pt x="1057" y="349770"/>
                  </a:lnTo>
                  <a:lnTo>
                    <a:pt x="909" y="350678"/>
                  </a:lnTo>
                  <a:lnTo>
                    <a:pt x="769" y="351620"/>
                  </a:lnTo>
                  <a:lnTo>
                    <a:pt x="643" y="352595"/>
                  </a:lnTo>
                  <a:lnTo>
                    <a:pt x="525" y="353605"/>
                  </a:lnTo>
                  <a:lnTo>
                    <a:pt x="414" y="354648"/>
                  </a:lnTo>
                  <a:lnTo>
                    <a:pt x="318" y="355724"/>
                  </a:lnTo>
                  <a:lnTo>
                    <a:pt x="237" y="356801"/>
                  </a:lnTo>
                  <a:lnTo>
                    <a:pt x="163" y="357911"/>
                  </a:lnTo>
                  <a:lnTo>
                    <a:pt x="104" y="359021"/>
                  </a:lnTo>
                  <a:lnTo>
                    <a:pt x="59" y="360165"/>
                  </a:lnTo>
                  <a:lnTo>
                    <a:pt x="30" y="361342"/>
                  </a:lnTo>
                  <a:lnTo>
                    <a:pt x="8" y="362520"/>
                  </a:lnTo>
                  <a:lnTo>
                    <a:pt x="0" y="363697"/>
                  </a:lnTo>
                  <a:lnTo>
                    <a:pt x="8" y="364908"/>
                  </a:lnTo>
                  <a:lnTo>
                    <a:pt x="30" y="366086"/>
                  </a:lnTo>
                  <a:lnTo>
                    <a:pt x="59" y="367263"/>
                  </a:lnTo>
                  <a:lnTo>
                    <a:pt x="104" y="368407"/>
                  </a:lnTo>
                  <a:lnTo>
                    <a:pt x="163" y="369517"/>
                  </a:lnTo>
                  <a:lnTo>
                    <a:pt x="237" y="370627"/>
                  </a:lnTo>
                  <a:lnTo>
                    <a:pt x="318" y="371704"/>
                  </a:lnTo>
                  <a:lnTo>
                    <a:pt x="414" y="372780"/>
                  </a:lnTo>
                  <a:lnTo>
                    <a:pt x="525" y="373823"/>
                  </a:lnTo>
                  <a:lnTo>
                    <a:pt x="643" y="374799"/>
                  </a:lnTo>
                  <a:lnTo>
                    <a:pt x="769" y="375808"/>
                  </a:lnTo>
                  <a:lnTo>
                    <a:pt x="909" y="376750"/>
                  </a:lnTo>
                  <a:lnTo>
                    <a:pt x="1057" y="377658"/>
                  </a:lnTo>
                  <a:lnTo>
                    <a:pt x="1220" y="378533"/>
                  </a:lnTo>
                  <a:lnTo>
                    <a:pt x="1382" y="379374"/>
                  </a:lnTo>
                  <a:lnTo>
                    <a:pt x="1560" y="380215"/>
                  </a:lnTo>
                  <a:lnTo>
                    <a:pt x="1752" y="380989"/>
                  </a:lnTo>
                  <a:lnTo>
                    <a:pt x="1944" y="381695"/>
                  </a:lnTo>
                  <a:lnTo>
                    <a:pt x="2151" y="382402"/>
                  </a:lnTo>
                  <a:lnTo>
                    <a:pt x="2358" y="383041"/>
                  </a:lnTo>
                  <a:lnTo>
                    <a:pt x="2580" y="383680"/>
                  </a:lnTo>
                  <a:lnTo>
                    <a:pt x="2801" y="384218"/>
                  </a:lnTo>
                  <a:lnTo>
                    <a:pt x="3038" y="384757"/>
                  </a:lnTo>
                  <a:lnTo>
                    <a:pt x="3274" y="385228"/>
                  </a:lnTo>
                  <a:lnTo>
                    <a:pt x="3526" y="385631"/>
                  </a:lnTo>
                  <a:lnTo>
                    <a:pt x="3777" y="386001"/>
                  </a:lnTo>
                  <a:lnTo>
                    <a:pt x="4035" y="386304"/>
                  </a:lnTo>
                  <a:lnTo>
                    <a:pt x="4294" y="386573"/>
                  </a:lnTo>
                  <a:lnTo>
                    <a:pt x="4568" y="386775"/>
                  </a:lnTo>
                  <a:lnTo>
                    <a:pt x="4841" y="386943"/>
                  </a:lnTo>
                  <a:lnTo>
                    <a:pt x="5114"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0" y="384218"/>
                  </a:lnTo>
                  <a:lnTo>
                    <a:pt x="8189" y="383680"/>
                  </a:lnTo>
                  <a:lnTo>
                    <a:pt x="8411" y="383041"/>
                  </a:lnTo>
                  <a:lnTo>
                    <a:pt x="8618" y="382402"/>
                  </a:lnTo>
                  <a:lnTo>
                    <a:pt x="8824" y="381695"/>
                  </a:lnTo>
                  <a:lnTo>
                    <a:pt x="9017" y="380989"/>
                  </a:lnTo>
                  <a:lnTo>
                    <a:pt x="9209" y="380215"/>
                  </a:lnTo>
                  <a:lnTo>
                    <a:pt x="9386" y="379374"/>
                  </a:lnTo>
                  <a:lnTo>
                    <a:pt x="9556" y="378533"/>
                  </a:lnTo>
                  <a:lnTo>
                    <a:pt x="9719" y="377658"/>
                  </a:lnTo>
                  <a:lnTo>
                    <a:pt x="9867" y="376750"/>
                  </a:lnTo>
                  <a:lnTo>
                    <a:pt x="10007" y="375808"/>
                  </a:lnTo>
                  <a:lnTo>
                    <a:pt x="10140" y="374799"/>
                  </a:lnTo>
                  <a:lnTo>
                    <a:pt x="10258" y="373823"/>
                  </a:lnTo>
                  <a:lnTo>
                    <a:pt x="10369" y="372780"/>
                  </a:lnTo>
                  <a:lnTo>
                    <a:pt x="10465" y="371704"/>
                  </a:lnTo>
                  <a:lnTo>
                    <a:pt x="10546" y="370627"/>
                  </a:lnTo>
                  <a:lnTo>
                    <a:pt x="10620" y="369517"/>
                  </a:lnTo>
                  <a:lnTo>
                    <a:pt x="10687" y="368407"/>
                  </a:lnTo>
                  <a:lnTo>
                    <a:pt x="10731" y="367263"/>
                  </a:lnTo>
                  <a:lnTo>
                    <a:pt x="10768" y="366086"/>
                  </a:lnTo>
                  <a:lnTo>
                    <a:pt x="10790" y="364908"/>
                  </a:lnTo>
                  <a:lnTo>
                    <a:pt x="10790" y="363697"/>
                  </a:lnTo>
                  <a:lnTo>
                    <a:pt x="10790" y="362520"/>
                  </a:lnTo>
                  <a:lnTo>
                    <a:pt x="10768" y="361342"/>
                  </a:lnTo>
                  <a:lnTo>
                    <a:pt x="10731" y="360165"/>
                  </a:lnTo>
                  <a:lnTo>
                    <a:pt x="10687" y="359021"/>
                  </a:lnTo>
                  <a:lnTo>
                    <a:pt x="10620" y="357911"/>
                  </a:lnTo>
                  <a:lnTo>
                    <a:pt x="10546" y="356801"/>
                  </a:lnTo>
                  <a:lnTo>
                    <a:pt x="10465" y="355724"/>
                  </a:lnTo>
                  <a:lnTo>
                    <a:pt x="10369" y="354648"/>
                  </a:lnTo>
                  <a:lnTo>
                    <a:pt x="10258" y="353605"/>
                  </a:lnTo>
                  <a:lnTo>
                    <a:pt x="10140" y="352595"/>
                  </a:lnTo>
                  <a:lnTo>
                    <a:pt x="10007" y="351620"/>
                  </a:lnTo>
                  <a:lnTo>
                    <a:pt x="9867" y="350678"/>
                  </a:lnTo>
                  <a:lnTo>
                    <a:pt x="9719" y="349770"/>
                  </a:lnTo>
                  <a:lnTo>
                    <a:pt x="9556" y="348895"/>
                  </a:lnTo>
                  <a:lnTo>
                    <a:pt x="9386" y="348054"/>
                  </a:lnTo>
                  <a:lnTo>
                    <a:pt x="9209" y="347213"/>
                  </a:lnTo>
                  <a:lnTo>
                    <a:pt x="9017" y="346439"/>
                  </a:lnTo>
                  <a:lnTo>
                    <a:pt x="8824" y="345733"/>
                  </a:lnTo>
                  <a:lnTo>
                    <a:pt x="8618" y="345026"/>
                  </a:lnTo>
                  <a:lnTo>
                    <a:pt x="8411" y="344387"/>
                  </a:lnTo>
                  <a:lnTo>
                    <a:pt x="8189" y="343748"/>
                  </a:lnTo>
                  <a:lnTo>
                    <a:pt x="7960"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395" y="453822"/>
                  </a:moveTo>
                  <a:lnTo>
                    <a:pt x="5114" y="453856"/>
                  </a:lnTo>
                  <a:lnTo>
                    <a:pt x="4841" y="453957"/>
                  </a:lnTo>
                  <a:lnTo>
                    <a:pt x="4568" y="454092"/>
                  </a:lnTo>
                  <a:lnTo>
                    <a:pt x="4294" y="454293"/>
                  </a:lnTo>
                  <a:lnTo>
                    <a:pt x="4035" y="454562"/>
                  </a:lnTo>
                  <a:lnTo>
                    <a:pt x="3777" y="454865"/>
                  </a:lnTo>
                  <a:lnTo>
                    <a:pt x="3526" y="455235"/>
                  </a:lnTo>
                  <a:lnTo>
                    <a:pt x="3274" y="455639"/>
                  </a:lnTo>
                  <a:lnTo>
                    <a:pt x="3038" y="456110"/>
                  </a:lnTo>
                  <a:lnTo>
                    <a:pt x="2801" y="456615"/>
                  </a:lnTo>
                  <a:lnTo>
                    <a:pt x="2580" y="457153"/>
                  </a:lnTo>
                  <a:lnTo>
                    <a:pt x="2358" y="457758"/>
                  </a:lnTo>
                  <a:lnTo>
                    <a:pt x="2151" y="458398"/>
                  </a:lnTo>
                  <a:lnTo>
                    <a:pt x="1944" y="459070"/>
                  </a:lnTo>
                  <a:lnTo>
                    <a:pt x="1752" y="459811"/>
                  </a:lnTo>
                  <a:lnTo>
                    <a:pt x="1560" y="460551"/>
                  </a:lnTo>
                  <a:lnTo>
                    <a:pt x="1382" y="461358"/>
                  </a:lnTo>
                  <a:lnTo>
                    <a:pt x="1220" y="462199"/>
                  </a:lnTo>
                  <a:lnTo>
                    <a:pt x="1057" y="463074"/>
                  </a:lnTo>
                  <a:lnTo>
                    <a:pt x="909" y="463982"/>
                  </a:lnTo>
                  <a:lnTo>
                    <a:pt x="769" y="464924"/>
                  </a:lnTo>
                  <a:lnTo>
                    <a:pt x="643" y="465900"/>
                  </a:lnTo>
                  <a:lnTo>
                    <a:pt x="525" y="466875"/>
                  </a:lnTo>
                  <a:lnTo>
                    <a:pt x="414" y="467918"/>
                  </a:lnTo>
                  <a:lnTo>
                    <a:pt x="318" y="468961"/>
                  </a:lnTo>
                  <a:lnTo>
                    <a:pt x="237" y="470038"/>
                  </a:lnTo>
                  <a:lnTo>
                    <a:pt x="163" y="471148"/>
                  </a:lnTo>
                  <a:lnTo>
                    <a:pt x="104" y="472258"/>
                  </a:lnTo>
                  <a:lnTo>
                    <a:pt x="59" y="473402"/>
                  </a:lnTo>
                  <a:lnTo>
                    <a:pt x="30" y="474579"/>
                  </a:lnTo>
                  <a:lnTo>
                    <a:pt x="8" y="475757"/>
                  </a:lnTo>
                  <a:lnTo>
                    <a:pt x="0" y="476934"/>
                  </a:lnTo>
                  <a:lnTo>
                    <a:pt x="8" y="478179"/>
                  </a:lnTo>
                  <a:lnTo>
                    <a:pt x="30" y="479356"/>
                  </a:lnTo>
                  <a:lnTo>
                    <a:pt x="59" y="480534"/>
                  </a:lnTo>
                  <a:lnTo>
                    <a:pt x="104" y="481711"/>
                  </a:lnTo>
                  <a:lnTo>
                    <a:pt x="163" y="482855"/>
                  </a:lnTo>
                  <a:lnTo>
                    <a:pt x="237" y="483965"/>
                  </a:lnTo>
                  <a:lnTo>
                    <a:pt x="318" y="485075"/>
                  </a:lnTo>
                  <a:lnTo>
                    <a:pt x="414" y="486152"/>
                  </a:lnTo>
                  <a:lnTo>
                    <a:pt x="525" y="487195"/>
                  </a:lnTo>
                  <a:lnTo>
                    <a:pt x="643" y="488204"/>
                  </a:lnTo>
                  <a:lnTo>
                    <a:pt x="769" y="489179"/>
                  </a:lnTo>
                  <a:lnTo>
                    <a:pt x="909" y="490155"/>
                  </a:lnTo>
                  <a:lnTo>
                    <a:pt x="1057" y="491063"/>
                  </a:lnTo>
                  <a:lnTo>
                    <a:pt x="1220" y="491972"/>
                  </a:lnTo>
                  <a:lnTo>
                    <a:pt x="1382" y="492813"/>
                  </a:lnTo>
                  <a:lnTo>
                    <a:pt x="1560" y="493620"/>
                  </a:lnTo>
                  <a:lnTo>
                    <a:pt x="1752" y="494394"/>
                  </a:lnTo>
                  <a:lnTo>
                    <a:pt x="1944" y="495134"/>
                  </a:lnTo>
                  <a:lnTo>
                    <a:pt x="2151" y="495840"/>
                  </a:lnTo>
                  <a:lnTo>
                    <a:pt x="2358" y="496513"/>
                  </a:lnTo>
                  <a:lnTo>
                    <a:pt x="2580" y="497119"/>
                  </a:lnTo>
                  <a:lnTo>
                    <a:pt x="2801" y="497691"/>
                  </a:lnTo>
                  <a:lnTo>
                    <a:pt x="3038" y="498195"/>
                  </a:lnTo>
                  <a:lnTo>
                    <a:pt x="3274" y="498666"/>
                  </a:lnTo>
                  <a:lnTo>
                    <a:pt x="3526" y="499104"/>
                  </a:lnTo>
                  <a:lnTo>
                    <a:pt x="3777" y="499474"/>
                  </a:lnTo>
                  <a:lnTo>
                    <a:pt x="4035" y="499777"/>
                  </a:lnTo>
                  <a:lnTo>
                    <a:pt x="4294" y="500046"/>
                  </a:lnTo>
                  <a:lnTo>
                    <a:pt x="4568" y="500248"/>
                  </a:lnTo>
                  <a:lnTo>
                    <a:pt x="4841" y="500382"/>
                  </a:lnTo>
                  <a:lnTo>
                    <a:pt x="5114" y="500483"/>
                  </a:lnTo>
                  <a:lnTo>
                    <a:pt x="5395"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0" y="497691"/>
                  </a:lnTo>
                  <a:lnTo>
                    <a:pt x="8189" y="497119"/>
                  </a:lnTo>
                  <a:lnTo>
                    <a:pt x="8411" y="496513"/>
                  </a:lnTo>
                  <a:lnTo>
                    <a:pt x="8618" y="495840"/>
                  </a:lnTo>
                  <a:lnTo>
                    <a:pt x="8824" y="495134"/>
                  </a:lnTo>
                  <a:lnTo>
                    <a:pt x="9017" y="494394"/>
                  </a:lnTo>
                  <a:lnTo>
                    <a:pt x="9209" y="493620"/>
                  </a:lnTo>
                  <a:lnTo>
                    <a:pt x="9386" y="492813"/>
                  </a:lnTo>
                  <a:lnTo>
                    <a:pt x="9556" y="491972"/>
                  </a:lnTo>
                  <a:lnTo>
                    <a:pt x="9719" y="491063"/>
                  </a:lnTo>
                  <a:lnTo>
                    <a:pt x="9867" y="490155"/>
                  </a:lnTo>
                  <a:lnTo>
                    <a:pt x="10007" y="489179"/>
                  </a:lnTo>
                  <a:lnTo>
                    <a:pt x="10140" y="488204"/>
                  </a:lnTo>
                  <a:lnTo>
                    <a:pt x="10258" y="487195"/>
                  </a:lnTo>
                  <a:lnTo>
                    <a:pt x="10369" y="486152"/>
                  </a:lnTo>
                  <a:lnTo>
                    <a:pt x="10465" y="485075"/>
                  </a:lnTo>
                  <a:lnTo>
                    <a:pt x="10546" y="483965"/>
                  </a:lnTo>
                  <a:lnTo>
                    <a:pt x="10620" y="482855"/>
                  </a:lnTo>
                  <a:lnTo>
                    <a:pt x="10687" y="481711"/>
                  </a:lnTo>
                  <a:lnTo>
                    <a:pt x="10731" y="480534"/>
                  </a:lnTo>
                  <a:lnTo>
                    <a:pt x="10768" y="479356"/>
                  </a:lnTo>
                  <a:lnTo>
                    <a:pt x="10790" y="478179"/>
                  </a:lnTo>
                  <a:lnTo>
                    <a:pt x="10790" y="476934"/>
                  </a:lnTo>
                  <a:lnTo>
                    <a:pt x="10790" y="475757"/>
                  </a:lnTo>
                  <a:lnTo>
                    <a:pt x="10768" y="474579"/>
                  </a:lnTo>
                  <a:lnTo>
                    <a:pt x="10731" y="473402"/>
                  </a:lnTo>
                  <a:lnTo>
                    <a:pt x="10687" y="472258"/>
                  </a:lnTo>
                  <a:lnTo>
                    <a:pt x="10620" y="471148"/>
                  </a:lnTo>
                  <a:lnTo>
                    <a:pt x="10546" y="470038"/>
                  </a:lnTo>
                  <a:lnTo>
                    <a:pt x="10465" y="468961"/>
                  </a:lnTo>
                  <a:lnTo>
                    <a:pt x="10369" y="467918"/>
                  </a:lnTo>
                  <a:lnTo>
                    <a:pt x="10258" y="466875"/>
                  </a:lnTo>
                  <a:lnTo>
                    <a:pt x="10140" y="465900"/>
                  </a:lnTo>
                  <a:lnTo>
                    <a:pt x="10007" y="464924"/>
                  </a:lnTo>
                  <a:lnTo>
                    <a:pt x="9867" y="463982"/>
                  </a:lnTo>
                  <a:lnTo>
                    <a:pt x="9719" y="463074"/>
                  </a:lnTo>
                  <a:lnTo>
                    <a:pt x="9556" y="462199"/>
                  </a:lnTo>
                  <a:lnTo>
                    <a:pt x="9386" y="461358"/>
                  </a:lnTo>
                  <a:lnTo>
                    <a:pt x="9209" y="460551"/>
                  </a:lnTo>
                  <a:lnTo>
                    <a:pt x="9017" y="459811"/>
                  </a:lnTo>
                  <a:lnTo>
                    <a:pt x="8824" y="459070"/>
                  </a:lnTo>
                  <a:lnTo>
                    <a:pt x="8618" y="458398"/>
                  </a:lnTo>
                  <a:lnTo>
                    <a:pt x="8411" y="457758"/>
                  </a:lnTo>
                  <a:lnTo>
                    <a:pt x="8189" y="457153"/>
                  </a:lnTo>
                  <a:lnTo>
                    <a:pt x="7960"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395" y="453822"/>
                  </a:lnTo>
                  <a:close/>
                  <a:moveTo>
                    <a:pt x="5114" y="567059"/>
                  </a:moveTo>
                  <a:lnTo>
                    <a:pt x="4841" y="567160"/>
                  </a:lnTo>
                  <a:lnTo>
                    <a:pt x="4568" y="567328"/>
                  </a:lnTo>
                  <a:lnTo>
                    <a:pt x="4294" y="567530"/>
                  </a:lnTo>
                  <a:lnTo>
                    <a:pt x="4035" y="567766"/>
                  </a:lnTo>
                  <a:lnTo>
                    <a:pt x="3777" y="568102"/>
                  </a:lnTo>
                  <a:lnTo>
                    <a:pt x="3526" y="568472"/>
                  </a:lnTo>
                  <a:lnTo>
                    <a:pt x="3274" y="568876"/>
                  </a:lnTo>
                  <a:lnTo>
                    <a:pt x="3038" y="569347"/>
                  </a:lnTo>
                  <a:lnTo>
                    <a:pt x="2801" y="569885"/>
                  </a:lnTo>
                  <a:lnTo>
                    <a:pt x="2580" y="570423"/>
                  </a:lnTo>
                  <a:lnTo>
                    <a:pt x="2358" y="571029"/>
                  </a:lnTo>
                  <a:lnTo>
                    <a:pt x="2151" y="571702"/>
                  </a:lnTo>
                  <a:lnTo>
                    <a:pt x="1944" y="572408"/>
                  </a:lnTo>
                  <a:lnTo>
                    <a:pt x="1752" y="573115"/>
                  </a:lnTo>
                  <a:lnTo>
                    <a:pt x="1560" y="573889"/>
                  </a:lnTo>
                  <a:lnTo>
                    <a:pt x="1382" y="574730"/>
                  </a:lnTo>
                  <a:lnTo>
                    <a:pt x="1220" y="575571"/>
                  </a:lnTo>
                  <a:lnTo>
                    <a:pt x="1057" y="576445"/>
                  </a:lnTo>
                  <a:lnTo>
                    <a:pt x="909" y="577354"/>
                  </a:lnTo>
                  <a:lnTo>
                    <a:pt x="769" y="578296"/>
                  </a:lnTo>
                  <a:lnTo>
                    <a:pt x="643" y="579271"/>
                  </a:lnTo>
                  <a:lnTo>
                    <a:pt x="525" y="580280"/>
                  </a:lnTo>
                  <a:lnTo>
                    <a:pt x="414" y="581323"/>
                  </a:lnTo>
                  <a:lnTo>
                    <a:pt x="318" y="582400"/>
                  </a:lnTo>
                  <a:lnTo>
                    <a:pt x="237" y="583476"/>
                  </a:lnTo>
                  <a:lnTo>
                    <a:pt x="163" y="584586"/>
                  </a:lnTo>
                  <a:lnTo>
                    <a:pt x="104" y="585697"/>
                  </a:lnTo>
                  <a:lnTo>
                    <a:pt x="59" y="586840"/>
                  </a:lnTo>
                  <a:lnTo>
                    <a:pt x="30" y="588018"/>
                  </a:lnTo>
                  <a:lnTo>
                    <a:pt x="8" y="589195"/>
                  </a:lnTo>
                  <a:lnTo>
                    <a:pt x="0" y="590373"/>
                  </a:lnTo>
                  <a:lnTo>
                    <a:pt x="8" y="591618"/>
                  </a:lnTo>
                  <a:lnTo>
                    <a:pt x="30" y="592795"/>
                  </a:lnTo>
                  <a:lnTo>
                    <a:pt x="59" y="593972"/>
                  </a:lnTo>
                  <a:lnTo>
                    <a:pt x="104" y="595150"/>
                  </a:lnTo>
                  <a:lnTo>
                    <a:pt x="163" y="596294"/>
                  </a:lnTo>
                  <a:lnTo>
                    <a:pt x="237" y="597404"/>
                  </a:lnTo>
                  <a:lnTo>
                    <a:pt x="318" y="598480"/>
                  </a:lnTo>
                  <a:lnTo>
                    <a:pt x="414" y="599557"/>
                  </a:lnTo>
                  <a:lnTo>
                    <a:pt x="525" y="600600"/>
                  </a:lnTo>
                  <a:lnTo>
                    <a:pt x="643" y="601609"/>
                  </a:lnTo>
                  <a:lnTo>
                    <a:pt x="769" y="602585"/>
                  </a:lnTo>
                  <a:lnTo>
                    <a:pt x="909" y="603527"/>
                  </a:lnTo>
                  <a:lnTo>
                    <a:pt x="1057" y="604435"/>
                  </a:lnTo>
                  <a:lnTo>
                    <a:pt x="1220" y="605310"/>
                  </a:lnTo>
                  <a:lnTo>
                    <a:pt x="1382" y="606151"/>
                  </a:lnTo>
                  <a:lnTo>
                    <a:pt x="1560" y="606958"/>
                  </a:lnTo>
                  <a:lnTo>
                    <a:pt x="1752" y="607732"/>
                  </a:lnTo>
                  <a:lnTo>
                    <a:pt x="1944" y="608472"/>
                  </a:lnTo>
                  <a:lnTo>
                    <a:pt x="2151" y="609145"/>
                  </a:lnTo>
                  <a:lnTo>
                    <a:pt x="2358" y="609784"/>
                  </a:lnTo>
                  <a:lnTo>
                    <a:pt x="2580" y="610389"/>
                  </a:lnTo>
                  <a:lnTo>
                    <a:pt x="2801" y="610961"/>
                  </a:lnTo>
                  <a:lnTo>
                    <a:pt x="3038" y="611466"/>
                  </a:lnTo>
                  <a:lnTo>
                    <a:pt x="3274" y="611937"/>
                  </a:lnTo>
                  <a:lnTo>
                    <a:pt x="3526" y="612341"/>
                  </a:lnTo>
                  <a:lnTo>
                    <a:pt x="3777" y="612711"/>
                  </a:lnTo>
                  <a:lnTo>
                    <a:pt x="4035" y="613013"/>
                  </a:lnTo>
                  <a:lnTo>
                    <a:pt x="4294" y="613249"/>
                  </a:lnTo>
                  <a:lnTo>
                    <a:pt x="4568" y="613451"/>
                  </a:lnTo>
                  <a:lnTo>
                    <a:pt x="4841" y="613619"/>
                  </a:lnTo>
                  <a:lnTo>
                    <a:pt x="5114" y="613686"/>
                  </a:lnTo>
                  <a:lnTo>
                    <a:pt x="5395"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0" y="610961"/>
                  </a:lnTo>
                  <a:lnTo>
                    <a:pt x="8189" y="610389"/>
                  </a:lnTo>
                  <a:lnTo>
                    <a:pt x="8411" y="609784"/>
                  </a:lnTo>
                  <a:lnTo>
                    <a:pt x="8618" y="609145"/>
                  </a:lnTo>
                  <a:lnTo>
                    <a:pt x="8824" y="608472"/>
                  </a:lnTo>
                  <a:lnTo>
                    <a:pt x="9017" y="607732"/>
                  </a:lnTo>
                  <a:lnTo>
                    <a:pt x="9209" y="606958"/>
                  </a:lnTo>
                  <a:lnTo>
                    <a:pt x="9386" y="606151"/>
                  </a:lnTo>
                  <a:lnTo>
                    <a:pt x="9556" y="605310"/>
                  </a:lnTo>
                  <a:lnTo>
                    <a:pt x="9719" y="604435"/>
                  </a:lnTo>
                  <a:lnTo>
                    <a:pt x="9867" y="603527"/>
                  </a:lnTo>
                  <a:lnTo>
                    <a:pt x="10007" y="602585"/>
                  </a:lnTo>
                  <a:lnTo>
                    <a:pt x="10140" y="601609"/>
                  </a:lnTo>
                  <a:lnTo>
                    <a:pt x="10258" y="600600"/>
                  </a:lnTo>
                  <a:lnTo>
                    <a:pt x="10369" y="599557"/>
                  </a:lnTo>
                  <a:lnTo>
                    <a:pt x="10465" y="598480"/>
                  </a:lnTo>
                  <a:lnTo>
                    <a:pt x="10546" y="597404"/>
                  </a:lnTo>
                  <a:lnTo>
                    <a:pt x="10620" y="596294"/>
                  </a:lnTo>
                  <a:lnTo>
                    <a:pt x="10687" y="595150"/>
                  </a:lnTo>
                  <a:lnTo>
                    <a:pt x="10731" y="593972"/>
                  </a:lnTo>
                  <a:lnTo>
                    <a:pt x="10768" y="592795"/>
                  </a:lnTo>
                  <a:lnTo>
                    <a:pt x="10790" y="591618"/>
                  </a:lnTo>
                  <a:lnTo>
                    <a:pt x="10790" y="590373"/>
                  </a:lnTo>
                  <a:lnTo>
                    <a:pt x="10790" y="589195"/>
                  </a:lnTo>
                  <a:lnTo>
                    <a:pt x="10768" y="588018"/>
                  </a:lnTo>
                  <a:lnTo>
                    <a:pt x="10731" y="586840"/>
                  </a:lnTo>
                  <a:lnTo>
                    <a:pt x="10687" y="585697"/>
                  </a:lnTo>
                  <a:lnTo>
                    <a:pt x="10620" y="584586"/>
                  </a:lnTo>
                  <a:lnTo>
                    <a:pt x="10546" y="583476"/>
                  </a:lnTo>
                  <a:lnTo>
                    <a:pt x="10465" y="582400"/>
                  </a:lnTo>
                  <a:lnTo>
                    <a:pt x="10369" y="581323"/>
                  </a:lnTo>
                  <a:lnTo>
                    <a:pt x="10258" y="580280"/>
                  </a:lnTo>
                  <a:lnTo>
                    <a:pt x="10140" y="579271"/>
                  </a:lnTo>
                  <a:lnTo>
                    <a:pt x="10007" y="578296"/>
                  </a:lnTo>
                  <a:lnTo>
                    <a:pt x="9867" y="577354"/>
                  </a:lnTo>
                  <a:lnTo>
                    <a:pt x="9719" y="576445"/>
                  </a:lnTo>
                  <a:lnTo>
                    <a:pt x="9556" y="575571"/>
                  </a:lnTo>
                  <a:lnTo>
                    <a:pt x="9386" y="574730"/>
                  </a:lnTo>
                  <a:lnTo>
                    <a:pt x="9209" y="573889"/>
                  </a:lnTo>
                  <a:lnTo>
                    <a:pt x="9017" y="573115"/>
                  </a:lnTo>
                  <a:lnTo>
                    <a:pt x="8824" y="572408"/>
                  </a:lnTo>
                  <a:lnTo>
                    <a:pt x="8618" y="571702"/>
                  </a:lnTo>
                  <a:lnTo>
                    <a:pt x="8411" y="571029"/>
                  </a:lnTo>
                  <a:lnTo>
                    <a:pt x="8189" y="570423"/>
                  </a:lnTo>
                  <a:lnTo>
                    <a:pt x="7960"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3">
    <p:bg>
      <p:bgPr>
        <a:solidFill>
          <a:schemeClr val="dk2"/>
        </a:solidFill>
      </p:bgPr>
    </p:bg>
    <p:spTree>
      <p:nvGrpSpPr>
        <p:cNvPr id="188" name="Shape 188"/>
        <p:cNvGrpSpPr/>
        <p:nvPr/>
      </p:nvGrpSpPr>
      <p:grpSpPr>
        <a:xfrm>
          <a:off x="0" y="0"/>
          <a:ext cx="0" cy="0"/>
          <a:chOff x="0" y="0"/>
          <a:chExt cx="0" cy="0"/>
        </a:xfrm>
      </p:grpSpPr>
      <p:sp>
        <p:nvSpPr>
          <p:cNvPr id="189" name="Google Shape;189;p15"/>
          <p:cNvSpPr txBox="1"/>
          <p:nvPr>
            <p:ph type="title"/>
          </p:nvPr>
        </p:nvSpPr>
        <p:spPr>
          <a:xfrm>
            <a:off x="4275025" y="2150850"/>
            <a:ext cx="4001100" cy="2154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3600"/>
              <a:buNone/>
              <a:defRPr sz="3600">
                <a:solidFill>
                  <a:schemeClr val="lt1"/>
                </a:solidFill>
              </a:defRPr>
            </a:lvl1pPr>
            <a:lvl2pPr lvl="1" rtl="0" algn="ctr">
              <a:spcBef>
                <a:spcPts val="0"/>
              </a:spcBef>
              <a:spcAft>
                <a:spcPts val="0"/>
              </a:spcAft>
              <a:buClr>
                <a:schemeClr val="lt1"/>
              </a:buClr>
              <a:buSzPts val="3600"/>
              <a:buNone/>
              <a:defRPr sz="3600">
                <a:solidFill>
                  <a:schemeClr val="lt1"/>
                </a:solidFill>
              </a:defRPr>
            </a:lvl2pPr>
            <a:lvl3pPr lvl="2" rtl="0" algn="ctr">
              <a:spcBef>
                <a:spcPts val="0"/>
              </a:spcBef>
              <a:spcAft>
                <a:spcPts val="0"/>
              </a:spcAft>
              <a:buClr>
                <a:schemeClr val="lt1"/>
              </a:buClr>
              <a:buSzPts val="3600"/>
              <a:buNone/>
              <a:defRPr sz="3600">
                <a:solidFill>
                  <a:schemeClr val="lt1"/>
                </a:solidFill>
              </a:defRPr>
            </a:lvl3pPr>
            <a:lvl4pPr lvl="3" rtl="0" algn="ctr">
              <a:spcBef>
                <a:spcPts val="0"/>
              </a:spcBef>
              <a:spcAft>
                <a:spcPts val="0"/>
              </a:spcAft>
              <a:buClr>
                <a:schemeClr val="lt1"/>
              </a:buClr>
              <a:buSzPts val="3600"/>
              <a:buNone/>
              <a:defRPr sz="3600">
                <a:solidFill>
                  <a:schemeClr val="lt1"/>
                </a:solidFill>
              </a:defRPr>
            </a:lvl4pPr>
            <a:lvl5pPr lvl="4" rtl="0" algn="ctr">
              <a:spcBef>
                <a:spcPts val="0"/>
              </a:spcBef>
              <a:spcAft>
                <a:spcPts val="0"/>
              </a:spcAft>
              <a:buClr>
                <a:schemeClr val="lt1"/>
              </a:buClr>
              <a:buSzPts val="3600"/>
              <a:buNone/>
              <a:defRPr sz="3600">
                <a:solidFill>
                  <a:schemeClr val="lt1"/>
                </a:solidFill>
              </a:defRPr>
            </a:lvl5pPr>
            <a:lvl6pPr lvl="5" rtl="0" algn="ctr">
              <a:spcBef>
                <a:spcPts val="0"/>
              </a:spcBef>
              <a:spcAft>
                <a:spcPts val="0"/>
              </a:spcAft>
              <a:buClr>
                <a:schemeClr val="lt1"/>
              </a:buClr>
              <a:buSzPts val="3600"/>
              <a:buNone/>
              <a:defRPr sz="3600">
                <a:solidFill>
                  <a:schemeClr val="lt1"/>
                </a:solidFill>
              </a:defRPr>
            </a:lvl6pPr>
            <a:lvl7pPr lvl="6" rtl="0" algn="ctr">
              <a:spcBef>
                <a:spcPts val="0"/>
              </a:spcBef>
              <a:spcAft>
                <a:spcPts val="0"/>
              </a:spcAft>
              <a:buClr>
                <a:schemeClr val="lt1"/>
              </a:buClr>
              <a:buSzPts val="3600"/>
              <a:buNone/>
              <a:defRPr sz="3600">
                <a:solidFill>
                  <a:schemeClr val="lt1"/>
                </a:solidFill>
              </a:defRPr>
            </a:lvl7pPr>
            <a:lvl8pPr lvl="7" rtl="0" algn="ctr">
              <a:spcBef>
                <a:spcPts val="0"/>
              </a:spcBef>
              <a:spcAft>
                <a:spcPts val="0"/>
              </a:spcAft>
              <a:buClr>
                <a:schemeClr val="lt1"/>
              </a:buClr>
              <a:buSzPts val="3600"/>
              <a:buNone/>
              <a:defRPr sz="3600">
                <a:solidFill>
                  <a:schemeClr val="lt1"/>
                </a:solidFill>
              </a:defRPr>
            </a:lvl8pPr>
            <a:lvl9pPr lvl="8" rtl="0" algn="ctr">
              <a:spcBef>
                <a:spcPts val="0"/>
              </a:spcBef>
              <a:spcAft>
                <a:spcPts val="0"/>
              </a:spcAft>
              <a:buClr>
                <a:schemeClr val="lt1"/>
              </a:buClr>
              <a:buSzPts val="3600"/>
              <a:buNone/>
              <a:defRPr sz="3600">
                <a:solidFill>
                  <a:schemeClr val="lt1"/>
                </a:solidFill>
              </a:defRPr>
            </a:lvl9pPr>
          </a:lstStyle>
          <a:p/>
        </p:txBody>
      </p:sp>
      <p:sp>
        <p:nvSpPr>
          <p:cNvPr id="190" name="Google Shape;190;p15"/>
          <p:cNvSpPr txBox="1"/>
          <p:nvPr>
            <p:ph hasCustomPrompt="1" idx="2" type="title"/>
          </p:nvPr>
        </p:nvSpPr>
        <p:spPr>
          <a:xfrm>
            <a:off x="4275025" y="1433075"/>
            <a:ext cx="4001100" cy="841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1" name="Google Shape;191;p15"/>
          <p:cNvSpPr/>
          <p:nvPr/>
        </p:nvSpPr>
        <p:spPr>
          <a:xfrm>
            <a:off x="0" y="1112400"/>
            <a:ext cx="3408300" cy="3263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5"/>
          <p:cNvSpPr/>
          <p:nvPr/>
        </p:nvSpPr>
        <p:spPr>
          <a:xfrm>
            <a:off x="8459400" y="4206000"/>
            <a:ext cx="684600" cy="937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 name="Google Shape;193;p15"/>
          <p:cNvGrpSpPr/>
          <p:nvPr/>
        </p:nvGrpSpPr>
        <p:grpSpPr>
          <a:xfrm>
            <a:off x="8317354" y="3820688"/>
            <a:ext cx="213307" cy="484770"/>
            <a:chOff x="10402525" y="1504158"/>
            <a:chExt cx="326757" cy="742601"/>
          </a:xfrm>
        </p:grpSpPr>
        <p:sp>
          <p:nvSpPr>
            <p:cNvPr id="194" name="Google Shape;194;p15"/>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5"/>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5"/>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 name="Google Shape;197;p15"/>
          <p:cNvSpPr/>
          <p:nvPr/>
        </p:nvSpPr>
        <p:spPr>
          <a:xfrm>
            <a:off x="8076975" y="192875"/>
            <a:ext cx="54900" cy="1494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5">
    <p:spTree>
      <p:nvGrpSpPr>
        <p:cNvPr id="198" name="Shape 198"/>
        <p:cNvGrpSpPr/>
        <p:nvPr/>
      </p:nvGrpSpPr>
      <p:grpSpPr>
        <a:xfrm>
          <a:off x="0" y="0"/>
          <a:ext cx="0" cy="0"/>
          <a:chOff x="0" y="0"/>
          <a:chExt cx="0" cy="0"/>
        </a:xfrm>
      </p:grpSpPr>
      <p:sp>
        <p:nvSpPr>
          <p:cNvPr id="199" name="Google Shape;199;p16"/>
          <p:cNvSpPr txBox="1"/>
          <p:nvPr>
            <p:ph type="title"/>
          </p:nvPr>
        </p:nvSpPr>
        <p:spPr>
          <a:xfrm>
            <a:off x="1110450" y="2233400"/>
            <a:ext cx="3375900" cy="215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00" name="Google Shape;200;p16"/>
          <p:cNvSpPr txBox="1"/>
          <p:nvPr>
            <p:ph hasCustomPrompt="1" idx="2" type="title"/>
          </p:nvPr>
        </p:nvSpPr>
        <p:spPr>
          <a:xfrm>
            <a:off x="872400" y="1515625"/>
            <a:ext cx="3852000" cy="84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01" name="Google Shape;201;p16"/>
          <p:cNvSpPr/>
          <p:nvPr/>
        </p:nvSpPr>
        <p:spPr>
          <a:xfrm>
            <a:off x="5104575" y="981463"/>
            <a:ext cx="3319500" cy="3323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6"/>
          <p:cNvSpPr/>
          <p:nvPr/>
        </p:nvSpPr>
        <p:spPr>
          <a:xfrm>
            <a:off x="0" y="3461875"/>
            <a:ext cx="720000" cy="134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6"/>
          <p:cNvSpPr/>
          <p:nvPr/>
        </p:nvSpPr>
        <p:spPr>
          <a:xfrm>
            <a:off x="720000" y="495150"/>
            <a:ext cx="2264100" cy="89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 name="Google Shape;204;p16"/>
          <p:cNvGrpSpPr/>
          <p:nvPr/>
        </p:nvGrpSpPr>
        <p:grpSpPr>
          <a:xfrm>
            <a:off x="8334780" y="179311"/>
            <a:ext cx="178442" cy="405535"/>
            <a:chOff x="10402525" y="1504158"/>
            <a:chExt cx="326757" cy="742601"/>
          </a:xfrm>
        </p:grpSpPr>
        <p:sp>
          <p:nvSpPr>
            <p:cNvPr id="205" name="Google Shape;205;p16"/>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06" name="Google Shape;206;p16"/>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207" name="Google Shape;207;p16"/>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grpSp>
      <p:cxnSp>
        <p:nvCxnSpPr>
          <p:cNvPr id="208" name="Google Shape;208;p16"/>
          <p:cNvCxnSpPr/>
          <p:nvPr/>
        </p:nvCxnSpPr>
        <p:spPr>
          <a:xfrm>
            <a:off x="3085750" y="2357425"/>
            <a:ext cx="2544000" cy="0"/>
          </a:xfrm>
          <a:prstGeom prst="straightConnector1">
            <a:avLst/>
          </a:prstGeom>
          <a:noFill/>
          <a:ln cap="flat" cmpd="sng" w="9525">
            <a:solidFill>
              <a:schemeClr val="dk1"/>
            </a:solidFill>
            <a:prstDash val="solid"/>
            <a:round/>
            <a:headEnd len="med" w="med" type="none"/>
            <a:tailEnd len="med" w="med" type="none"/>
          </a:ln>
        </p:spPr>
      </p:cxnSp>
      <p:sp>
        <p:nvSpPr>
          <p:cNvPr id="209" name="Google Shape;209;p16"/>
          <p:cNvSpPr/>
          <p:nvPr/>
        </p:nvSpPr>
        <p:spPr>
          <a:xfrm>
            <a:off x="6156025" y="4672575"/>
            <a:ext cx="2743200" cy="274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 name="Google Shape;210;p16"/>
          <p:cNvGrpSpPr/>
          <p:nvPr/>
        </p:nvGrpSpPr>
        <p:grpSpPr>
          <a:xfrm>
            <a:off x="556615" y="3216178"/>
            <a:ext cx="326769" cy="405540"/>
            <a:chOff x="11293225" y="1047749"/>
            <a:chExt cx="598150" cy="876085"/>
          </a:xfrm>
        </p:grpSpPr>
        <p:sp>
          <p:nvSpPr>
            <p:cNvPr id="211" name="Google Shape;211;p16"/>
            <p:cNvSpPr/>
            <p:nvPr/>
          </p:nvSpPr>
          <p:spPr>
            <a:xfrm>
              <a:off x="11293225" y="1047749"/>
              <a:ext cx="55595" cy="876085"/>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6"/>
            <p:cNvSpPr/>
            <p:nvPr/>
          </p:nvSpPr>
          <p:spPr>
            <a:xfrm>
              <a:off x="11428633" y="1047749"/>
              <a:ext cx="55637" cy="876085"/>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6"/>
            <p:cNvSpPr/>
            <p:nvPr/>
          </p:nvSpPr>
          <p:spPr>
            <a:xfrm>
              <a:off x="11564345" y="1047749"/>
              <a:ext cx="55637" cy="876085"/>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6"/>
            <p:cNvSpPr/>
            <p:nvPr/>
          </p:nvSpPr>
          <p:spPr>
            <a:xfrm>
              <a:off x="11700057" y="1047749"/>
              <a:ext cx="55642" cy="876085"/>
            </a:xfrm>
            <a:custGeom>
              <a:rect b="b" l="l" r="r" t="t"/>
              <a:pathLst>
                <a:path extrusionOk="0" h="613720" w="10799">
                  <a:moveTo>
                    <a:pt x="5396" y="0"/>
                  </a:moveTo>
                  <a:lnTo>
                    <a:pt x="5115" y="34"/>
                  </a:lnTo>
                  <a:lnTo>
                    <a:pt x="4842" y="135"/>
                  </a:lnTo>
                  <a:lnTo>
                    <a:pt x="4568" y="269"/>
                  </a:lnTo>
                  <a:lnTo>
                    <a:pt x="4295" y="471"/>
                  </a:lnTo>
                  <a:lnTo>
                    <a:pt x="4036" y="740"/>
                  </a:lnTo>
                  <a:lnTo>
                    <a:pt x="3777" y="1043"/>
                  </a:lnTo>
                  <a:lnTo>
                    <a:pt x="3526" y="1413"/>
                  </a:lnTo>
                  <a:lnTo>
                    <a:pt x="3275" y="1850"/>
                  </a:lnTo>
                  <a:lnTo>
                    <a:pt x="3038" y="2321"/>
                  </a:lnTo>
                  <a:lnTo>
                    <a:pt x="2802" y="2826"/>
                  </a:lnTo>
                  <a:lnTo>
                    <a:pt x="2580" y="3398"/>
                  </a:lnTo>
                  <a:lnTo>
                    <a:pt x="2359" y="4003"/>
                  </a:lnTo>
                  <a:lnTo>
                    <a:pt x="2152" y="4643"/>
                  </a:lnTo>
                  <a:lnTo>
                    <a:pt x="1945" y="5349"/>
                  </a:lnTo>
                  <a:lnTo>
                    <a:pt x="1752" y="6089"/>
                  </a:lnTo>
                  <a:lnTo>
                    <a:pt x="1568" y="6863"/>
                  </a:lnTo>
                  <a:lnTo>
                    <a:pt x="1390" y="7670"/>
                  </a:lnTo>
                  <a:lnTo>
                    <a:pt x="1220" y="8511"/>
                  </a:lnTo>
                  <a:lnTo>
                    <a:pt x="1058" y="9420"/>
                  </a:lnTo>
                  <a:lnTo>
                    <a:pt x="910" y="10328"/>
                  </a:lnTo>
                  <a:lnTo>
                    <a:pt x="770" y="11270"/>
                  </a:lnTo>
                  <a:lnTo>
                    <a:pt x="644" y="12245"/>
                  </a:lnTo>
                  <a:lnTo>
                    <a:pt x="526" y="13255"/>
                  </a:lnTo>
                  <a:lnTo>
                    <a:pt x="415" y="14298"/>
                  </a:lnTo>
                  <a:lnTo>
                    <a:pt x="326" y="15340"/>
                  </a:lnTo>
                  <a:lnTo>
                    <a:pt x="237" y="16417"/>
                  </a:lnTo>
                  <a:lnTo>
                    <a:pt x="171" y="17527"/>
                  </a:lnTo>
                  <a:lnTo>
                    <a:pt x="112" y="18671"/>
                  </a:lnTo>
                  <a:lnTo>
                    <a:pt x="60" y="19815"/>
                  </a:lnTo>
                  <a:lnTo>
                    <a:pt x="31" y="20959"/>
                  </a:lnTo>
                  <a:lnTo>
                    <a:pt x="8" y="22136"/>
                  </a:lnTo>
                  <a:lnTo>
                    <a:pt x="1" y="23347"/>
                  </a:lnTo>
                  <a:lnTo>
                    <a:pt x="8" y="24558"/>
                  </a:lnTo>
                  <a:lnTo>
                    <a:pt x="31" y="25736"/>
                  </a:lnTo>
                  <a:lnTo>
                    <a:pt x="60" y="26879"/>
                  </a:lnTo>
                  <a:lnTo>
                    <a:pt x="112" y="28023"/>
                  </a:lnTo>
                  <a:lnTo>
                    <a:pt x="171" y="29167"/>
                  </a:lnTo>
                  <a:lnTo>
                    <a:pt x="237" y="30277"/>
                  </a:lnTo>
                  <a:lnTo>
                    <a:pt x="326" y="31354"/>
                  </a:lnTo>
                  <a:lnTo>
                    <a:pt x="415" y="32397"/>
                  </a:lnTo>
                  <a:lnTo>
                    <a:pt x="526" y="33440"/>
                  </a:lnTo>
                  <a:lnTo>
                    <a:pt x="644" y="34449"/>
                  </a:lnTo>
                  <a:lnTo>
                    <a:pt x="770" y="35424"/>
                  </a:lnTo>
                  <a:lnTo>
                    <a:pt x="910" y="36366"/>
                  </a:lnTo>
                  <a:lnTo>
                    <a:pt x="1058" y="37275"/>
                  </a:lnTo>
                  <a:lnTo>
                    <a:pt x="1220" y="38183"/>
                  </a:lnTo>
                  <a:lnTo>
                    <a:pt x="1390" y="39024"/>
                  </a:lnTo>
                  <a:lnTo>
                    <a:pt x="1568" y="39831"/>
                  </a:lnTo>
                  <a:lnTo>
                    <a:pt x="1752" y="40605"/>
                  </a:lnTo>
                  <a:lnTo>
                    <a:pt x="1945" y="41345"/>
                  </a:lnTo>
                  <a:lnTo>
                    <a:pt x="2152" y="42052"/>
                  </a:lnTo>
                  <a:lnTo>
                    <a:pt x="2359" y="42691"/>
                  </a:lnTo>
                  <a:lnTo>
                    <a:pt x="2580" y="43296"/>
                  </a:lnTo>
                  <a:lnTo>
                    <a:pt x="2802" y="43868"/>
                  </a:lnTo>
                  <a:lnTo>
                    <a:pt x="3038" y="44373"/>
                  </a:lnTo>
                  <a:lnTo>
                    <a:pt x="3275" y="44844"/>
                  </a:lnTo>
                  <a:lnTo>
                    <a:pt x="3526" y="45281"/>
                  </a:lnTo>
                  <a:lnTo>
                    <a:pt x="3777" y="45651"/>
                  </a:lnTo>
                  <a:lnTo>
                    <a:pt x="4036" y="45954"/>
                  </a:lnTo>
                  <a:lnTo>
                    <a:pt x="4295" y="46223"/>
                  </a:lnTo>
                  <a:lnTo>
                    <a:pt x="4568" y="46425"/>
                  </a:lnTo>
                  <a:lnTo>
                    <a:pt x="4842" y="46560"/>
                  </a:lnTo>
                  <a:lnTo>
                    <a:pt x="5115" y="46661"/>
                  </a:lnTo>
                  <a:lnTo>
                    <a:pt x="5396" y="46694"/>
                  </a:lnTo>
                  <a:lnTo>
                    <a:pt x="5677" y="46661"/>
                  </a:lnTo>
                  <a:lnTo>
                    <a:pt x="5950" y="46560"/>
                  </a:lnTo>
                  <a:lnTo>
                    <a:pt x="6216" y="46425"/>
                  </a:lnTo>
                  <a:lnTo>
                    <a:pt x="6482" y="46223"/>
                  </a:lnTo>
                  <a:lnTo>
                    <a:pt x="6741" y="45954"/>
                  </a:lnTo>
                  <a:lnTo>
                    <a:pt x="7000" y="45651"/>
                  </a:lnTo>
                  <a:lnTo>
                    <a:pt x="7251" y="45281"/>
                  </a:lnTo>
                  <a:lnTo>
                    <a:pt x="7495" y="44844"/>
                  </a:lnTo>
                  <a:lnTo>
                    <a:pt x="7731" y="44373"/>
                  </a:lnTo>
                  <a:lnTo>
                    <a:pt x="7968" y="43868"/>
                  </a:lnTo>
                  <a:lnTo>
                    <a:pt x="8190" y="43296"/>
                  </a:lnTo>
                  <a:lnTo>
                    <a:pt x="8411" y="42691"/>
                  </a:lnTo>
                  <a:lnTo>
                    <a:pt x="8618" y="42052"/>
                  </a:lnTo>
                  <a:lnTo>
                    <a:pt x="8825" y="41345"/>
                  </a:lnTo>
                  <a:lnTo>
                    <a:pt x="9025" y="40605"/>
                  </a:lnTo>
                  <a:lnTo>
                    <a:pt x="9209" y="39831"/>
                  </a:lnTo>
                  <a:lnTo>
                    <a:pt x="9387" y="39024"/>
                  </a:lnTo>
                  <a:lnTo>
                    <a:pt x="9557" y="38183"/>
                  </a:lnTo>
                  <a:lnTo>
                    <a:pt x="9719" y="37275"/>
                  </a:lnTo>
                  <a:lnTo>
                    <a:pt x="9867" y="36366"/>
                  </a:lnTo>
                  <a:lnTo>
                    <a:pt x="10008" y="35424"/>
                  </a:lnTo>
                  <a:lnTo>
                    <a:pt x="10141" y="34449"/>
                  </a:lnTo>
                  <a:lnTo>
                    <a:pt x="10259" y="33440"/>
                  </a:lnTo>
                  <a:lnTo>
                    <a:pt x="10370" y="32397"/>
                  </a:lnTo>
                  <a:lnTo>
                    <a:pt x="10466" y="31354"/>
                  </a:lnTo>
                  <a:lnTo>
                    <a:pt x="10554" y="30277"/>
                  </a:lnTo>
                  <a:lnTo>
                    <a:pt x="10621" y="29167"/>
                  </a:lnTo>
                  <a:lnTo>
                    <a:pt x="10687" y="28023"/>
                  </a:lnTo>
                  <a:lnTo>
                    <a:pt x="10732" y="26879"/>
                  </a:lnTo>
                  <a:lnTo>
                    <a:pt x="10769" y="25736"/>
                  </a:lnTo>
                  <a:lnTo>
                    <a:pt x="10791" y="24558"/>
                  </a:lnTo>
                  <a:lnTo>
                    <a:pt x="10798" y="23347"/>
                  </a:lnTo>
                  <a:lnTo>
                    <a:pt x="10791" y="22136"/>
                  </a:lnTo>
                  <a:lnTo>
                    <a:pt x="10769" y="20959"/>
                  </a:lnTo>
                  <a:lnTo>
                    <a:pt x="10732" y="19815"/>
                  </a:lnTo>
                  <a:lnTo>
                    <a:pt x="10687" y="18671"/>
                  </a:lnTo>
                  <a:lnTo>
                    <a:pt x="10621" y="17527"/>
                  </a:lnTo>
                  <a:lnTo>
                    <a:pt x="10554" y="16417"/>
                  </a:lnTo>
                  <a:lnTo>
                    <a:pt x="10466" y="15340"/>
                  </a:lnTo>
                  <a:lnTo>
                    <a:pt x="10370" y="14298"/>
                  </a:lnTo>
                  <a:lnTo>
                    <a:pt x="10259" y="13255"/>
                  </a:lnTo>
                  <a:lnTo>
                    <a:pt x="10141" y="12245"/>
                  </a:lnTo>
                  <a:lnTo>
                    <a:pt x="10008" y="11270"/>
                  </a:lnTo>
                  <a:lnTo>
                    <a:pt x="9867" y="10328"/>
                  </a:lnTo>
                  <a:lnTo>
                    <a:pt x="9719" y="9420"/>
                  </a:lnTo>
                  <a:lnTo>
                    <a:pt x="9557" y="8511"/>
                  </a:lnTo>
                  <a:lnTo>
                    <a:pt x="9387" y="7670"/>
                  </a:lnTo>
                  <a:lnTo>
                    <a:pt x="9209" y="6863"/>
                  </a:lnTo>
                  <a:lnTo>
                    <a:pt x="9025" y="6089"/>
                  </a:lnTo>
                  <a:lnTo>
                    <a:pt x="8825" y="5349"/>
                  </a:lnTo>
                  <a:lnTo>
                    <a:pt x="8618" y="4643"/>
                  </a:lnTo>
                  <a:lnTo>
                    <a:pt x="8411" y="4003"/>
                  </a:lnTo>
                  <a:lnTo>
                    <a:pt x="8190" y="3398"/>
                  </a:lnTo>
                  <a:lnTo>
                    <a:pt x="7968" y="2826"/>
                  </a:lnTo>
                  <a:lnTo>
                    <a:pt x="7731" y="2321"/>
                  </a:lnTo>
                  <a:lnTo>
                    <a:pt x="7495" y="1850"/>
                  </a:lnTo>
                  <a:lnTo>
                    <a:pt x="7251" y="1413"/>
                  </a:lnTo>
                  <a:lnTo>
                    <a:pt x="7000" y="1043"/>
                  </a:lnTo>
                  <a:lnTo>
                    <a:pt x="6741" y="740"/>
                  </a:lnTo>
                  <a:lnTo>
                    <a:pt x="6482" y="471"/>
                  </a:lnTo>
                  <a:lnTo>
                    <a:pt x="6216" y="269"/>
                  </a:lnTo>
                  <a:lnTo>
                    <a:pt x="5950" y="135"/>
                  </a:lnTo>
                  <a:lnTo>
                    <a:pt x="5677" y="34"/>
                  </a:lnTo>
                  <a:lnTo>
                    <a:pt x="5396" y="0"/>
                  </a:lnTo>
                  <a:close/>
                  <a:moveTo>
                    <a:pt x="5396" y="113472"/>
                  </a:moveTo>
                  <a:lnTo>
                    <a:pt x="5115" y="113506"/>
                  </a:lnTo>
                  <a:lnTo>
                    <a:pt x="4842" y="113573"/>
                  </a:lnTo>
                  <a:lnTo>
                    <a:pt x="4568" y="113742"/>
                  </a:lnTo>
                  <a:lnTo>
                    <a:pt x="4295" y="113943"/>
                  </a:lnTo>
                  <a:lnTo>
                    <a:pt x="4036" y="114213"/>
                  </a:lnTo>
                  <a:lnTo>
                    <a:pt x="3777" y="114515"/>
                  </a:lnTo>
                  <a:lnTo>
                    <a:pt x="3526" y="114885"/>
                  </a:lnTo>
                  <a:lnTo>
                    <a:pt x="3275" y="115323"/>
                  </a:lnTo>
                  <a:lnTo>
                    <a:pt x="3038" y="115794"/>
                  </a:lnTo>
                  <a:lnTo>
                    <a:pt x="2802" y="116298"/>
                  </a:lnTo>
                  <a:lnTo>
                    <a:pt x="2580" y="116870"/>
                  </a:lnTo>
                  <a:lnTo>
                    <a:pt x="2359" y="117476"/>
                  </a:lnTo>
                  <a:lnTo>
                    <a:pt x="2152" y="118115"/>
                  </a:lnTo>
                  <a:lnTo>
                    <a:pt x="1945" y="118821"/>
                  </a:lnTo>
                  <a:lnTo>
                    <a:pt x="1752" y="119562"/>
                  </a:lnTo>
                  <a:lnTo>
                    <a:pt x="1568" y="120335"/>
                  </a:lnTo>
                  <a:lnTo>
                    <a:pt x="1390" y="121143"/>
                  </a:lnTo>
                  <a:lnTo>
                    <a:pt x="1220" y="121984"/>
                  </a:lnTo>
                  <a:lnTo>
                    <a:pt x="1058" y="122858"/>
                  </a:lnTo>
                  <a:lnTo>
                    <a:pt x="910" y="123800"/>
                  </a:lnTo>
                  <a:lnTo>
                    <a:pt x="770" y="124742"/>
                  </a:lnTo>
                  <a:lnTo>
                    <a:pt x="644" y="125718"/>
                  </a:lnTo>
                  <a:lnTo>
                    <a:pt x="526" y="126727"/>
                  </a:lnTo>
                  <a:lnTo>
                    <a:pt x="415" y="127736"/>
                  </a:lnTo>
                  <a:lnTo>
                    <a:pt x="326" y="128813"/>
                  </a:lnTo>
                  <a:lnTo>
                    <a:pt x="237" y="129889"/>
                  </a:lnTo>
                  <a:lnTo>
                    <a:pt x="171" y="131000"/>
                  </a:lnTo>
                  <a:lnTo>
                    <a:pt x="112" y="132110"/>
                  </a:lnTo>
                  <a:lnTo>
                    <a:pt x="60" y="133254"/>
                  </a:lnTo>
                  <a:lnTo>
                    <a:pt x="31" y="134431"/>
                  </a:lnTo>
                  <a:lnTo>
                    <a:pt x="8" y="135608"/>
                  </a:lnTo>
                  <a:lnTo>
                    <a:pt x="1" y="136820"/>
                  </a:lnTo>
                  <a:lnTo>
                    <a:pt x="8" y="137997"/>
                  </a:lnTo>
                  <a:lnTo>
                    <a:pt x="31" y="139174"/>
                  </a:lnTo>
                  <a:lnTo>
                    <a:pt x="60" y="140352"/>
                  </a:lnTo>
                  <a:lnTo>
                    <a:pt x="112" y="141496"/>
                  </a:lnTo>
                  <a:lnTo>
                    <a:pt x="171" y="142640"/>
                  </a:lnTo>
                  <a:lnTo>
                    <a:pt x="237" y="143716"/>
                  </a:lnTo>
                  <a:lnTo>
                    <a:pt x="326" y="144826"/>
                  </a:lnTo>
                  <a:lnTo>
                    <a:pt x="415" y="145869"/>
                  </a:lnTo>
                  <a:lnTo>
                    <a:pt x="526" y="146912"/>
                  </a:lnTo>
                  <a:lnTo>
                    <a:pt x="644" y="147921"/>
                  </a:lnTo>
                  <a:lnTo>
                    <a:pt x="770" y="148897"/>
                  </a:lnTo>
                  <a:lnTo>
                    <a:pt x="910" y="149839"/>
                  </a:lnTo>
                  <a:lnTo>
                    <a:pt x="1058" y="150747"/>
                  </a:lnTo>
                  <a:lnTo>
                    <a:pt x="1220" y="151622"/>
                  </a:lnTo>
                  <a:lnTo>
                    <a:pt x="1390" y="152496"/>
                  </a:lnTo>
                  <a:lnTo>
                    <a:pt x="1568" y="153304"/>
                  </a:lnTo>
                  <a:lnTo>
                    <a:pt x="1752" y="154078"/>
                  </a:lnTo>
                  <a:lnTo>
                    <a:pt x="1945" y="154818"/>
                  </a:lnTo>
                  <a:lnTo>
                    <a:pt x="2152" y="155491"/>
                  </a:lnTo>
                  <a:lnTo>
                    <a:pt x="2359" y="156163"/>
                  </a:lnTo>
                  <a:lnTo>
                    <a:pt x="2580" y="156769"/>
                  </a:lnTo>
                  <a:lnTo>
                    <a:pt x="2802" y="157341"/>
                  </a:lnTo>
                  <a:lnTo>
                    <a:pt x="3038" y="157845"/>
                  </a:lnTo>
                  <a:lnTo>
                    <a:pt x="3275" y="158316"/>
                  </a:lnTo>
                  <a:lnTo>
                    <a:pt x="3526" y="158720"/>
                  </a:lnTo>
                  <a:lnTo>
                    <a:pt x="3777" y="159090"/>
                  </a:lnTo>
                  <a:lnTo>
                    <a:pt x="4036" y="159427"/>
                  </a:lnTo>
                  <a:lnTo>
                    <a:pt x="4295" y="159696"/>
                  </a:lnTo>
                  <a:lnTo>
                    <a:pt x="4568" y="159898"/>
                  </a:lnTo>
                  <a:lnTo>
                    <a:pt x="4842" y="160032"/>
                  </a:lnTo>
                  <a:lnTo>
                    <a:pt x="5115" y="160133"/>
                  </a:lnTo>
                  <a:lnTo>
                    <a:pt x="5396" y="160167"/>
                  </a:lnTo>
                  <a:lnTo>
                    <a:pt x="5677" y="160133"/>
                  </a:lnTo>
                  <a:lnTo>
                    <a:pt x="5950" y="160032"/>
                  </a:lnTo>
                  <a:lnTo>
                    <a:pt x="6216" y="159898"/>
                  </a:lnTo>
                  <a:lnTo>
                    <a:pt x="6482" y="159696"/>
                  </a:lnTo>
                  <a:lnTo>
                    <a:pt x="6741" y="159427"/>
                  </a:lnTo>
                  <a:lnTo>
                    <a:pt x="7000" y="159090"/>
                  </a:lnTo>
                  <a:lnTo>
                    <a:pt x="7251" y="158720"/>
                  </a:lnTo>
                  <a:lnTo>
                    <a:pt x="7495" y="158316"/>
                  </a:lnTo>
                  <a:lnTo>
                    <a:pt x="7731" y="157845"/>
                  </a:lnTo>
                  <a:lnTo>
                    <a:pt x="7968" y="157341"/>
                  </a:lnTo>
                  <a:lnTo>
                    <a:pt x="8190" y="156769"/>
                  </a:lnTo>
                  <a:lnTo>
                    <a:pt x="8411" y="156163"/>
                  </a:lnTo>
                  <a:lnTo>
                    <a:pt x="8618" y="155491"/>
                  </a:lnTo>
                  <a:lnTo>
                    <a:pt x="8825" y="154818"/>
                  </a:lnTo>
                  <a:lnTo>
                    <a:pt x="9025" y="154078"/>
                  </a:lnTo>
                  <a:lnTo>
                    <a:pt x="9209" y="153304"/>
                  </a:lnTo>
                  <a:lnTo>
                    <a:pt x="9387" y="152496"/>
                  </a:lnTo>
                  <a:lnTo>
                    <a:pt x="9557" y="151622"/>
                  </a:lnTo>
                  <a:lnTo>
                    <a:pt x="9719" y="150747"/>
                  </a:lnTo>
                  <a:lnTo>
                    <a:pt x="9867" y="149839"/>
                  </a:lnTo>
                  <a:lnTo>
                    <a:pt x="10008" y="148897"/>
                  </a:lnTo>
                  <a:lnTo>
                    <a:pt x="10141" y="147921"/>
                  </a:lnTo>
                  <a:lnTo>
                    <a:pt x="10259" y="146912"/>
                  </a:lnTo>
                  <a:lnTo>
                    <a:pt x="10370" y="145869"/>
                  </a:lnTo>
                  <a:lnTo>
                    <a:pt x="10466" y="144826"/>
                  </a:lnTo>
                  <a:lnTo>
                    <a:pt x="10554" y="143716"/>
                  </a:lnTo>
                  <a:lnTo>
                    <a:pt x="10621" y="142640"/>
                  </a:lnTo>
                  <a:lnTo>
                    <a:pt x="10687" y="141496"/>
                  </a:lnTo>
                  <a:lnTo>
                    <a:pt x="10732" y="140352"/>
                  </a:lnTo>
                  <a:lnTo>
                    <a:pt x="10769" y="139174"/>
                  </a:lnTo>
                  <a:lnTo>
                    <a:pt x="10791" y="137997"/>
                  </a:lnTo>
                  <a:lnTo>
                    <a:pt x="10798" y="136820"/>
                  </a:lnTo>
                  <a:lnTo>
                    <a:pt x="10791" y="135608"/>
                  </a:lnTo>
                  <a:lnTo>
                    <a:pt x="10769" y="134431"/>
                  </a:lnTo>
                  <a:lnTo>
                    <a:pt x="10732" y="133254"/>
                  </a:lnTo>
                  <a:lnTo>
                    <a:pt x="10687" y="132110"/>
                  </a:lnTo>
                  <a:lnTo>
                    <a:pt x="10621" y="131000"/>
                  </a:lnTo>
                  <a:lnTo>
                    <a:pt x="10554" y="129889"/>
                  </a:lnTo>
                  <a:lnTo>
                    <a:pt x="10466" y="128813"/>
                  </a:lnTo>
                  <a:lnTo>
                    <a:pt x="10370" y="127736"/>
                  </a:lnTo>
                  <a:lnTo>
                    <a:pt x="10259" y="126727"/>
                  </a:lnTo>
                  <a:lnTo>
                    <a:pt x="10141" y="125718"/>
                  </a:lnTo>
                  <a:lnTo>
                    <a:pt x="10008" y="124742"/>
                  </a:lnTo>
                  <a:lnTo>
                    <a:pt x="9867" y="123800"/>
                  </a:lnTo>
                  <a:lnTo>
                    <a:pt x="9719" y="122858"/>
                  </a:lnTo>
                  <a:lnTo>
                    <a:pt x="9557" y="121984"/>
                  </a:lnTo>
                  <a:lnTo>
                    <a:pt x="9387" y="121143"/>
                  </a:lnTo>
                  <a:lnTo>
                    <a:pt x="9209" y="120335"/>
                  </a:lnTo>
                  <a:lnTo>
                    <a:pt x="9025" y="119562"/>
                  </a:lnTo>
                  <a:lnTo>
                    <a:pt x="8825" y="118821"/>
                  </a:lnTo>
                  <a:lnTo>
                    <a:pt x="8618" y="118115"/>
                  </a:lnTo>
                  <a:lnTo>
                    <a:pt x="8411" y="117476"/>
                  </a:lnTo>
                  <a:lnTo>
                    <a:pt x="8190" y="116870"/>
                  </a:lnTo>
                  <a:lnTo>
                    <a:pt x="7968" y="116298"/>
                  </a:lnTo>
                  <a:lnTo>
                    <a:pt x="7731" y="115794"/>
                  </a:lnTo>
                  <a:lnTo>
                    <a:pt x="7495" y="115323"/>
                  </a:lnTo>
                  <a:lnTo>
                    <a:pt x="7251" y="114885"/>
                  </a:lnTo>
                  <a:lnTo>
                    <a:pt x="7000" y="114515"/>
                  </a:lnTo>
                  <a:lnTo>
                    <a:pt x="6741" y="114213"/>
                  </a:lnTo>
                  <a:lnTo>
                    <a:pt x="6482" y="113943"/>
                  </a:lnTo>
                  <a:lnTo>
                    <a:pt x="6216" y="113742"/>
                  </a:lnTo>
                  <a:lnTo>
                    <a:pt x="5950" y="113573"/>
                  </a:lnTo>
                  <a:lnTo>
                    <a:pt x="5677" y="113506"/>
                  </a:lnTo>
                  <a:lnTo>
                    <a:pt x="5396" y="113472"/>
                  </a:lnTo>
                  <a:close/>
                  <a:moveTo>
                    <a:pt x="5115" y="226945"/>
                  </a:moveTo>
                  <a:lnTo>
                    <a:pt x="4842" y="227046"/>
                  </a:lnTo>
                  <a:lnTo>
                    <a:pt x="4568" y="227214"/>
                  </a:lnTo>
                  <a:lnTo>
                    <a:pt x="4295" y="227416"/>
                  </a:lnTo>
                  <a:lnTo>
                    <a:pt x="4036" y="227651"/>
                  </a:lnTo>
                  <a:lnTo>
                    <a:pt x="3777" y="227988"/>
                  </a:lnTo>
                  <a:lnTo>
                    <a:pt x="3526" y="228358"/>
                  </a:lnTo>
                  <a:lnTo>
                    <a:pt x="3275" y="228761"/>
                  </a:lnTo>
                  <a:lnTo>
                    <a:pt x="3038" y="229232"/>
                  </a:lnTo>
                  <a:lnTo>
                    <a:pt x="2802" y="229771"/>
                  </a:lnTo>
                  <a:lnTo>
                    <a:pt x="2580" y="230309"/>
                  </a:lnTo>
                  <a:lnTo>
                    <a:pt x="2359" y="230915"/>
                  </a:lnTo>
                  <a:lnTo>
                    <a:pt x="2152" y="231587"/>
                  </a:lnTo>
                  <a:lnTo>
                    <a:pt x="1945" y="232260"/>
                  </a:lnTo>
                  <a:lnTo>
                    <a:pt x="1752" y="233000"/>
                  </a:lnTo>
                  <a:lnTo>
                    <a:pt x="1568" y="233774"/>
                  </a:lnTo>
                  <a:lnTo>
                    <a:pt x="1390" y="234581"/>
                  </a:lnTo>
                  <a:lnTo>
                    <a:pt x="1220" y="235422"/>
                  </a:lnTo>
                  <a:lnTo>
                    <a:pt x="1058" y="236331"/>
                  </a:lnTo>
                  <a:lnTo>
                    <a:pt x="910" y="237239"/>
                  </a:lnTo>
                  <a:lnTo>
                    <a:pt x="770" y="238181"/>
                  </a:lnTo>
                  <a:lnTo>
                    <a:pt x="644" y="239157"/>
                  </a:lnTo>
                  <a:lnTo>
                    <a:pt x="526" y="240166"/>
                  </a:lnTo>
                  <a:lnTo>
                    <a:pt x="415" y="241209"/>
                  </a:lnTo>
                  <a:lnTo>
                    <a:pt x="326" y="242252"/>
                  </a:lnTo>
                  <a:lnTo>
                    <a:pt x="237" y="243328"/>
                  </a:lnTo>
                  <a:lnTo>
                    <a:pt x="171" y="244438"/>
                  </a:lnTo>
                  <a:lnTo>
                    <a:pt x="112" y="245582"/>
                  </a:lnTo>
                  <a:lnTo>
                    <a:pt x="60" y="246726"/>
                  </a:lnTo>
                  <a:lnTo>
                    <a:pt x="31" y="247903"/>
                  </a:lnTo>
                  <a:lnTo>
                    <a:pt x="8" y="249081"/>
                  </a:lnTo>
                  <a:lnTo>
                    <a:pt x="1" y="250258"/>
                  </a:lnTo>
                  <a:lnTo>
                    <a:pt x="8" y="251469"/>
                  </a:lnTo>
                  <a:lnTo>
                    <a:pt x="31" y="252647"/>
                  </a:lnTo>
                  <a:lnTo>
                    <a:pt x="60" y="253824"/>
                  </a:lnTo>
                  <a:lnTo>
                    <a:pt x="112" y="254968"/>
                  </a:lnTo>
                  <a:lnTo>
                    <a:pt x="171" y="256078"/>
                  </a:lnTo>
                  <a:lnTo>
                    <a:pt x="237" y="257188"/>
                  </a:lnTo>
                  <a:lnTo>
                    <a:pt x="326" y="258265"/>
                  </a:lnTo>
                  <a:lnTo>
                    <a:pt x="415" y="259341"/>
                  </a:lnTo>
                  <a:lnTo>
                    <a:pt x="526" y="260384"/>
                  </a:lnTo>
                  <a:lnTo>
                    <a:pt x="644" y="261360"/>
                  </a:lnTo>
                  <a:lnTo>
                    <a:pt x="770" y="262336"/>
                  </a:lnTo>
                  <a:lnTo>
                    <a:pt x="910" y="263311"/>
                  </a:lnTo>
                  <a:lnTo>
                    <a:pt x="1058" y="264220"/>
                  </a:lnTo>
                  <a:lnTo>
                    <a:pt x="1220" y="265094"/>
                  </a:lnTo>
                  <a:lnTo>
                    <a:pt x="1390" y="265935"/>
                  </a:lnTo>
                  <a:lnTo>
                    <a:pt x="1568" y="266743"/>
                  </a:lnTo>
                  <a:lnTo>
                    <a:pt x="1752" y="267516"/>
                  </a:lnTo>
                  <a:lnTo>
                    <a:pt x="1945" y="268256"/>
                  </a:lnTo>
                  <a:lnTo>
                    <a:pt x="2152" y="268963"/>
                  </a:lnTo>
                  <a:lnTo>
                    <a:pt x="2359" y="269602"/>
                  </a:lnTo>
                  <a:lnTo>
                    <a:pt x="2580" y="270208"/>
                  </a:lnTo>
                  <a:lnTo>
                    <a:pt x="2802" y="270780"/>
                  </a:lnTo>
                  <a:lnTo>
                    <a:pt x="3038" y="271318"/>
                  </a:lnTo>
                  <a:lnTo>
                    <a:pt x="3275" y="271789"/>
                  </a:lnTo>
                  <a:lnTo>
                    <a:pt x="3526" y="272193"/>
                  </a:lnTo>
                  <a:lnTo>
                    <a:pt x="3777" y="272563"/>
                  </a:lnTo>
                  <a:lnTo>
                    <a:pt x="4036" y="272865"/>
                  </a:lnTo>
                  <a:lnTo>
                    <a:pt x="4295" y="273134"/>
                  </a:lnTo>
                  <a:lnTo>
                    <a:pt x="4568" y="273336"/>
                  </a:lnTo>
                  <a:lnTo>
                    <a:pt x="4842" y="273505"/>
                  </a:lnTo>
                  <a:lnTo>
                    <a:pt x="5115" y="273572"/>
                  </a:lnTo>
                  <a:lnTo>
                    <a:pt x="5396" y="273605"/>
                  </a:lnTo>
                  <a:lnTo>
                    <a:pt x="5677" y="273572"/>
                  </a:lnTo>
                  <a:lnTo>
                    <a:pt x="5950" y="273505"/>
                  </a:lnTo>
                  <a:lnTo>
                    <a:pt x="6216" y="273336"/>
                  </a:lnTo>
                  <a:lnTo>
                    <a:pt x="6482" y="273134"/>
                  </a:lnTo>
                  <a:lnTo>
                    <a:pt x="6741" y="272865"/>
                  </a:lnTo>
                  <a:lnTo>
                    <a:pt x="7000" y="272563"/>
                  </a:lnTo>
                  <a:lnTo>
                    <a:pt x="7251" y="272193"/>
                  </a:lnTo>
                  <a:lnTo>
                    <a:pt x="7495" y="271789"/>
                  </a:lnTo>
                  <a:lnTo>
                    <a:pt x="7731" y="271318"/>
                  </a:lnTo>
                  <a:lnTo>
                    <a:pt x="7968" y="270780"/>
                  </a:lnTo>
                  <a:lnTo>
                    <a:pt x="8190" y="270208"/>
                  </a:lnTo>
                  <a:lnTo>
                    <a:pt x="8411" y="269602"/>
                  </a:lnTo>
                  <a:lnTo>
                    <a:pt x="8618" y="268963"/>
                  </a:lnTo>
                  <a:lnTo>
                    <a:pt x="8825" y="268256"/>
                  </a:lnTo>
                  <a:lnTo>
                    <a:pt x="9025" y="267516"/>
                  </a:lnTo>
                  <a:lnTo>
                    <a:pt x="9209" y="266743"/>
                  </a:lnTo>
                  <a:lnTo>
                    <a:pt x="9387" y="265935"/>
                  </a:lnTo>
                  <a:lnTo>
                    <a:pt x="9557" y="265094"/>
                  </a:lnTo>
                  <a:lnTo>
                    <a:pt x="9719" y="264220"/>
                  </a:lnTo>
                  <a:lnTo>
                    <a:pt x="9867" y="263311"/>
                  </a:lnTo>
                  <a:lnTo>
                    <a:pt x="10008" y="262336"/>
                  </a:lnTo>
                  <a:lnTo>
                    <a:pt x="10141" y="261360"/>
                  </a:lnTo>
                  <a:lnTo>
                    <a:pt x="10259" y="260384"/>
                  </a:lnTo>
                  <a:lnTo>
                    <a:pt x="10370" y="259341"/>
                  </a:lnTo>
                  <a:lnTo>
                    <a:pt x="10466" y="258265"/>
                  </a:lnTo>
                  <a:lnTo>
                    <a:pt x="10554" y="257188"/>
                  </a:lnTo>
                  <a:lnTo>
                    <a:pt x="10621" y="256078"/>
                  </a:lnTo>
                  <a:lnTo>
                    <a:pt x="10687" y="254968"/>
                  </a:lnTo>
                  <a:lnTo>
                    <a:pt x="10732" y="253824"/>
                  </a:lnTo>
                  <a:lnTo>
                    <a:pt x="10769" y="252647"/>
                  </a:lnTo>
                  <a:lnTo>
                    <a:pt x="10791" y="251469"/>
                  </a:lnTo>
                  <a:lnTo>
                    <a:pt x="10798" y="250258"/>
                  </a:lnTo>
                  <a:lnTo>
                    <a:pt x="10791" y="249081"/>
                  </a:lnTo>
                  <a:lnTo>
                    <a:pt x="10769" y="247903"/>
                  </a:lnTo>
                  <a:lnTo>
                    <a:pt x="10732" y="246726"/>
                  </a:lnTo>
                  <a:lnTo>
                    <a:pt x="10687" y="245582"/>
                  </a:lnTo>
                  <a:lnTo>
                    <a:pt x="10621" y="244438"/>
                  </a:lnTo>
                  <a:lnTo>
                    <a:pt x="10554" y="243328"/>
                  </a:lnTo>
                  <a:lnTo>
                    <a:pt x="10466" y="242252"/>
                  </a:lnTo>
                  <a:lnTo>
                    <a:pt x="10370" y="241209"/>
                  </a:lnTo>
                  <a:lnTo>
                    <a:pt x="10259" y="240166"/>
                  </a:lnTo>
                  <a:lnTo>
                    <a:pt x="10141" y="239157"/>
                  </a:lnTo>
                  <a:lnTo>
                    <a:pt x="10008" y="238181"/>
                  </a:lnTo>
                  <a:lnTo>
                    <a:pt x="9867" y="237239"/>
                  </a:lnTo>
                  <a:lnTo>
                    <a:pt x="9719" y="236331"/>
                  </a:lnTo>
                  <a:lnTo>
                    <a:pt x="9557" y="235422"/>
                  </a:lnTo>
                  <a:lnTo>
                    <a:pt x="9387" y="234581"/>
                  </a:lnTo>
                  <a:lnTo>
                    <a:pt x="9209" y="233774"/>
                  </a:lnTo>
                  <a:lnTo>
                    <a:pt x="9025" y="233000"/>
                  </a:lnTo>
                  <a:lnTo>
                    <a:pt x="8825" y="232260"/>
                  </a:lnTo>
                  <a:lnTo>
                    <a:pt x="8618" y="231587"/>
                  </a:lnTo>
                  <a:lnTo>
                    <a:pt x="8411" y="230915"/>
                  </a:lnTo>
                  <a:lnTo>
                    <a:pt x="8190" y="230309"/>
                  </a:lnTo>
                  <a:lnTo>
                    <a:pt x="7968" y="229771"/>
                  </a:lnTo>
                  <a:lnTo>
                    <a:pt x="7731" y="229232"/>
                  </a:lnTo>
                  <a:lnTo>
                    <a:pt x="7495" y="228761"/>
                  </a:lnTo>
                  <a:lnTo>
                    <a:pt x="7251" y="228358"/>
                  </a:lnTo>
                  <a:lnTo>
                    <a:pt x="7000" y="227988"/>
                  </a:lnTo>
                  <a:lnTo>
                    <a:pt x="6741" y="227651"/>
                  </a:lnTo>
                  <a:lnTo>
                    <a:pt x="6482" y="227416"/>
                  </a:lnTo>
                  <a:lnTo>
                    <a:pt x="6216" y="227214"/>
                  </a:lnTo>
                  <a:lnTo>
                    <a:pt x="5950" y="227046"/>
                  </a:lnTo>
                  <a:lnTo>
                    <a:pt x="5677" y="226945"/>
                  </a:lnTo>
                  <a:close/>
                  <a:moveTo>
                    <a:pt x="5115" y="340384"/>
                  </a:moveTo>
                  <a:lnTo>
                    <a:pt x="4842" y="340485"/>
                  </a:lnTo>
                  <a:lnTo>
                    <a:pt x="4568" y="340653"/>
                  </a:lnTo>
                  <a:lnTo>
                    <a:pt x="4295" y="340855"/>
                  </a:lnTo>
                  <a:lnTo>
                    <a:pt x="4036" y="341124"/>
                  </a:lnTo>
                  <a:lnTo>
                    <a:pt x="3777" y="341426"/>
                  </a:lnTo>
                  <a:lnTo>
                    <a:pt x="3526" y="341797"/>
                  </a:lnTo>
                  <a:lnTo>
                    <a:pt x="3275" y="342200"/>
                  </a:lnTo>
                  <a:lnTo>
                    <a:pt x="3038" y="342671"/>
                  </a:lnTo>
                  <a:lnTo>
                    <a:pt x="2802" y="343209"/>
                  </a:lnTo>
                  <a:lnTo>
                    <a:pt x="2580" y="343748"/>
                  </a:lnTo>
                  <a:lnTo>
                    <a:pt x="2359" y="344387"/>
                  </a:lnTo>
                  <a:lnTo>
                    <a:pt x="2152" y="345026"/>
                  </a:lnTo>
                  <a:lnTo>
                    <a:pt x="1945" y="345733"/>
                  </a:lnTo>
                  <a:lnTo>
                    <a:pt x="1752" y="346439"/>
                  </a:lnTo>
                  <a:lnTo>
                    <a:pt x="1568" y="347213"/>
                  </a:lnTo>
                  <a:lnTo>
                    <a:pt x="1390" y="348054"/>
                  </a:lnTo>
                  <a:lnTo>
                    <a:pt x="1220" y="348895"/>
                  </a:lnTo>
                  <a:lnTo>
                    <a:pt x="1058" y="349770"/>
                  </a:lnTo>
                  <a:lnTo>
                    <a:pt x="910" y="350678"/>
                  </a:lnTo>
                  <a:lnTo>
                    <a:pt x="770" y="351620"/>
                  </a:lnTo>
                  <a:lnTo>
                    <a:pt x="644" y="352595"/>
                  </a:lnTo>
                  <a:lnTo>
                    <a:pt x="526" y="353605"/>
                  </a:lnTo>
                  <a:lnTo>
                    <a:pt x="415" y="354648"/>
                  </a:lnTo>
                  <a:lnTo>
                    <a:pt x="326" y="355724"/>
                  </a:lnTo>
                  <a:lnTo>
                    <a:pt x="237" y="356801"/>
                  </a:lnTo>
                  <a:lnTo>
                    <a:pt x="171" y="357911"/>
                  </a:lnTo>
                  <a:lnTo>
                    <a:pt x="112" y="359021"/>
                  </a:lnTo>
                  <a:lnTo>
                    <a:pt x="60" y="360165"/>
                  </a:lnTo>
                  <a:lnTo>
                    <a:pt x="31" y="361342"/>
                  </a:lnTo>
                  <a:lnTo>
                    <a:pt x="8" y="362520"/>
                  </a:lnTo>
                  <a:lnTo>
                    <a:pt x="1" y="363697"/>
                  </a:lnTo>
                  <a:lnTo>
                    <a:pt x="8" y="364908"/>
                  </a:lnTo>
                  <a:lnTo>
                    <a:pt x="31" y="366086"/>
                  </a:lnTo>
                  <a:lnTo>
                    <a:pt x="60" y="367263"/>
                  </a:lnTo>
                  <a:lnTo>
                    <a:pt x="112" y="368407"/>
                  </a:lnTo>
                  <a:lnTo>
                    <a:pt x="171" y="369517"/>
                  </a:lnTo>
                  <a:lnTo>
                    <a:pt x="237" y="370627"/>
                  </a:lnTo>
                  <a:lnTo>
                    <a:pt x="326" y="371704"/>
                  </a:lnTo>
                  <a:lnTo>
                    <a:pt x="415" y="372780"/>
                  </a:lnTo>
                  <a:lnTo>
                    <a:pt x="526" y="373823"/>
                  </a:lnTo>
                  <a:lnTo>
                    <a:pt x="644" y="374799"/>
                  </a:lnTo>
                  <a:lnTo>
                    <a:pt x="770" y="375808"/>
                  </a:lnTo>
                  <a:lnTo>
                    <a:pt x="910" y="376750"/>
                  </a:lnTo>
                  <a:lnTo>
                    <a:pt x="1058" y="377658"/>
                  </a:lnTo>
                  <a:lnTo>
                    <a:pt x="1220" y="378533"/>
                  </a:lnTo>
                  <a:lnTo>
                    <a:pt x="1390" y="379374"/>
                  </a:lnTo>
                  <a:lnTo>
                    <a:pt x="1568" y="380215"/>
                  </a:lnTo>
                  <a:lnTo>
                    <a:pt x="1752" y="380989"/>
                  </a:lnTo>
                  <a:lnTo>
                    <a:pt x="1945" y="381695"/>
                  </a:lnTo>
                  <a:lnTo>
                    <a:pt x="2152" y="382402"/>
                  </a:lnTo>
                  <a:lnTo>
                    <a:pt x="2359" y="383041"/>
                  </a:lnTo>
                  <a:lnTo>
                    <a:pt x="2580" y="383680"/>
                  </a:lnTo>
                  <a:lnTo>
                    <a:pt x="2802" y="384218"/>
                  </a:lnTo>
                  <a:lnTo>
                    <a:pt x="3038" y="384757"/>
                  </a:lnTo>
                  <a:lnTo>
                    <a:pt x="3275" y="385228"/>
                  </a:lnTo>
                  <a:lnTo>
                    <a:pt x="3526" y="385631"/>
                  </a:lnTo>
                  <a:lnTo>
                    <a:pt x="3777" y="386001"/>
                  </a:lnTo>
                  <a:lnTo>
                    <a:pt x="4036" y="386304"/>
                  </a:lnTo>
                  <a:lnTo>
                    <a:pt x="4295" y="386573"/>
                  </a:lnTo>
                  <a:lnTo>
                    <a:pt x="4568" y="386775"/>
                  </a:lnTo>
                  <a:lnTo>
                    <a:pt x="4842" y="386943"/>
                  </a:lnTo>
                  <a:lnTo>
                    <a:pt x="5115" y="387044"/>
                  </a:lnTo>
                  <a:lnTo>
                    <a:pt x="5677" y="387044"/>
                  </a:lnTo>
                  <a:lnTo>
                    <a:pt x="5950" y="386943"/>
                  </a:lnTo>
                  <a:lnTo>
                    <a:pt x="6216" y="386775"/>
                  </a:lnTo>
                  <a:lnTo>
                    <a:pt x="6482" y="386573"/>
                  </a:lnTo>
                  <a:lnTo>
                    <a:pt x="6741" y="386304"/>
                  </a:lnTo>
                  <a:lnTo>
                    <a:pt x="7000" y="386001"/>
                  </a:lnTo>
                  <a:lnTo>
                    <a:pt x="7251" y="385631"/>
                  </a:lnTo>
                  <a:lnTo>
                    <a:pt x="7495" y="385228"/>
                  </a:lnTo>
                  <a:lnTo>
                    <a:pt x="7731" y="384757"/>
                  </a:lnTo>
                  <a:lnTo>
                    <a:pt x="7968" y="384218"/>
                  </a:lnTo>
                  <a:lnTo>
                    <a:pt x="8190" y="383680"/>
                  </a:lnTo>
                  <a:lnTo>
                    <a:pt x="8411" y="383041"/>
                  </a:lnTo>
                  <a:lnTo>
                    <a:pt x="8618" y="382402"/>
                  </a:lnTo>
                  <a:lnTo>
                    <a:pt x="8825" y="381695"/>
                  </a:lnTo>
                  <a:lnTo>
                    <a:pt x="9025" y="380989"/>
                  </a:lnTo>
                  <a:lnTo>
                    <a:pt x="9209" y="380215"/>
                  </a:lnTo>
                  <a:lnTo>
                    <a:pt x="9387" y="379374"/>
                  </a:lnTo>
                  <a:lnTo>
                    <a:pt x="9557" y="378533"/>
                  </a:lnTo>
                  <a:lnTo>
                    <a:pt x="9719" y="377658"/>
                  </a:lnTo>
                  <a:lnTo>
                    <a:pt x="9867" y="376750"/>
                  </a:lnTo>
                  <a:lnTo>
                    <a:pt x="10008" y="375808"/>
                  </a:lnTo>
                  <a:lnTo>
                    <a:pt x="10141" y="374799"/>
                  </a:lnTo>
                  <a:lnTo>
                    <a:pt x="10259" y="373823"/>
                  </a:lnTo>
                  <a:lnTo>
                    <a:pt x="10370" y="372780"/>
                  </a:lnTo>
                  <a:lnTo>
                    <a:pt x="10466" y="371704"/>
                  </a:lnTo>
                  <a:lnTo>
                    <a:pt x="10554" y="370627"/>
                  </a:lnTo>
                  <a:lnTo>
                    <a:pt x="10621" y="369517"/>
                  </a:lnTo>
                  <a:lnTo>
                    <a:pt x="10687" y="368407"/>
                  </a:lnTo>
                  <a:lnTo>
                    <a:pt x="10732" y="367263"/>
                  </a:lnTo>
                  <a:lnTo>
                    <a:pt x="10769" y="366086"/>
                  </a:lnTo>
                  <a:lnTo>
                    <a:pt x="10791" y="364908"/>
                  </a:lnTo>
                  <a:lnTo>
                    <a:pt x="10798" y="363697"/>
                  </a:lnTo>
                  <a:lnTo>
                    <a:pt x="10791" y="362520"/>
                  </a:lnTo>
                  <a:lnTo>
                    <a:pt x="10769" y="361342"/>
                  </a:lnTo>
                  <a:lnTo>
                    <a:pt x="10732" y="360165"/>
                  </a:lnTo>
                  <a:lnTo>
                    <a:pt x="10687" y="359021"/>
                  </a:lnTo>
                  <a:lnTo>
                    <a:pt x="10621" y="357911"/>
                  </a:lnTo>
                  <a:lnTo>
                    <a:pt x="10554" y="356801"/>
                  </a:lnTo>
                  <a:lnTo>
                    <a:pt x="10466" y="355724"/>
                  </a:lnTo>
                  <a:lnTo>
                    <a:pt x="10370" y="354648"/>
                  </a:lnTo>
                  <a:lnTo>
                    <a:pt x="10259" y="353605"/>
                  </a:lnTo>
                  <a:lnTo>
                    <a:pt x="10141" y="352595"/>
                  </a:lnTo>
                  <a:lnTo>
                    <a:pt x="10008" y="351620"/>
                  </a:lnTo>
                  <a:lnTo>
                    <a:pt x="9867" y="350678"/>
                  </a:lnTo>
                  <a:lnTo>
                    <a:pt x="9719" y="349770"/>
                  </a:lnTo>
                  <a:lnTo>
                    <a:pt x="9557" y="348895"/>
                  </a:lnTo>
                  <a:lnTo>
                    <a:pt x="9387" y="348054"/>
                  </a:lnTo>
                  <a:lnTo>
                    <a:pt x="9209" y="347213"/>
                  </a:lnTo>
                  <a:lnTo>
                    <a:pt x="9025" y="346439"/>
                  </a:lnTo>
                  <a:lnTo>
                    <a:pt x="8825" y="345733"/>
                  </a:lnTo>
                  <a:lnTo>
                    <a:pt x="8618" y="345026"/>
                  </a:lnTo>
                  <a:lnTo>
                    <a:pt x="8411" y="344387"/>
                  </a:lnTo>
                  <a:lnTo>
                    <a:pt x="8190" y="343748"/>
                  </a:lnTo>
                  <a:lnTo>
                    <a:pt x="7968" y="343209"/>
                  </a:lnTo>
                  <a:lnTo>
                    <a:pt x="7731" y="342671"/>
                  </a:lnTo>
                  <a:lnTo>
                    <a:pt x="7495" y="342200"/>
                  </a:lnTo>
                  <a:lnTo>
                    <a:pt x="7251" y="341797"/>
                  </a:lnTo>
                  <a:lnTo>
                    <a:pt x="7000" y="341426"/>
                  </a:lnTo>
                  <a:lnTo>
                    <a:pt x="6741" y="341124"/>
                  </a:lnTo>
                  <a:lnTo>
                    <a:pt x="6482" y="340855"/>
                  </a:lnTo>
                  <a:lnTo>
                    <a:pt x="6216" y="340653"/>
                  </a:lnTo>
                  <a:lnTo>
                    <a:pt x="5950" y="340485"/>
                  </a:lnTo>
                  <a:lnTo>
                    <a:pt x="5677" y="340384"/>
                  </a:lnTo>
                  <a:close/>
                  <a:moveTo>
                    <a:pt x="5396" y="453822"/>
                  </a:moveTo>
                  <a:lnTo>
                    <a:pt x="5115" y="453856"/>
                  </a:lnTo>
                  <a:lnTo>
                    <a:pt x="4842" y="453957"/>
                  </a:lnTo>
                  <a:lnTo>
                    <a:pt x="4568" y="454092"/>
                  </a:lnTo>
                  <a:lnTo>
                    <a:pt x="4295" y="454293"/>
                  </a:lnTo>
                  <a:lnTo>
                    <a:pt x="4036" y="454562"/>
                  </a:lnTo>
                  <a:lnTo>
                    <a:pt x="3777" y="454865"/>
                  </a:lnTo>
                  <a:lnTo>
                    <a:pt x="3526" y="455235"/>
                  </a:lnTo>
                  <a:lnTo>
                    <a:pt x="3275" y="455639"/>
                  </a:lnTo>
                  <a:lnTo>
                    <a:pt x="3038" y="456110"/>
                  </a:lnTo>
                  <a:lnTo>
                    <a:pt x="2802" y="456615"/>
                  </a:lnTo>
                  <a:lnTo>
                    <a:pt x="2580" y="457153"/>
                  </a:lnTo>
                  <a:lnTo>
                    <a:pt x="2359" y="457758"/>
                  </a:lnTo>
                  <a:lnTo>
                    <a:pt x="2152" y="458398"/>
                  </a:lnTo>
                  <a:lnTo>
                    <a:pt x="1945" y="459070"/>
                  </a:lnTo>
                  <a:lnTo>
                    <a:pt x="1752" y="459811"/>
                  </a:lnTo>
                  <a:lnTo>
                    <a:pt x="1568" y="460551"/>
                  </a:lnTo>
                  <a:lnTo>
                    <a:pt x="1390" y="461358"/>
                  </a:lnTo>
                  <a:lnTo>
                    <a:pt x="1220" y="462199"/>
                  </a:lnTo>
                  <a:lnTo>
                    <a:pt x="1058" y="463074"/>
                  </a:lnTo>
                  <a:lnTo>
                    <a:pt x="910" y="463982"/>
                  </a:lnTo>
                  <a:lnTo>
                    <a:pt x="770" y="464924"/>
                  </a:lnTo>
                  <a:lnTo>
                    <a:pt x="644" y="465900"/>
                  </a:lnTo>
                  <a:lnTo>
                    <a:pt x="526" y="466875"/>
                  </a:lnTo>
                  <a:lnTo>
                    <a:pt x="415" y="467918"/>
                  </a:lnTo>
                  <a:lnTo>
                    <a:pt x="326" y="468961"/>
                  </a:lnTo>
                  <a:lnTo>
                    <a:pt x="237" y="470038"/>
                  </a:lnTo>
                  <a:lnTo>
                    <a:pt x="171" y="471148"/>
                  </a:lnTo>
                  <a:lnTo>
                    <a:pt x="112" y="472258"/>
                  </a:lnTo>
                  <a:lnTo>
                    <a:pt x="60" y="473402"/>
                  </a:lnTo>
                  <a:lnTo>
                    <a:pt x="31" y="474579"/>
                  </a:lnTo>
                  <a:lnTo>
                    <a:pt x="8" y="475757"/>
                  </a:lnTo>
                  <a:lnTo>
                    <a:pt x="1" y="476934"/>
                  </a:lnTo>
                  <a:lnTo>
                    <a:pt x="8" y="478179"/>
                  </a:lnTo>
                  <a:lnTo>
                    <a:pt x="31" y="479356"/>
                  </a:lnTo>
                  <a:lnTo>
                    <a:pt x="60" y="480534"/>
                  </a:lnTo>
                  <a:lnTo>
                    <a:pt x="112" y="481711"/>
                  </a:lnTo>
                  <a:lnTo>
                    <a:pt x="171" y="482855"/>
                  </a:lnTo>
                  <a:lnTo>
                    <a:pt x="237" y="483965"/>
                  </a:lnTo>
                  <a:lnTo>
                    <a:pt x="326" y="485075"/>
                  </a:lnTo>
                  <a:lnTo>
                    <a:pt x="415" y="486152"/>
                  </a:lnTo>
                  <a:lnTo>
                    <a:pt x="526" y="487195"/>
                  </a:lnTo>
                  <a:lnTo>
                    <a:pt x="644" y="488204"/>
                  </a:lnTo>
                  <a:lnTo>
                    <a:pt x="770" y="489179"/>
                  </a:lnTo>
                  <a:lnTo>
                    <a:pt x="910" y="490155"/>
                  </a:lnTo>
                  <a:lnTo>
                    <a:pt x="1058" y="491063"/>
                  </a:lnTo>
                  <a:lnTo>
                    <a:pt x="1220" y="491972"/>
                  </a:lnTo>
                  <a:lnTo>
                    <a:pt x="1390" y="492813"/>
                  </a:lnTo>
                  <a:lnTo>
                    <a:pt x="1568" y="493620"/>
                  </a:lnTo>
                  <a:lnTo>
                    <a:pt x="1752" y="494394"/>
                  </a:lnTo>
                  <a:lnTo>
                    <a:pt x="1945" y="495134"/>
                  </a:lnTo>
                  <a:lnTo>
                    <a:pt x="2152" y="495840"/>
                  </a:lnTo>
                  <a:lnTo>
                    <a:pt x="2359" y="496513"/>
                  </a:lnTo>
                  <a:lnTo>
                    <a:pt x="2580" y="497119"/>
                  </a:lnTo>
                  <a:lnTo>
                    <a:pt x="2802" y="497691"/>
                  </a:lnTo>
                  <a:lnTo>
                    <a:pt x="3038" y="498195"/>
                  </a:lnTo>
                  <a:lnTo>
                    <a:pt x="3275" y="498666"/>
                  </a:lnTo>
                  <a:lnTo>
                    <a:pt x="3526" y="499104"/>
                  </a:lnTo>
                  <a:lnTo>
                    <a:pt x="3777" y="499474"/>
                  </a:lnTo>
                  <a:lnTo>
                    <a:pt x="4036" y="499777"/>
                  </a:lnTo>
                  <a:lnTo>
                    <a:pt x="4295" y="500046"/>
                  </a:lnTo>
                  <a:lnTo>
                    <a:pt x="4568" y="500248"/>
                  </a:lnTo>
                  <a:lnTo>
                    <a:pt x="4842" y="500382"/>
                  </a:lnTo>
                  <a:lnTo>
                    <a:pt x="5115" y="500483"/>
                  </a:lnTo>
                  <a:lnTo>
                    <a:pt x="5396" y="500517"/>
                  </a:lnTo>
                  <a:lnTo>
                    <a:pt x="5677" y="500483"/>
                  </a:lnTo>
                  <a:lnTo>
                    <a:pt x="5950" y="500382"/>
                  </a:lnTo>
                  <a:lnTo>
                    <a:pt x="6216" y="500248"/>
                  </a:lnTo>
                  <a:lnTo>
                    <a:pt x="6482" y="500046"/>
                  </a:lnTo>
                  <a:lnTo>
                    <a:pt x="6741" y="499777"/>
                  </a:lnTo>
                  <a:lnTo>
                    <a:pt x="7000" y="499474"/>
                  </a:lnTo>
                  <a:lnTo>
                    <a:pt x="7251" y="499104"/>
                  </a:lnTo>
                  <a:lnTo>
                    <a:pt x="7495" y="498666"/>
                  </a:lnTo>
                  <a:lnTo>
                    <a:pt x="7731" y="498195"/>
                  </a:lnTo>
                  <a:lnTo>
                    <a:pt x="7968" y="497691"/>
                  </a:lnTo>
                  <a:lnTo>
                    <a:pt x="8190" y="497119"/>
                  </a:lnTo>
                  <a:lnTo>
                    <a:pt x="8411" y="496513"/>
                  </a:lnTo>
                  <a:lnTo>
                    <a:pt x="8618" y="495840"/>
                  </a:lnTo>
                  <a:lnTo>
                    <a:pt x="8825" y="495134"/>
                  </a:lnTo>
                  <a:lnTo>
                    <a:pt x="9025" y="494394"/>
                  </a:lnTo>
                  <a:lnTo>
                    <a:pt x="9209" y="493620"/>
                  </a:lnTo>
                  <a:lnTo>
                    <a:pt x="9387" y="492813"/>
                  </a:lnTo>
                  <a:lnTo>
                    <a:pt x="9557" y="491972"/>
                  </a:lnTo>
                  <a:lnTo>
                    <a:pt x="9719" y="491063"/>
                  </a:lnTo>
                  <a:lnTo>
                    <a:pt x="9867" y="490155"/>
                  </a:lnTo>
                  <a:lnTo>
                    <a:pt x="10008" y="489179"/>
                  </a:lnTo>
                  <a:lnTo>
                    <a:pt x="10141" y="488204"/>
                  </a:lnTo>
                  <a:lnTo>
                    <a:pt x="10259" y="487195"/>
                  </a:lnTo>
                  <a:lnTo>
                    <a:pt x="10370" y="486152"/>
                  </a:lnTo>
                  <a:lnTo>
                    <a:pt x="10466" y="485075"/>
                  </a:lnTo>
                  <a:lnTo>
                    <a:pt x="10554" y="483965"/>
                  </a:lnTo>
                  <a:lnTo>
                    <a:pt x="10621" y="482855"/>
                  </a:lnTo>
                  <a:lnTo>
                    <a:pt x="10687" y="481711"/>
                  </a:lnTo>
                  <a:lnTo>
                    <a:pt x="10732" y="480534"/>
                  </a:lnTo>
                  <a:lnTo>
                    <a:pt x="10769" y="479356"/>
                  </a:lnTo>
                  <a:lnTo>
                    <a:pt x="10791" y="478179"/>
                  </a:lnTo>
                  <a:lnTo>
                    <a:pt x="10798" y="476934"/>
                  </a:lnTo>
                  <a:lnTo>
                    <a:pt x="10791" y="475757"/>
                  </a:lnTo>
                  <a:lnTo>
                    <a:pt x="10769" y="474579"/>
                  </a:lnTo>
                  <a:lnTo>
                    <a:pt x="10732" y="473402"/>
                  </a:lnTo>
                  <a:lnTo>
                    <a:pt x="10687" y="472258"/>
                  </a:lnTo>
                  <a:lnTo>
                    <a:pt x="10621" y="471148"/>
                  </a:lnTo>
                  <a:lnTo>
                    <a:pt x="10554" y="470038"/>
                  </a:lnTo>
                  <a:lnTo>
                    <a:pt x="10466" y="468961"/>
                  </a:lnTo>
                  <a:lnTo>
                    <a:pt x="10370" y="467918"/>
                  </a:lnTo>
                  <a:lnTo>
                    <a:pt x="10259" y="466875"/>
                  </a:lnTo>
                  <a:lnTo>
                    <a:pt x="10141" y="465900"/>
                  </a:lnTo>
                  <a:lnTo>
                    <a:pt x="10008" y="464924"/>
                  </a:lnTo>
                  <a:lnTo>
                    <a:pt x="9867" y="463982"/>
                  </a:lnTo>
                  <a:lnTo>
                    <a:pt x="9719" y="463074"/>
                  </a:lnTo>
                  <a:lnTo>
                    <a:pt x="9557" y="462199"/>
                  </a:lnTo>
                  <a:lnTo>
                    <a:pt x="9387" y="461358"/>
                  </a:lnTo>
                  <a:lnTo>
                    <a:pt x="9209" y="460551"/>
                  </a:lnTo>
                  <a:lnTo>
                    <a:pt x="9025" y="459811"/>
                  </a:lnTo>
                  <a:lnTo>
                    <a:pt x="8825" y="459070"/>
                  </a:lnTo>
                  <a:lnTo>
                    <a:pt x="8618" y="458398"/>
                  </a:lnTo>
                  <a:lnTo>
                    <a:pt x="8411" y="457758"/>
                  </a:lnTo>
                  <a:lnTo>
                    <a:pt x="8190" y="457153"/>
                  </a:lnTo>
                  <a:lnTo>
                    <a:pt x="7968" y="456615"/>
                  </a:lnTo>
                  <a:lnTo>
                    <a:pt x="7731" y="456110"/>
                  </a:lnTo>
                  <a:lnTo>
                    <a:pt x="7495" y="455639"/>
                  </a:lnTo>
                  <a:lnTo>
                    <a:pt x="7251" y="455235"/>
                  </a:lnTo>
                  <a:lnTo>
                    <a:pt x="7000" y="454865"/>
                  </a:lnTo>
                  <a:lnTo>
                    <a:pt x="6741" y="454562"/>
                  </a:lnTo>
                  <a:lnTo>
                    <a:pt x="6482" y="454293"/>
                  </a:lnTo>
                  <a:lnTo>
                    <a:pt x="6216" y="454092"/>
                  </a:lnTo>
                  <a:lnTo>
                    <a:pt x="5950" y="453957"/>
                  </a:lnTo>
                  <a:lnTo>
                    <a:pt x="5677" y="453856"/>
                  </a:lnTo>
                  <a:lnTo>
                    <a:pt x="5396" y="453822"/>
                  </a:lnTo>
                  <a:close/>
                  <a:moveTo>
                    <a:pt x="5115" y="567059"/>
                  </a:moveTo>
                  <a:lnTo>
                    <a:pt x="4842" y="567160"/>
                  </a:lnTo>
                  <a:lnTo>
                    <a:pt x="4568" y="567328"/>
                  </a:lnTo>
                  <a:lnTo>
                    <a:pt x="4295" y="567530"/>
                  </a:lnTo>
                  <a:lnTo>
                    <a:pt x="4036" y="567766"/>
                  </a:lnTo>
                  <a:lnTo>
                    <a:pt x="3777" y="568102"/>
                  </a:lnTo>
                  <a:lnTo>
                    <a:pt x="3526" y="568472"/>
                  </a:lnTo>
                  <a:lnTo>
                    <a:pt x="3275" y="568876"/>
                  </a:lnTo>
                  <a:lnTo>
                    <a:pt x="3038" y="569347"/>
                  </a:lnTo>
                  <a:lnTo>
                    <a:pt x="2802" y="569885"/>
                  </a:lnTo>
                  <a:lnTo>
                    <a:pt x="2580" y="570423"/>
                  </a:lnTo>
                  <a:lnTo>
                    <a:pt x="2359" y="571029"/>
                  </a:lnTo>
                  <a:lnTo>
                    <a:pt x="2152" y="571702"/>
                  </a:lnTo>
                  <a:lnTo>
                    <a:pt x="1945" y="572408"/>
                  </a:lnTo>
                  <a:lnTo>
                    <a:pt x="1752" y="573115"/>
                  </a:lnTo>
                  <a:lnTo>
                    <a:pt x="1568" y="573889"/>
                  </a:lnTo>
                  <a:lnTo>
                    <a:pt x="1390" y="574730"/>
                  </a:lnTo>
                  <a:lnTo>
                    <a:pt x="1220" y="575571"/>
                  </a:lnTo>
                  <a:lnTo>
                    <a:pt x="1058" y="576445"/>
                  </a:lnTo>
                  <a:lnTo>
                    <a:pt x="910" y="577354"/>
                  </a:lnTo>
                  <a:lnTo>
                    <a:pt x="770" y="578296"/>
                  </a:lnTo>
                  <a:lnTo>
                    <a:pt x="644" y="579271"/>
                  </a:lnTo>
                  <a:lnTo>
                    <a:pt x="526" y="580280"/>
                  </a:lnTo>
                  <a:lnTo>
                    <a:pt x="415" y="581323"/>
                  </a:lnTo>
                  <a:lnTo>
                    <a:pt x="326" y="582400"/>
                  </a:lnTo>
                  <a:lnTo>
                    <a:pt x="237" y="583476"/>
                  </a:lnTo>
                  <a:lnTo>
                    <a:pt x="171" y="584586"/>
                  </a:lnTo>
                  <a:lnTo>
                    <a:pt x="112" y="585697"/>
                  </a:lnTo>
                  <a:lnTo>
                    <a:pt x="60" y="586840"/>
                  </a:lnTo>
                  <a:lnTo>
                    <a:pt x="31" y="588018"/>
                  </a:lnTo>
                  <a:lnTo>
                    <a:pt x="8" y="589195"/>
                  </a:lnTo>
                  <a:lnTo>
                    <a:pt x="1" y="590373"/>
                  </a:lnTo>
                  <a:lnTo>
                    <a:pt x="8" y="591618"/>
                  </a:lnTo>
                  <a:lnTo>
                    <a:pt x="31" y="592795"/>
                  </a:lnTo>
                  <a:lnTo>
                    <a:pt x="60" y="593972"/>
                  </a:lnTo>
                  <a:lnTo>
                    <a:pt x="112" y="595150"/>
                  </a:lnTo>
                  <a:lnTo>
                    <a:pt x="171" y="596294"/>
                  </a:lnTo>
                  <a:lnTo>
                    <a:pt x="237" y="597404"/>
                  </a:lnTo>
                  <a:lnTo>
                    <a:pt x="326" y="598480"/>
                  </a:lnTo>
                  <a:lnTo>
                    <a:pt x="415" y="599557"/>
                  </a:lnTo>
                  <a:lnTo>
                    <a:pt x="526" y="600600"/>
                  </a:lnTo>
                  <a:lnTo>
                    <a:pt x="644" y="601609"/>
                  </a:lnTo>
                  <a:lnTo>
                    <a:pt x="770" y="602585"/>
                  </a:lnTo>
                  <a:lnTo>
                    <a:pt x="910" y="603527"/>
                  </a:lnTo>
                  <a:lnTo>
                    <a:pt x="1058" y="604435"/>
                  </a:lnTo>
                  <a:lnTo>
                    <a:pt x="1220" y="605310"/>
                  </a:lnTo>
                  <a:lnTo>
                    <a:pt x="1390" y="606151"/>
                  </a:lnTo>
                  <a:lnTo>
                    <a:pt x="1568" y="606958"/>
                  </a:lnTo>
                  <a:lnTo>
                    <a:pt x="1752" y="607732"/>
                  </a:lnTo>
                  <a:lnTo>
                    <a:pt x="1945" y="608472"/>
                  </a:lnTo>
                  <a:lnTo>
                    <a:pt x="2152" y="609145"/>
                  </a:lnTo>
                  <a:lnTo>
                    <a:pt x="2359" y="609784"/>
                  </a:lnTo>
                  <a:lnTo>
                    <a:pt x="2580" y="610389"/>
                  </a:lnTo>
                  <a:lnTo>
                    <a:pt x="2802" y="610961"/>
                  </a:lnTo>
                  <a:lnTo>
                    <a:pt x="3038" y="611466"/>
                  </a:lnTo>
                  <a:lnTo>
                    <a:pt x="3275" y="611937"/>
                  </a:lnTo>
                  <a:lnTo>
                    <a:pt x="3526" y="612341"/>
                  </a:lnTo>
                  <a:lnTo>
                    <a:pt x="3777" y="612711"/>
                  </a:lnTo>
                  <a:lnTo>
                    <a:pt x="4036" y="613013"/>
                  </a:lnTo>
                  <a:lnTo>
                    <a:pt x="4295" y="613249"/>
                  </a:lnTo>
                  <a:lnTo>
                    <a:pt x="4568" y="613451"/>
                  </a:lnTo>
                  <a:lnTo>
                    <a:pt x="4842" y="613619"/>
                  </a:lnTo>
                  <a:lnTo>
                    <a:pt x="5115" y="613686"/>
                  </a:lnTo>
                  <a:lnTo>
                    <a:pt x="5396" y="613720"/>
                  </a:lnTo>
                  <a:lnTo>
                    <a:pt x="5677" y="613686"/>
                  </a:lnTo>
                  <a:lnTo>
                    <a:pt x="5950" y="613619"/>
                  </a:lnTo>
                  <a:lnTo>
                    <a:pt x="6216" y="613451"/>
                  </a:lnTo>
                  <a:lnTo>
                    <a:pt x="6482" y="613249"/>
                  </a:lnTo>
                  <a:lnTo>
                    <a:pt x="6741" y="613013"/>
                  </a:lnTo>
                  <a:lnTo>
                    <a:pt x="7000" y="612711"/>
                  </a:lnTo>
                  <a:lnTo>
                    <a:pt x="7251" y="612341"/>
                  </a:lnTo>
                  <a:lnTo>
                    <a:pt x="7495" y="611937"/>
                  </a:lnTo>
                  <a:lnTo>
                    <a:pt x="7731" y="611466"/>
                  </a:lnTo>
                  <a:lnTo>
                    <a:pt x="7968" y="610961"/>
                  </a:lnTo>
                  <a:lnTo>
                    <a:pt x="8190" y="610389"/>
                  </a:lnTo>
                  <a:lnTo>
                    <a:pt x="8411" y="609784"/>
                  </a:lnTo>
                  <a:lnTo>
                    <a:pt x="8618" y="609145"/>
                  </a:lnTo>
                  <a:lnTo>
                    <a:pt x="8825" y="608472"/>
                  </a:lnTo>
                  <a:lnTo>
                    <a:pt x="9025" y="607732"/>
                  </a:lnTo>
                  <a:lnTo>
                    <a:pt x="9209" y="606958"/>
                  </a:lnTo>
                  <a:lnTo>
                    <a:pt x="9387" y="606151"/>
                  </a:lnTo>
                  <a:lnTo>
                    <a:pt x="9557" y="605310"/>
                  </a:lnTo>
                  <a:lnTo>
                    <a:pt x="9719" y="604435"/>
                  </a:lnTo>
                  <a:lnTo>
                    <a:pt x="9867" y="603527"/>
                  </a:lnTo>
                  <a:lnTo>
                    <a:pt x="10008" y="602585"/>
                  </a:lnTo>
                  <a:lnTo>
                    <a:pt x="10141" y="601609"/>
                  </a:lnTo>
                  <a:lnTo>
                    <a:pt x="10259" y="600600"/>
                  </a:lnTo>
                  <a:lnTo>
                    <a:pt x="10370" y="599557"/>
                  </a:lnTo>
                  <a:lnTo>
                    <a:pt x="10466" y="598480"/>
                  </a:lnTo>
                  <a:lnTo>
                    <a:pt x="10554" y="597404"/>
                  </a:lnTo>
                  <a:lnTo>
                    <a:pt x="10621" y="596294"/>
                  </a:lnTo>
                  <a:lnTo>
                    <a:pt x="10687" y="595150"/>
                  </a:lnTo>
                  <a:lnTo>
                    <a:pt x="10732" y="593972"/>
                  </a:lnTo>
                  <a:lnTo>
                    <a:pt x="10769" y="592795"/>
                  </a:lnTo>
                  <a:lnTo>
                    <a:pt x="10791" y="591618"/>
                  </a:lnTo>
                  <a:lnTo>
                    <a:pt x="10798" y="590373"/>
                  </a:lnTo>
                  <a:lnTo>
                    <a:pt x="10791" y="589195"/>
                  </a:lnTo>
                  <a:lnTo>
                    <a:pt x="10769" y="588018"/>
                  </a:lnTo>
                  <a:lnTo>
                    <a:pt x="10732" y="586840"/>
                  </a:lnTo>
                  <a:lnTo>
                    <a:pt x="10687" y="585697"/>
                  </a:lnTo>
                  <a:lnTo>
                    <a:pt x="10621" y="584586"/>
                  </a:lnTo>
                  <a:lnTo>
                    <a:pt x="10554" y="583476"/>
                  </a:lnTo>
                  <a:lnTo>
                    <a:pt x="10466" y="582400"/>
                  </a:lnTo>
                  <a:lnTo>
                    <a:pt x="10370" y="581323"/>
                  </a:lnTo>
                  <a:lnTo>
                    <a:pt x="10259" y="580280"/>
                  </a:lnTo>
                  <a:lnTo>
                    <a:pt x="10141" y="579271"/>
                  </a:lnTo>
                  <a:lnTo>
                    <a:pt x="10008" y="578296"/>
                  </a:lnTo>
                  <a:lnTo>
                    <a:pt x="9867" y="577354"/>
                  </a:lnTo>
                  <a:lnTo>
                    <a:pt x="9719" y="576445"/>
                  </a:lnTo>
                  <a:lnTo>
                    <a:pt x="9557" y="575571"/>
                  </a:lnTo>
                  <a:lnTo>
                    <a:pt x="9387" y="574730"/>
                  </a:lnTo>
                  <a:lnTo>
                    <a:pt x="9209" y="573889"/>
                  </a:lnTo>
                  <a:lnTo>
                    <a:pt x="9025" y="573115"/>
                  </a:lnTo>
                  <a:lnTo>
                    <a:pt x="8825" y="572408"/>
                  </a:lnTo>
                  <a:lnTo>
                    <a:pt x="8618" y="571702"/>
                  </a:lnTo>
                  <a:lnTo>
                    <a:pt x="8411" y="571029"/>
                  </a:lnTo>
                  <a:lnTo>
                    <a:pt x="8190" y="570423"/>
                  </a:lnTo>
                  <a:lnTo>
                    <a:pt x="7968" y="569885"/>
                  </a:lnTo>
                  <a:lnTo>
                    <a:pt x="7731" y="569347"/>
                  </a:lnTo>
                  <a:lnTo>
                    <a:pt x="7495" y="568876"/>
                  </a:lnTo>
                  <a:lnTo>
                    <a:pt x="7251" y="568472"/>
                  </a:lnTo>
                  <a:lnTo>
                    <a:pt x="7000" y="568102"/>
                  </a:lnTo>
                  <a:lnTo>
                    <a:pt x="6741" y="567766"/>
                  </a:lnTo>
                  <a:lnTo>
                    <a:pt x="6482" y="567530"/>
                  </a:lnTo>
                  <a:lnTo>
                    <a:pt x="6216" y="567328"/>
                  </a:lnTo>
                  <a:lnTo>
                    <a:pt x="5950" y="567160"/>
                  </a:lnTo>
                  <a:lnTo>
                    <a:pt x="5677"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6"/>
            <p:cNvSpPr/>
            <p:nvPr/>
          </p:nvSpPr>
          <p:spPr>
            <a:xfrm>
              <a:off x="11835774" y="1047749"/>
              <a:ext cx="55601" cy="876085"/>
            </a:xfrm>
            <a:custGeom>
              <a:rect b="b" l="l" r="r" t="t"/>
              <a:pathLst>
                <a:path extrusionOk="0" h="613720" w="10791">
                  <a:moveTo>
                    <a:pt x="5395" y="0"/>
                  </a:moveTo>
                  <a:lnTo>
                    <a:pt x="5114" y="34"/>
                  </a:lnTo>
                  <a:lnTo>
                    <a:pt x="4841" y="135"/>
                  </a:lnTo>
                  <a:lnTo>
                    <a:pt x="4568" y="269"/>
                  </a:lnTo>
                  <a:lnTo>
                    <a:pt x="4294" y="471"/>
                  </a:lnTo>
                  <a:lnTo>
                    <a:pt x="4035" y="740"/>
                  </a:lnTo>
                  <a:lnTo>
                    <a:pt x="3777" y="1043"/>
                  </a:lnTo>
                  <a:lnTo>
                    <a:pt x="3526" y="1413"/>
                  </a:lnTo>
                  <a:lnTo>
                    <a:pt x="3274" y="1850"/>
                  </a:lnTo>
                  <a:lnTo>
                    <a:pt x="3038" y="2321"/>
                  </a:lnTo>
                  <a:lnTo>
                    <a:pt x="2801" y="2826"/>
                  </a:lnTo>
                  <a:lnTo>
                    <a:pt x="2580" y="3398"/>
                  </a:lnTo>
                  <a:lnTo>
                    <a:pt x="2358" y="4003"/>
                  </a:lnTo>
                  <a:lnTo>
                    <a:pt x="2151" y="4643"/>
                  </a:lnTo>
                  <a:lnTo>
                    <a:pt x="1944" y="5349"/>
                  </a:lnTo>
                  <a:lnTo>
                    <a:pt x="1752" y="6089"/>
                  </a:lnTo>
                  <a:lnTo>
                    <a:pt x="1560" y="6863"/>
                  </a:lnTo>
                  <a:lnTo>
                    <a:pt x="1382" y="7670"/>
                  </a:lnTo>
                  <a:lnTo>
                    <a:pt x="1220" y="8511"/>
                  </a:lnTo>
                  <a:lnTo>
                    <a:pt x="1057" y="9420"/>
                  </a:lnTo>
                  <a:lnTo>
                    <a:pt x="909" y="10328"/>
                  </a:lnTo>
                  <a:lnTo>
                    <a:pt x="769" y="11270"/>
                  </a:lnTo>
                  <a:lnTo>
                    <a:pt x="643" y="12245"/>
                  </a:lnTo>
                  <a:lnTo>
                    <a:pt x="525" y="13255"/>
                  </a:lnTo>
                  <a:lnTo>
                    <a:pt x="414" y="14298"/>
                  </a:lnTo>
                  <a:lnTo>
                    <a:pt x="318" y="15340"/>
                  </a:lnTo>
                  <a:lnTo>
                    <a:pt x="237" y="16417"/>
                  </a:lnTo>
                  <a:lnTo>
                    <a:pt x="163" y="17527"/>
                  </a:lnTo>
                  <a:lnTo>
                    <a:pt x="104" y="18671"/>
                  </a:lnTo>
                  <a:lnTo>
                    <a:pt x="59" y="19815"/>
                  </a:lnTo>
                  <a:lnTo>
                    <a:pt x="30" y="20959"/>
                  </a:lnTo>
                  <a:lnTo>
                    <a:pt x="8" y="22136"/>
                  </a:lnTo>
                  <a:lnTo>
                    <a:pt x="0" y="23347"/>
                  </a:lnTo>
                  <a:lnTo>
                    <a:pt x="8" y="24558"/>
                  </a:lnTo>
                  <a:lnTo>
                    <a:pt x="30" y="25736"/>
                  </a:lnTo>
                  <a:lnTo>
                    <a:pt x="59" y="26879"/>
                  </a:lnTo>
                  <a:lnTo>
                    <a:pt x="104" y="28023"/>
                  </a:lnTo>
                  <a:lnTo>
                    <a:pt x="163" y="29167"/>
                  </a:lnTo>
                  <a:lnTo>
                    <a:pt x="237" y="30277"/>
                  </a:lnTo>
                  <a:lnTo>
                    <a:pt x="318" y="31354"/>
                  </a:lnTo>
                  <a:lnTo>
                    <a:pt x="414" y="32397"/>
                  </a:lnTo>
                  <a:lnTo>
                    <a:pt x="525" y="33440"/>
                  </a:lnTo>
                  <a:lnTo>
                    <a:pt x="643" y="34449"/>
                  </a:lnTo>
                  <a:lnTo>
                    <a:pt x="769" y="35424"/>
                  </a:lnTo>
                  <a:lnTo>
                    <a:pt x="909" y="36366"/>
                  </a:lnTo>
                  <a:lnTo>
                    <a:pt x="1057" y="37275"/>
                  </a:lnTo>
                  <a:lnTo>
                    <a:pt x="1220" y="38183"/>
                  </a:lnTo>
                  <a:lnTo>
                    <a:pt x="1382" y="39024"/>
                  </a:lnTo>
                  <a:lnTo>
                    <a:pt x="1560" y="39831"/>
                  </a:lnTo>
                  <a:lnTo>
                    <a:pt x="1752" y="40605"/>
                  </a:lnTo>
                  <a:lnTo>
                    <a:pt x="1944" y="41345"/>
                  </a:lnTo>
                  <a:lnTo>
                    <a:pt x="2151" y="42052"/>
                  </a:lnTo>
                  <a:lnTo>
                    <a:pt x="2358" y="42691"/>
                  </a:lnTo>
                  <a:lnTo>
                    <a:pt x="2580" y="43296"/>
                  </a:lnTo>
                  <a:lnTo>
                    <a:pt x="2801" y="43868"/>
                  </a:lnTo>
                  <a:lnTo>
                    <a:pt x="3038" y="44373"/>
                  </a:lnTo>
                  <a:lnTo>
                    <a:pt x="3274" y="44844"/>
                  </a:lnTo>
                  <a:lnTo>
                    <a:pt x="3526" y="45281"/>
                  </a:lnTo>
                  <a:lnTo>
                    <a:pt x="3777" y="45651"/>
                  </a:lnTo>
                  <a:lnTo>
                    <a:pt x="4035" y="45954"/>
                  </a:lnTo>
                  <a:lnTo>
                    <a:pt x="4294" y="46223"/>
                  </a:lnTo>
                  <a:lnTo>
                    <a:pt x="4568" y="46425"/>
                  </a:lnTo>
                  <a:lnTo>
                    <a:pt x="4841" y="46560"/>
                  </a:lnTo>
                  <a:lnTo>
                    <a:pt x="5114" y="46661"/>
                  </a:lnTo>
                  <a:lnTo>
                    <a:pt x="5395" y="46694"/>
                  </a:lnTo>
                  <a:lnTo>
                    <a:pt x="5676" y="46661"/>
                  </a:lnTo>
                  <a:lnTo>
                    <a:pt x="5950" y="46560"/>
                  </a:lnTo>
                  <a:lnTo>
                    <a:pt x="6216" y="46425"/>
                  </a:lnTo>
                  <a:lnTo>
                    <a:pt x="6482" y="46223"/>
                  </a:lnTo>
                  <a:lnTo>
                    <a:pt x="6740" y="45954"/>
                  </a:lnTo>
                  <a:lnTo>
                    <a:pt x="6999" y="45651"/>
                  </a:lnTo>
                  <a:lnTo>
                    <a:pt x="7250" y="45281"/>
                  </a:lnTo>
                  <a:lnTo>
                    <a:pt x="7494" y="44844"/>
                  </a:lnTo>
                  <a:lnTo>
                    <a:pt x="7731" y="44373"/>
                  </a:lnTo>
                  <a:lnTo>
                    <a:pt x="7960" y="43868"/>
                  </a:lnTo>
                  <a:lnTo>
                    <a:pt x="8189" y="43296"/>
                  </a:lnTo>
                  <a:lnTo>
                    <a:pt x="8411" y="42691"/>
                  </a:lnTo>
                  <a:lnTo>
                    <a:pt x="8618" y="42052"/>
                  </a:lnTo>
                  <a:lnTo>
                    <a:pt x="8824" y="41345"/>
                  </a:lnTo>
                  <a:lnTo>
                    <a:pt x="9017" y="40605"/>
                  </a:lnTo>
                  <a:lnTo>
                    <a:pt x="9209" y="39831"/>
                  </a:lnTo>
                  <a:lnTo>
                    <a:pt x="9386" y="39024"/>
                  </a:lnTo>
                  <a:lnTo>
                    <a:pt x="9556" y="38183"/>
                  </a:lnTo>
                  <a:lnTo>
                    <a:pt x="9719" y="37275"/>
                  </a:lnTo>
                  <a:lnTo>
                    <a:pt x="9867" y="36366"/>
                  </a:lnTo>
                  <a:lnTo>
                    <a:pt x="10007" y="35424"/>
                  </a:lnTo>
                  <a:lnTo>
                    <a:pt x="10140" y="34449"/>
                  </a:lnTo>
                  <a:lnTo>
                    <a:pt x="10258" y="33440"/>
                  </a:lnTo>
                  <a:lnTo>
                    <a:pt x="10369" y="32397"/>
                  </a:lnTo>
                  <a:lnTo>
                    <a:pt x="10465" y="31354"/>
                  </a:lnTo>
                  <a:lnTo>
                    <a:pt x="10546" y="30277"/>
                  </a:lnTo>
                  <a:lnTo>
                    <a:pt x="10620" y="29167"/>
                  </a:lnTo>
                  <a:lnTo>
                    <a:pt x="10687" y="28023"/>
                  </a:lnTo>
                  <a:lnTo>
                    <a:pt x="10731" y="26879"/>
                  </a:lnTo>
                  <a:lnTo>
                    <a:pt x="10768" y="25736"/>
                  </a:lnTo>
                  <a:lnTo>
                    <a:pt x="10790" y="24558"/>
                  </a:lnTo>
                  <a:lnTo>
                    <a:pt x="10790" y="23347"/>
                  </a:lnTo>
                  <a:lnTo>
                    <a:pt x="10790" y="22136"/>
                  </a:lnTo>
                  <a:lnTo>
                    <a:pt x="10768" y="20959"/>
                  </a:lnTo>
                  <a:lnTo>
                    <a:pt x="10731" y="19815"/>
                  </a:lnTo>
                  <a:lnTo>
                    <a:pt x="10687" y="18671"/>
                  </a:lnTo>
                  <a:lnTo>
                    <a:pt x="10620" y="17527"/>
                  </a:lnTo>
                  <a:lnTo>
                    <a:pt x="10546" y="16417"/>
                  </a:lnTo>
                  <a:lnTo>
                    <a:pt x="10465" y="15340"/>
                  </a:lnTo>
                  <a:lnTo>
                    <a:pt x="10369" y="14298"/>
                  </a:lnTo>
                  <a:lnTo>
                    <a:pt x="10258" y="13255"/>
                  </a:lnTo>
                  <a:lnTo>
                    <a:pt x="10140" y="12245"/>
                  </a:lnTo>
                  <a:lnTo>
                    <a:pt x="10007" y="11270"/>
                  </a:lnTo>
                  <a:lnTo>
                    <a:pt x="9867" y="10328"/>
                  </a:lnTo>
                  <a:lnTo>
                    <a:pt x="9719" y="9420"/>
                  </a:lnTo>
                  <a:lnTo>
                    <a:pt x="9556" y="8511"/>
                  </a:lnTo>
                  <a:lnTo>
                    <a:pt x="9386" y="7670"/>
                  </a:lnTo>
                  <a:lnTo>
                    <a:pt x="9209" y="6863"/>
                  </a:lnTo>
                  <a:lnTo>
                    <a:pt x="9017" y="6089"/>
                  </a:lnTo>
                  <a:lnTo>
                    <a:pt x="8824" y="5349"/>
                  </a:lnTo>
                  <a:lnTo>
                    <a:pt x="8618" y="4643"/>
                  </a:lnTo>
                  <a:lnTo>
                    <a:pt x="8411" y="4003"/>
                  </a:lnTo>
                  <a:lnTo>
                    <a:pt x="8189" y="3398"/>
                  </a:lnTo>
                  <a:lnTo>
                    <a:pt x="7960" y="2826"/>
                  </a:lnTo>
                  <a:lnTo>
                    <a:pt x="7731" y="2321"/>
                  </a:lnTo>
                  <a:lnTo>
                    <a:pt x="7494" y="1850"/>
                  </a:lnTo>
                  <a:lnTo>
                    <a:pt x="7250" y="1413"/>
                  </a:lnTo>
                  <a:lnTo>
                    <a:pt x="6999" y="1043"/>
                  </a:lnTo>
                  <a:lnTo>
                    <a:pt x="6740" y="740"/>
                  </a:lnTo>
                  <a:lnTo>
                    <a:pt x="6482" y="471"/>
                  </a:lnTo>
                  <a:lnTo>
                    <a:pt x="6216" y="269"/>
                  </a:lnTo>
                  <a:lnTo>
                    <a:pt x="5950" y="135"/>
                  </a:lnTo>
                  <a:lnTo>
                    <a:pt x="5676" y="34"/>
                  </a:lnTo>
                  <a:lnTo>
                    <a:pt x="5395" y="0"/>
                  </a:lnTo>
                  <a:close/>
                  <a:moveTo>
                    <a:pt x="5395" y="113472"/>
                  </a:moveTo>
                  <a:lnTo>
                    <a:pt x="5114" y="113506"/>
                  </a:lnTo>
                  <a:lnTo>
                    <a:pt x="4841" y="113573"/>
                  </a:lnTo>
                  <a:lnTo>
                    <a:pt x="4568" y="113742"/>
                  </a:lnTo>
                  <a:lnTo>
                    <a:pt x="4294" y="113943"/>
                  </a:lnTo>
                  <a:lnTo>
                    <a:pt x="4035" y="114213"/>
                  </a:lnTo>
                  <a:lnTo>
                    <a:pt x="3777" y="114515"/>
                  </a:lnTo>
                  <a:lnTo>
                    <a:pt x="3526" y="114885"/>
                  </a:lnTo>
                  <a:lnTo>
                    <a:pt x="3274" y="115323"/>
                  </a:lnTo>
                  <a:lnTo>
                    <a:pt x="3038" y="115794"/>
                  </a:lnTo>
                  <a:lnTo>
                    <a:pt x="2801" y="116298"/>
                  </a:lnTo>
                  <a:lnTo>
                    <a:pt x="2580" y="116870"/>
                  </a:lnTo>
                  <a:lnTo>
                    <a:pt x="2358" y="117476"/>
                  </a:lnTo>
                  <a:lnTo>
                    <a:pt x="2151" y="118115"/>
                  </a:lnTo>
                  <a:lnTo>
                    <a:pt x="1944" y="118821"/>
                  </a:lnTo>
                  <a:lnTo>
                    <a:pt x="1752" y="119562"/>
                  </a:lnTo>
                  <a:lnTo>
                    <a:pt x="1560" y="120335"/>
                  </a:lnTo>
                  <a:lnTo>
                    <a:pt x="1382" y="121143"/>
                  </a:lnTo>
                  <a:lnTo>
                    <a:pt x="1220" y="121984"/>
                  </a:lnTo>
                  <a:lnTo>
                    <a:pt x="1057" y="122858"/>
                  </a:lnTo>
                  <a:lnTo>
                    <a:pt x="909" y="123800"/>
                  </a:lnTo>
                  <a:lnTo>
                    <a:pt x="769" y="124742"/>
                  </a:lnTo>
                  <a:lnTo>
                    <a:pt x="643" y="125718"/>
                  </a:lnTo>
                  <a:lnTo>
                    <a:pt x="525" y="126727"/>
                  </a:lnTo>
                  <a:lnTo>
                    <a:pt x="414" y="127736"/>
                  </a:lnTo>
                  <a:lnTo>
                    <a:pt x="318" y="128813"/>
                  </a:lnTo>
                  <a:lnTo>
                    <a:pt x="237" y="129889"/>
                  </a:lnTo>
                  <a:lnTo>
                    <a:pt x="163" y="131000"/>
                  </a:lnTo>
                  <a:lnTo>
                    <a:pt x="104" y="132110"/>
                  </a:lnTo>
                  <a:lnTo>
                    <a:pt x="59" y="133254"/>
                  </a:lnTo>
                  <a:lnTo>
                    <a:pt x="30" y="134431"/>
                  </a:lnTo>
                  <a:lnTo>
                    <a:pt x="8" y="135608"/>
                  </a:lnTo>
                  <a:lnTo>
                    <a:pt x="0" y="136820"/>
                  </a:lnTo>
                  <a:lnTo>
                    <a:pt x="8" y="137997"/>
                  </a:lnTo>
                  <a:lnTo>
                    <a:pt x="30" y="139174"/>
                  </a:lnTo>
                  <a:lnTo>
                    <a:pt x="59" y="140352"/>
                  </a:lnTo>
                  <a:lnTo>
                    <a:pt x="104" y="141496"/>
                  </a:lnTo>
                  <a:lnTo>
                    <a:pt x="163" y="142640"/>
                  </a:lnTo>
                  <a:lnTo>
                    <a:pt x="237" y="143716"/>
                  </a:lnTo>
                  <a:lnTo>
                    <a:pt x="318" y="144826"/>
                  </a:lnTo>
                  <a:lnTo>
                    <a:pt x="414" y="145869"/>
                  </a:lnTo>
                  <a:lnTo>
                    <a:pt x="525" y="146912"/>
                  </a:lnTo>
                  <a:lnTo>
                    <a:pt x="643" y="147921"/>
                  </a:lnTo>
                  <a:lnTo>
                    <a:pt x="769" y="148897"/>
                  </a:lnTo>
                  <a:lnTo>
                    <a:pt x="909" y="149839"/>
                  </a:lnTo>
                  <a:lnTo>
                    <a:pt x="1057" y="150747"/>
                  </a:lnTo>
                  <a:lnTo>
                    <a:pt x="1220" y="151622"/>
                  </a:lnTo>
                  <a:lnTo>
                    <a:pt x="1382" y="152496"/>
                  </a:lnTo>
                  <a:lnTo>
                    <a:pt x="1560" y="153304"/>
                  </a:lnTo>
                  <a:lnTo>
                    <a:pt x="1752" y="154078"/>
                  </a:lnTo>
                  <a:lnTo>
                    <a:pt x="1944" y="154818"/>
                  </a:lnTo>
                  <a:lnTo>
                    <a:pt x="2151" y="155491"/>
                  </a:lnTo>
                  <a:lnTo>
                    <a:pt x="2358" y="156163"/>
                  </a:lnTo>
                  <a:lnTo>
                    <a:pt x="2580" y="156769"/>
                  </a:lnTo>
                  <a:lnTo>
                    <a:pt x="2801" y="157341"/>
                  </a:lnTo>
                  <a:lnTo>
                    <a:pt x="3038" y="157845"/>
                  </a:lnTo>
                  <a:lnTo>
                    <a:pt x="3274" y="158316"/>
                  </a:lnTo>
                  <a:lnTo>
                    <a:pt x="3526" y="158720"/>
                  </a:lnTo>
                  <a:lnTo>
                    <a:pt x="3777" y="159090"/>
                  </a:lnTo>
                  <a:lnTo>
                    <a:pt x="4035" y="159427"/>
                  </a:lnTo>
                  <a:lnTo>
                    <a:pt x="4294" y="159696"/>
                  </a:lnTo>
                  <a:lnTo>
                    <a:pt x="4568" y="159898"/>
                  </a:lnTo>
                  <a:lnTo>
                    <a:pt x="4841" y="160032"/>
                  </a:lnTo>
                  <a:lnTo>
                    <a:pt x="5114" y="160133"/>
                  </a:lnTo>
                  <a:lnTo>
                    <a:pt x="5395"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0" y="157341"/>
                  </a:lnTo>
                  <a:lnTo>
                    <a:pt x="8189" y="156769"/>
                  </a:lnTo>
                  <a:lnTo>
                    <a:pt x="8411" y="156163"/>
                  </a:lnTo>
                  <a:lnTo>
                    <a:pt x="8618" y="155491"/>
                  </a:lnTo>
                  <a:lnTo>
                    <a:pt x="8824" y="154818"/>
                  </a:lnTo>
                  <a:lnTo>
                    <a:pt x="9017" y="154078"/>
                  </a:lnTo>
                  <a:lnTo>
                    <a:pt x="9209" y="153304"/>
                  </a:lnTo>
                  <a:lnTo>
                    <a:pt x="9386" y="152496"/>
                  </a:lnTo>
                  <a:lnTo>
                    <a:pt x="9556" y="151622"/>
                  </a:lnTo>
                  <a:lnTo>
                    <a:pt x="9719" y="150747"/>
                  </a:lnTo>
                  <a:lnTo>
                    <a:pt x="9867" y="149839"/>
                  </a:lnTo>
                  <a:lnTo>
                    <a:pt x="10007" y="148897"/>
                  </a:lnTo>
                  <a:lnTo>
                    <a:pt x="10140" y="147921"/>
                  </a:lnTo>
                  <a:lnTo>
                    <a:pt x="10258" y="146912"/>
                  </a:lnTo>
                  <a:lnTo>
                    <a:pt x="10369" y="145869"/>
                  </a:lnTo>
                  <a:lnTo>
                    <a:pt x="10465" y="144826"/>
                  </a:lnTo>
                  <a:lnTo>
                    <a:pt x="10546" y="143716"/>
                  </a:lnTo>
                  <a:lnTo>
                    <a:pt x="10620" y="142640"/>
                  </a:lnTo>
                  <a:lnTo>
                    <a:pt x="10687" y="141496"/>
                  </a:lnTo>
                  <a:lnTo>
                    <a:pt x="10731" y="140352"/>
                  </a:lnTo>
                  <a:lnTo>
                    <a:pt x="10768" y="139174"/>
                  </a:lnTo>
                  <a:lnTo>
                    <a:pt x="10790" y="137997"/>
                  </a:lnTo>
                  <a:lnTo>
                    <a:pt x="10790" y="136820"/>
                  </a:lnTo>
                  <a:lnTo>
                    <a:pt x="10790" y="135608"/>
                  </a:lnTo>
                  <a:lnTo>
                    <a:pt x="10768" y="134431"/>
                  </a:lnTo>
                  <a:lnTo>
                    <a:pt x="10731" y="133254"/>
                  </a:lnTo>
                  <a:lnTo>
                    <a:pt x="10687" y="132110"/>
                  </a:lnTo>
                  <a:lnTo>
                    <a:pt x="10620" y="131000"/>
                  </a:lnTo>
                  <a:lnTo>
                    <a:pt x="10546" y="129889"/>
                  </a:lnTo>
                  <a:lnTo>
                    <a:pt x="10465" y="128813"/>
                  </a:lnTo>
                  <a:lnTo>
                    <a:pt x="10369" y="127736"/>
                  </a:lnTo>
                  <a:lnTo>
                    <a:pt x="10258" y="126727"/>
                  </a:lnTo>
                  <a:lnTo>
                    <a:pt x="10140" y="125718"/>
                  </a:lnTo>
                  <a:lnTo>
                    <a:pt x="10007" y="124742"/>
                  </a:lnTo>
                  <a:lnTo>
                    <a:pt x="9867" y="123800"/>
                  </a:lnTo>
                  <a:lnTo>
                    <a:pt x="9719" y="122858"/>
                  </a:lnTo>
                  <a:lnTo>
                    <a:pt x="9556" y="121984"/>
                  </a:lnTo>
                  <a:lnTo>
                    <a:pt x="9386" y="121143"/>
                  </a:lnTo>
                  <a:lnTo>
                    <a:pt x="9209" y="120335"/>
                  </a:lnTo>
                  <a:lnTo>
                    <a:pt x="9017" y="119562"/>
                  </a:lnTo>
                  <a:lnTo>
                    <a:pt x="8824" y="118821"/>
                  </a:lnTo>
                  <a:lnTo>
                    <a:pt x="8618" y="118115"/>
                  </a:lnTo>
                  <a:lnTo>
                    <a:pt x="8411" y="117476"/>
                  </a:lnTo>
                  <a:lnTo>
                    <a:pt x="8189" y="116870"/>
                  </a:lnTo>
                  <a:lnTo>
                    <a:pt x="7960"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395" y="113472"/>
                  </a:lnTo>
                  <a:close/>
                  <a:moveTo>
                    <a:pt x="5114" y="226945"/>
                  </a:moveTo>
                  <a:lnTo>
                    <a:pt x="4841" y="227046"/>
                  </a:lnTo>
                  <a:lnTo>
                    <a:pt x="4568" y="227214"/>
                  </a:lnTo>
                  <a:lnTo>
                    <a:pt x="4294" y="227416"/>
                  </a:lnTo>
                  <a:lnTo>
                    <a:pt x="4035" y="227651"/>
                  </a:lnTo>
                  <a:lnTo>
                    <a:pt x="3777" y="227988"/>
                  </a:lnTo>
                  <a:lnTo>
                    <a:pt x="3526" y="228358"/>
                  </a:lnTo>
                  <a:lnTo>
                    <a:pt x="3274" y="228761"/>
                  </a:lnTo>
                  <a:lnTo>
                    <a:pt x="3038" y="229232"/>
                  </a:lnTo>
                  <a:lnTo>
                    <a:pt x="2801" y="229771"/>
                  </a:lnTo>
                  <a:lnTo>
                    <a:pt x="2580" y="230309"/>
                  </a:lnTo>
                  <a:lnTo>
                    <a:pt x="2358" y="230915"/>
                  </a:lnTo>
                  <a:lnTo>
                    <a:pt x="2151" y="231587"/>
                  </a:lnTo>
                  <a:lnTo>
                    <a:pt x="1944" y="232260"/>
                  </a:lnTo>
                  <a:lnTo>
                    <a:pt x="1752" y="233000"/>
                  </a:lnTo>
                  <a:lnTo>
                    <a:pt x="1560" y="233774"/>
                  </a:lnTo>
                  <a:lnTo>
                    <a:pt x="1382" y="234581"/>
                  </a:lnTo>
                  <a:lnTo>
                    <a:pt x="1220" y="235422"/>
                  </a:lnTo>
                  <a:lnTo>
                    <a:pt x="1057" y="236331"/>
                  </a:lnTo>
                  <a:lnTo>
                    <a:pt x="909" y="237239"/>
                  </a:lnTo>
                  <a:lnTo>
                    <a:pt x="769" y="238181"/>
                  </a:lnTo>
                  <a:lnTo>
                    <a:pt x="643" y="239157"/>
                  </a:lnTo>
                  <a:lnTo>
                    <a:pt x="525" y="240166"/>
                  </a:lnTo>
                  <a:lnTo>
                    <a:pt x="414" y="241209"/>
                  </a:lnTo>
                  <a:lnTo>
                    <a:pt x="318" y="242252"/>
                  </a:lnTo>
                  <a:lnTo>
                    <a:pt x="237" y="243328"/>
                  </a:lnTo>
                  <a:lnTo>
                    <a:pt x="163" y="244438"/>
                  </a:lnTo>
                  <a:lnTo>
                    <a:pt x="104" y="245582"/>
                  </a:lnTo>
                  <a:lnTo>
                    <a:pt x="59" y="246726"/>
                  </a:lnTo>
                  <a:lnTo>
                    <a:pt x="30" y="247903"/>
                  </a:lnTo>
                  <a:lnTo>
                    <a:pt x="8" y="249081"/>
                  </a:lnTo>
                  <a:lnTo>
                    <a:pt x="0" y="250258"/>
                  </a:lnTo>
                  <a:lnTo>
                    <a:pt x="8" y="251469"/>
                  </a:lnTo>
                  <a:lnTo>
                    <a:pt x="30" y="252647"/>
                  </a:lnTo>
                  <a:lnTo>
                    <a:pt x="59" y="253824"/>
                  </a:lnTo>
                  <a:lnTo>
                    <a:pt x="104" y="254968"/>
                  </a:lnTo>
                  <a:lnTo>
                    <a:pt x="163" y="256078"/>
                  </a:lnTo>
                  <a:lnTo>
                    <a:pt x="237" y="257188"/>
                  </a:lnTo>
                  <a:lnTo>
                    <a:pt x="318" y="258265"/>
                  </a:lnTo>
                  <a:lnTo>
                    <a:pt x="414" y="259341"/>
                  </a:lnTo>
                  <a:lnTo>
                    <a:pt x="525" y="260384"/>
                  </a:lnTo>
                  <a:lnTo>
                    <a:pt x="643" y="261360"/>
                  </a:lnTo>
                  <a:lnTo>
                    <a:pt x="769" y="262336"/>
                  </a:lnTo>
                  <a:lnTo>
                    <a:pt x="909" y="263311"/>
                  </a:lnTo>
                  <a:lnTo>
                    <a:pt x="1057" y="264220"/>
                  </a:lnTo>
                  <a:lnTo>
                    <a:pt x="1220" y="265094"/>
                  </a:lnTo>
                  <a:lnTo>
                    <a:pt x="1382" y="265935"/>
                  </a:lnTo>
                  <a:lnTo>
                    <a:pt x="1560" y="266743"/>
                  </a:lnTo>
                  <a:lnTo>
                    <a:pt x="1752" y="267516"/>
                  </a:lnTo>
                  <a:lnTo>
                    <a:pt x="1944" y="268256"/>
                  </a:lnTo>
                  <a:lnTo>
                    <a:pt x="2151" y="268963"/>
                  </a:lnTo>
                  <a:lnTo>
                    <a:pt x="2358" y="269602"/>
                  </a:lnTo>
                  <a:lnTo>
                    <a:pt x="2580" y="270208"/>
                  </a:lnTo>
                  <a:lnTo>
                    <a:pt x="2801" y="270780"/>
                  </a:lnTo>
                  <a:lnTo>
                    <a:pt x="3038" y="271318"/>
                  </a:lnTo>
                  <a:lnTo>
                    <a:pt x="3274" y="271789"/>
                  </a:lnTo>
                  <a:lnTo>
                    <a:pt x="3526" y="272193"/>
                  </a:lnTo>
                  <a:lnTo>
                    <a:pt x="3777" y="272563"/>
                  </a:lnTo>
                  <a:lnTo>
                    <a:pt x="4035" y="272865"/>
                  </a:lnTo>
                  <a:lnTo>
                    <a:pt x="4294" y="273134"/>
                  </a:lnTo>
                  <a:lnTo>
                    <a:pt x="4568" y="273336"/>
                  </a:lnTo>
                  <a:lnTo>
                    <a:pt x="4841" y="273505"/>
                  </a:lnTo>
                  <a:lnTo>
                    <a:pt x="5114" y="273572"/>
                  </a:lnTo>
                  <a:lnTo>
                    <a:pt x="5395"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0" y="270780"/>
                  </a:lnTo>
                  <a:lnTo>
                    <a:pt x="8189" y="270208"/>
                  </a:lnTo>
                  <a:lnTo>
                    <a:pt x="8411" y="269602"/>
                  </a:lnTo>
                  <a:lnTo>
                    <a:pt x="8618" y="268963"/>
                  </a:lnTo>
                  <a:lnTo>
                    <a:pt x="8824" y="268256"/>
                  </a:lnTo>
                  <a:lnTo>
                    <a:pt x="9017" y="267516"/>
                  </a:lnTo>
                  <a:lnTo>
                    <a:pt x="9209" y="266743"/>
                  </a:lnTo>
                  <a:lnTo>
                    <a:pt x="9386" y="265935"/>
                  </a:lnTo>
                  <a:lnTo>
                    <a:pt x="9556" y="265094"/>
                  </a:lnTo>
                  <a:lnTo>
                    <a:pt x="9719" y="264220"/>
                  </a:lnTo>
                  <a:lnTo>
                    <a:pt x="9867" y="263311"/>
                  </a:lnTo>
                  <a:lnTo>
                    <a:pt x="10007" y="262336"/>
                  </a:lnTo>
                  <a:lnTo>
                    <a:pt x="10140" y="261360"/>
                  </a:lnTo>
                  <a:lnTo>
                    <a:pt x="10258" y="260384"/>
                  </a:lnTo>
                  <a:lnTo>
                    <a:pt x="10369" y="259341"/>
                  </a:lnTo>
                  <a:lnTo>
                    <a:pt x="10465" y="258265"/>
                  </a:lnTo>
                  <a:lnTo>
                    <a:pt x="10546" y="257188"/>
                  </a:lnTo>
                  <a:lnTo>
                    <a:pt x="10620" y="256078"/>
                  </a:lnTo>
                  <a:lnTo>
                    <a:pt x="10687" y="254968"/>
                  </a:lnTo>
                  <a:lnTo>
                    <a:pt x="10731" y="253824"/>
                  </a:lnTo>
                  <a:lnTo>
                    <a:pt x="10768" y="252647"/>
                  </a:lnTo>
                  <a:lnTo>
                    <a:pt x="10790" y="251469"/>
                  </a:lnTo>
                  <a:lnTo>
                    <a:pt x="10790" y="250258"/>
                  </a:lnTo>
                  <a:lnTo>
                    <a:pt x="10790" y="249081"/>
                  </a:lnTo>
                  <a:lnTo>
                    <a:pt x="10768" y="247903"/>
                  </a:lnTo>
                  <a:lnTo>
                    <a:pt x="10731" y="246726"/>
                  </a:lnTo>
                  <a:lnTo>
                    <a:pt x="10687" y="245582"/>
                  </a:lnTo>
                  <a:lnTo>
                    <a:pt x="10620" y="244438"/>
                  </a:lnTo>
                  <a:lnTo>
                    <a:pt x="10546" y="243328"/>
                  </a:lnTo>
                  <a:lnTo>
                    <a:pt x="10465" y="242252"/>
                  </a:lnTo>
                  <a:lnTo>
                    <a:pt x="10369" y="241209"/>
                  </a:lnTo>
                  <a:lnTo>
                    <a:pt x="10258" y="240166"/>
                  </a:lnTo>
                  <a:lnTo>
                    <a:pt x="10140" y="239157"/>
                  </a:lnTo>
                  <a:lnTo>
                    <a:pt x="10007" y="238181"/>
                  </a:lnTo>
                  <a:lnTo>
                    <a:pt x="9867" y="237239"/>
                  </a:lnTo>
                  <a:lnTo>
                    <a:pt x="9719" y="236331"/>
                  </a:lnTo>
                  <a:lnTo>
                    <a:pt x="9556" y="235422"/>
                  </a:lnTo>
                  <a:lnTo>
                    <a:pt x="9386" y="234581"/>
                  </a:lnTo>
                  <a:lnTo>
                    <a:pt x="9209" y="233774"/>
                  </a:lnTo>
                  <a:lnTo>
                    <a:pt x="9017" y="233000"/>
                  </a:lnTo>
                  <a:lnTo>
                    <a:pt x="8824" y="232260"/>
                  </a:lnTo>
                  <a:lnTo>
                    <a:pt x="8618" y="231587"/>
                  </a:lnTo>
                  <a:lnTo>
                    <a:pt x="8411" y="230915"/>
                  </a:lnTo>
                  <a:lnTo>
                    <a:pt x="8189" y="230309"/>
                  </a:lnTo>
                  <a:lnTo>
                    <a:pt x="7960"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14" y="340384"/>
                  </a:moveTo>
                  <a:lnTo>
                    <a:pt x="4841" y="340485"/>
                  </a:lnTo>
                  <a:lnTo>
                    <a:pt x="4568" y="340653"/>
                  </a:lnTo>
                  <a:lnTo>
                    <a:pt x="4294" y="340855"/>
                  </a:lnTo>
                  <a:lnTo>
                    <a:pt x="4035" y="341124"/>
                  </a:lnTo>
                  <a:lnTo>
                    <a:pt x="3777" y="341426"/>
                  </a:lnTo>
                  <a:lnTo>
                    <a:pt x="3526" y="341797"/>
                  </a:lnTo>
                  <a:lnTo>
                    <a:pt x="3274" y="342200"/>
                  </a:lnTo>
                  <a:lnTo>
                    <a:pt x="3038" y="342671"/>
                  </a:lnTo>
                  <a:lnTo>
                    <a:pt x="2801" y="343209"/>
                  </a:lnTo>
                  <a:lnTo>
                    <a:pt x="2580" y="343748"/>
                  </a:lnTo>
                  <a:lnTo>
                    <a:pt x="2358" y="344387"/>
                  </a:lnTo>
                  <a:lnTo>
                    <a:pt x="2151" y="345026"/>
                  </a:lnTo>
                  <a:lnTo>
                    <a:pt x="1944" y="345733"/>
                  </a:lnTo>
                  <a:lnTo>
                    <a:pt x="1752" y="346439"/>
                  </a:lnTo>
                  <a:lnTo>
                    <a:pt x="1560" y="347213"/>
                  </a:lnTo>
                  <a:lnTo>
                    <a:pt x="1382" y="348054"/>
                  </a:lnTo>
                  <a:lnTo>
                    <a:pt x="1220" y="348895"/>
                  </a:lnTo>
                  <a:lnTo>
                    <a:pt x="1057" y="349770"/>
                  </a:lnTo>
                  <a:lnTo>
                    <a:pt x="909" y="350678"/>
                  </a:lnTo>
                  <a:lnTo>
                    <a:pt x="769" y="351620"/>
                  </a:lnTo>
                  <a:lnTo>
                    <a:pt x="643" y="352595"/>
                  </a:lnTo>
                  <a:lnTo>
                    <a:pt x="525" y="353605"/>
                  </a:lnTo>
                  <a:lnTo>
                    <a:pt x="414" y="354648"/>
                  </a:lnTo>
                  <a:lnTo>
                    <a:pt x="318" y="355724"/>
                  </a:lnTo>
                  <a:lnTo>
                    <a:pt x="237" y="356801"/>
                  </a:lnTo>
                  <a:lnTo>
                    <a:pt x="163" y="357911"/>
                  </a:lnTo>
                  <a:lnTo>
                    <a:pt x="104" y="359021"/>
                  </a:lnTo>
                  <a:lnTo>
                    <a:pt x="59" y="360165"/>
                  </a:lnTo>
                  <a:lnTo>
                    <a:pt x="30" y="361342"/>
                  </a:lnTo>
                  <a:lnTo>
                    <a:pt x="8" y="362520"/>
                  </a:lnTo>
                  <a:lnTo>
                    <a:pt x="0" y="363697"/>
                  </a:lnTo>
                  <a:lnTo>
                    <a:pt x="8" y="364908"/>
                  </a:lnTo>
                  <a:lnTo>
                    <a:pt x="30" y="366086"/>
                  </a:lnTo>
                  <a:lnTo>
                    <a:pt x="59" y="367263"/>
                  </a:lnTo>
                  <a:lnTo>
                    <a:pt x="104" y="368407"/>
                  </a:lnTo>
                  <a:lnTo>
                    <a:pt x="163" y="369517"/>
                  </a:lnTo>
                  <a:lnTo>
                    <a:pt x="237" y="370627"/>
                  </a:lnTo>
                  <a:lnTo>
                    <a:pt x="318" y="371704"/>
                  </a:lnTo>
                  <a:lnTo>
                    <a:pt x="414" y="372780"/>
                  </a:lnTo>
                  <a:lnTo>
                    <a:pt x="525" y="373823"/>
                  </a:lnTo>
                  <a:lnTo>
                    <a:pt x="643" y="374799"/>
                  </a:lnTo>
                  <a:lnTo>
                    <a:pt x="769" y="375808"/>
                  </a:lnTo>
                  <a:lnTo>
                    <a:pt x="909" y="376750"/>
                  </a:lnTo>
                  <a:lnTo>
                    <a:pt x="1057" y="377658"/>
                  </a:lnTo>
                  <a:lnTo>
                    <a:pt x="1220" y="378533"/>
                  </a:lnTo>
                  <a:lnTo>
                    <a:pt x="1382" y="379374"/>
                  </a:lnTo>
                  <a:lnTo>
                    <a:pt x="1560" y="380215"/>
                  </a:lnTo>
                  <a:lnTo>
                    <a:pt x="1752" y="380989"/>
                  </a:lnTo>
                  <a:lnTo>
                    <a:pt x="1944" y="381695"/>
                  </a:lnTo>
                  <a:lnTo>
                    <a:pt x="2151" y="382402"/>
                  </a:lnTo>
                  <a:lnTo>
                    <a:pt x="2358" y="383041"/>
                  </a:lnTo>
                  <a:lnTo>
                    <a:pt x="2580" y="383680"/>
                  </a:lnTo>
                  <a:lnTo>
                    <a:pt x="2801" y="384218"/>
                  </a:lnTo>
                  <a:lnTo>
                    <a:pt x="3038" y="384757"/>
                  </a:lnTo>
                  <a:lnTo>
                    <a:pt x="3274" y="385228"/>
                  </a:lnTo>
                  <a:lnTo>
                    <a:pt x="3526" y="385631"/>
                  </a:lnTo>
                  <a:lnTo>
                    <a:pt x="3777" y="386001"/>
                  </a:lnTo>
                  <a:lnTo>
                    <a:pt x="4035" y="386304"/>
                  </a:lnTo>
                  <a:lnTo>
                    <a:pt x="4294" y="386573"/>
                  </a:lnTo>
                  <a:lnTo>
                    <a:pt x="4568" y="386775"/>
                  </a:lnTo>
                  <a:lnTo>
                    <a:pt x="4841" y="386943"/>
                  </a:lnTo>
                  <a:lnTo>
                    <a:pt x="5114"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0" y="384218"/>
                  </a:lnTo>
                  <a:lnTo>
                    <a:pt x="8189" y="383680"/>
                  </a:lnTo>
                  <a:lnTo>
                    <a:pt x="8411" y="383041"/>
                  </a:lnTo>
                  <a:lnTo>
                    <a:pt x="8618" y="382402"/>
                  </a:lnTo>
                  <a:lnTo>
                    <a:pt x="8824" y="381695"/>
                  </a:lnTo>
                  <a:lnTo>
                    <a:pt x="9017" y="380989"/>
                  </a:lnTo>
                  <a:lnTo>
                    <a:pt x="9209" y="380215"/>
                  </a:lnTo>
                  <a:lnTo>
                    <a:pt x="9386" y="379374"/>
                  </a:lnTo>
                  <a:lnTo>
                    <a:pt x="9556" y="378533"/>
                  </a:lnTo>
                  <a:lnTo>
                    <a:pt x="9719" y="377658"/>
                  </a:lnTo>
                  <a:lnTo>
                    <a:pt x="9867" y="376750"/>
                  </a:lnTo>
                  <a:lnTo>
                    <a:pt x="10007" y="375808"/>
                  </a:lnTo>
                  <a:lnTo>
                    <a:pt x="10140" y="374799"/>
                  </a:lnTo>
                  <a:lnTo>
                    <a:pt x="10258" y="373823"/>
                  </a:lnTo>
                  <a:lnTo>
                    <a:pt x="10369" y="372780"/>
                  </a:lnTo>
                  <a:lnTo>
                    <a:pt x="10465" y="371704"/>
                  </a:lnTo>
                  <a:lnTo>
                    <a:pt x="10546" y="370627"/>
                  </a:lnTo>
                  <a:lnTo>
                    <a:pt x="10620" y="369517"/>
                  </a:lnTo>
                  <a:lnTo>
                    <a:pt x="10687" y="368407"/>
                  </a:lnTo>
                  <a:lnTo>
                    <a:pt x="10731" y="367263"/>
                  </a:lnTo>
                  <a:lnTo>
                    <a:pt x="10768" y="366086"/>
                  </a:lnTo>
                  <a:lnTo>
                    <a:pt x="10790" y="364908"/>
                  </a:lnTo>
                  <a:lnTo>
                    <a:pt x="10790" y="363697"/>
                  </a:lnTo>
                  <a:lnTo>
                    <a:pt x="10790" y="362520"/>
                  </a:lnTo>
                  <a:lnTo>
                    <a:pt x="10768" y="361342"/>
                  </a:lnTo>
                  <a:lnTo>
                    <a:pt x="10731" y="360165"/>
                  </a:lnTo>
                  <a:lnTo>
                    <a:pt x="10687" y="359021"/>
                  </a:lnTo>
                  <a:lnTo>
                    <a:pt x="10620" y="357911"/>
                  </a:lnTo>
                  <a:lnTo>
                    <a:pt x="10546" y="356801"/>
                  </a:lnTo>
                  <a:lnTo>
                    <a:pt x="10465" y="355724"/>
                  </a:lnTo>
                  <a:lnTo>
                    <a:pt x="10369" y="354648"/>
                  </a:lnTo>
                  <a:lnTo>
                    <a:pt x="10258" y="353605"/>
                  </a:lnTo>
                  <a:lnTo>
                    <a:pt x="10140" y="352595"/>
                  </a:lnTo>
                  <a:lnTo>
                    <a:pt x="10007" y="351620"/>
                  </a:lnTo>
                  <a:lnTo>
                    <a:pt x="9867" y="350678"/>
                  </a:lnTo>
                  <a:lnTo>
                    <a:pt x="9719" y="349770"/>
                  </a:lnTo>
                  <a:lnTo>
                    <a:pt x="9556" y="348895"/>
                  </a:lnTo>
                  <a:lnTo>
                    <a:pt x="9386" y="348054"/>
                  </a:lnTo>
                  <a:lnTo>
                    <a:pt x="9209" y="347213"/>
                  </a:lnTo>
                  <a:lnTo>
                    <a:pt x="9017" y="346439"/>
                  </a:lnTo>
                  <a:lnTo>
                    <a:pt x="8824" y="345733"/>
                  </a:lnTo>
                  <a:lnTo>
                    <a:pt x="8618" y="345026"/>
                  </a:lnTo>
                  <a:lnTo>
                    <a:pt x="8411" y="344387"/>
                  </a:lnTo>
                  <a:lnTo>
                    <a:pt x="8189" y="343748"/>
                  </a:lnTo>
                  <a:lnTo>
                    <a:pt x="7960"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395" y="453822"/>
                  </a:moveTo>
                  <a:lnTo>
                    <a:pt x="5114" y="453856"/>
                  </a:lnTo>
                  <a:lnTo>
                    <a:pt x="4841" y="453957"/>
                  </a:lnTo>
                  <a:lnTo>
                    <a:pt x="4568" y="454092"/>
                  </a:lnTo>
                  <a:lnTo>
                    <a:pt x="4294" y="454293"/>
                  </a:lnTo>
                  <a:lnTo>
                    <a:pt x="4035" y="454562"/>
                  </a:lnTo>
                  <a:lnTo>
                    <a:pt x="3777" y="454865"/>
                  </a:lnTo>
                  <a:lnTo>
                    <a:pt x="3526" y="455235"/>
                  </a:lnTo>
                  <a:lnTo>
                    <a:pt x="3274" y="455639"/>
                  </a:lnTo>
                  <a:lnTo>
                    <a:pt x="3038" y="456110"/>
                  </a:lnTo>
                  <a:lnTo>
                    <a:pt x="2801" y="456615"/>
                  </a:lnTo>
                  <a:lnTo>
                    <a:pt x="2580" y="457153"/>
                  </a:lnTo>
                  <a:lnTo>
                    <a:pt x="2358" y="457758"/>
                  </a:lnTo>
                  <a:lnTo>
                    <a:pt x="2151" y="458398"/>
                  </a:lnTo>
                  <a:lnTo>
                    <a:pt x="1944" y="459070"/>
                  </a:lnTo>
                  <a:lnTo>
                    <a:pt x="1752" y="459811"/>
                  </a:lnTo>
                  <a:lnTo>
                    <a:pt x="1560" y="460551"/>
                  </a:lnTo>
                  <a:lnTo>
                    <a:pt x="1382" y="461358"/>
                  </a:lnTo>
                  <a:lnTo>
                    <a:pt x="1220" y="462199"/>
                  </a:lnTo>
                  <a:lnTo>
                    <a:pt x="1057" y="463074"/>
                  </a:lnTo>
                  <a:lnTo>
                    <a:pt x="909" y="463982"/>
                  </a:lnTo>
                  <a:lnTo>
                    <a:pt x="769" y="464924"/>
                  </a:lnTo>
                  <a:lnTo>
                    <a:pt x="643" y="465900"/>
                  </a:lnTo>
                  <a:lnTo>
                    <a:pt x="525" y="466875"/>
                  </a:lnTo>
                  <a:lnTo>
                    <a:pt x="414" y="467918"/>
                  </a:lnTo>
                  <a:lnTo>
                    <a:pt x="318" y="468961"/>
                  </a:lnTo>
                  <a:lnTo>
                    <a:pt x="237" y="470038"/>
                  </a:lnTo>
                  <a:lnTo>
                    <a:pt x="163" y="471148"/>
                  </a:lnTo>
                  <a:lnTo>
                    <a:pt x="104" y="472258"/>
                  </a:lnTo>
                  <a:lnTo>
                    <a:pt x="59" y="473402"/>
                  </a:lnTo>
                  <a:lnTo>
                    <a:pt x="30" y="474579"/>
                  </a:lnTo>
                  <a:lnTo>
                    <a:pt x="8" y="475757"/>
                  </a:lnTo>
                  <a:lnTo>
                    <a:pt x="0" y="476934"/>
                  </a:lnTo>
                  <a:lnTo>
                    <a:pt x="8" y="478179"/>
                  </a:lnTo>
                  <a:lnTo>
                    <a:pt x="30" y="479356"/>
                  </a:lnTo>
                  <a:lnTo>
                    <a:pt x="59" y="480534"/>
                  </a:lnTo>
                  <a:lnTo>
                    <a:pt x="104" y="481711"/>
                  </a:lnTo>
                  <a:lnTo>
                    <a:pt x="163" y="482855"/>
                  </a:lnTo>
                  <a:lnTo>
                    <a:pt x="237" y="483965"/>
                  </a:lnTo>
                  <a:lnTo>
                    <a:pt x="318" y="485075"/>
                  </a:lnTo>
                  <a:lnTo>
                    <a:pt x="414" y="486152"/>
                  </a:lnTo>
                  <a:lnTo>
                    <a:pt x="525" y="487195"/>
                  </a:lnTo>
                  <a:lnTo>
                    <a:pt x="643" y="488204"/>
                  </a:lnTo>
                  <a:lnTo>
                    <a:pt x="769" y="489179"/>
                  </a:lnTo>
                  <a:lnTo>
                    <a:pt x="909" y="490155"/>
                  </a:lnTo>
                  <a:lnTo>
                    <a:pt x="1057" y="491063"/>
                  </a:lnTo>
                  <a:lnTo>
                    <a:pt x="1220" y="491972"/>
                  </a:lnTo>
                  <a:lnTo>
                    <a:pt x="1382" y="492813"/>
                  </a:lnTo>
                  <a:lnTo>
                    <a:pt x="1560" y="493620"/>
                  </a:lnTo>
                  <a:lnTo>
                    <a:pt x="1752" y="494394"/>
                  </a:lnTo>
                  <a:lnTo>
                    <a:pt x="1944" y="495134"/>
                  </a:lnTo>
                  <a:lnTo>
                    <a:pt x="2151" y="495840"/>
                  </a:lnTo>
                  <a:lnTo>
                    <a:pt x="2358" y="496513"/>
                  </a:lnTo>
                  <a:lnTo>
                    <a:pt x="2580" y="497119"/>
                  </a:lnTo>
                  <a:lnTo>
                    <a:pt x="2801" y="497691"/>
                  </a:lnTo>
                  <a:lnTo>
                    <a:pt x="3038" y="498195"/>
                  </a:lnTo>
                  <a:lnTo>
                    <a:pt x="3274" y="498666"/>
                  </a:lnTo>
                  <a:lnTo>
                    <a:pt x="3526" y="499104"/>
                  </a:lnTo>
                  <a:lnTo>
                    <a:pt x="3777" y="499474"/>
                  </a:lnTo>
                  <a:lnTo>
                    <a:pt x="4035" y="499777"/>
                  </a:lnTo>
                  <a:lnTo>
                    <a:pt x="4294" y="500046"/>
                  </a:lnTo>
                  <a:lnTo>
                    <a:pt x="4568" y="500248"/>
                  </a:lnTo>
                  <a:lnTo>
                    <a:pt x="4841" y="500382"/>
                  </a:lnTo>
                  <a:lnTo>
                    <a:pt x="5114" y="500483"/>
                  </a:lnTo>
                  <a:lnTo>
                    <a:pt x="5395"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0" y="497691"/>
                  </a:lnTo>
                  <a:lnTo>
                    <a:pt x="8189" y="497119"/>
                  </a:lnTo>
                  <a:lnTo>
                    <a:pt x="8411" y="496513"/>
                  </a:lnTo>
                  <a:lnTo>
                    <a:pt x="8618" y="495840"/>
                  </a:lnTo>
                  <a:lnTo>
                    <a:pt x="8824" y="495134"/>
                  </a:lnTo>
                  <a:lnTo>
                    <a:pt x="9017" y="494394"/>
                  </a:lnTo>
                  <a:lnTo>
                    <a:pt x="9209" y="493620"/>
                  </a:lnTo>
                  <a:lnTo>
                    <a:pt x="9386" y="492813"/>
                  </a:lnTo>
                  <a:lnTo>
                    <a:pt x="9556" y="491972"/>
                  </a:lnTo>
                  <a:lnTo>
                    <a:pt x="9719" y="491063"/>
                  </a:lnTo>
                  <a:lnTo>
                    <a:pt x="9867" y="490155"/>
                  </a:lnTo>
                  <a:lnTo>
                    <a:pt x="10007" y="489179"/>
                  </a:lnTo>
                  <a:lnTo>
                    <a:pt x="10140" y="488204"/>
                  </a:lnTo>
                  <a:lnTo>
                    <a:pt x="10258" y="487195"/>
                  </a:lnTo>
                  <a:lnTo>
                    <a:pt x="10369" y="486152"/>
                  </a:lnTo>
                  <a:lnTo>
                    <a:pt x="10465" y="485075"/>
                  </a:lnTo>
                  <a:lnTo>
                    <a:pt x="10546" y="483965"/>
                  </a:lnTo>
                  <a:lnTo>
                    <a:pt x="10620" y="482855"/>
                  </a:lnTo>
                  <a:lnTo>
                    <a:pt x="10687" y="481711"/>
                  </a:lnTo>
                  <a:lnTo>
                    <a:pt x="10731" y="480534"/>
                  </a:lnTo>
                  <a:lnTo>
                    <a:pt x="10768" y="479356"/>
                  </a:lnTo>
                  <a:lnTo>
                    <a:pt x="10790" y="478179"/>
                  </a:lnTo>
                  <a:lnTo>
                    <a:pt x="10790" y="476934"/>
                  </a:lnTo>
                  <a:lnTo>
                    <a:pt x="10790" y="475757"/>
                  </a:lnTo>
                  <a:lnTo>
                    <a:pt x="10768" y="474579"/>
                  </a:lnTo>
                  <a:lnTo>
                    <a:pt x="10731" y="473402"/>
                  </a:lnTo>
                  <a:lnTo>
                    <a:pt x="10687" y="472258"/>
                  </a:lnTo>
                  <a:lnTo>
                    <a:pt x="10620" y="471148"/>
                  </a:lnTo>
                  <a:lnTo>
                    <a:pt x="10546" y="470038"/>
                  </a:lnTo>
                  <a:lnTo>
                    <a:pt x="10465" y="468961"/>
                  </a:lnTo>
                  <a:lnTo>
                    <a:pt x="10369" y="467918"/>
                  </a:lnTo>
                  <a:lnTo>
                    <a:pt x="10258" y="466875"/>
                  </a:lnTo>
                  <a:lnTo>
                    <a:pt x="10140" y="465900"/>
                  </a:lnTo>
                  <a:lnTo>
                    <a:pt x="10007" y="464924"/>
                  </a:lnTo>
                  <a:lnTo>
                    <a:pt x="9867" y="463982"/>
                  </a:lnTo>
                  <a:lnTo>
                    <a:pt x="9719" y="463074"/>
                  </a:lnTo>
                  <a:lnTo>
                    <a:pt x="9556" y="462199"/>
                  </a:lnTo>
                  <a:lnTo>
                    <a:pt x="9386" y="461358"/>
                  </a:lnTo>
                  <a:lnTo>
                    <a:pt x="9209" y="460551"/>
                  </a:lnTo>
                  <a:lnTo>
                    <a:pt x="9017" y="459811"/>
                  </a:lnTo>
                  <a:lnTo>
                    <a:pt x="8824" y="459070"/>
                  </a:lnTo>
                  <a:lnTo>
                    <a:pt x="8618" y="458398"/>
                  </a:lnTo>
                  <a:lnTo>
                    <a:pt x="8411" y="457758"/>
                  </a:lnTo>
                  <a:lnTo>
                    <a:pt x="8189" y="457153"/>
                  </a:lnTo>
                  <a:lnTo>
                    <a:pt x="7960"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395" y="453822"/>
                  </a:lnTo>
                  <a:close/>
                  <a:moveTo>
                    <a:pt x="5114" y="567059"/>
                  </a:moveTo>
                  <a:lnTo>
                    <a:pt x="4841" y="567160"/>
                  </a:lnTo>
                  <a:lnTo>
                    <a:pt x="4568" y="567328"/>
                  </a:lnTo>
                  <a:lnTo>
                    <a:pt x="4294" y="567530"/>
                  </a:lnTo>
                  <a:lnTo>
                    <a:pt x="4035" y="567766"/>
                  </a:lnTo>
                  <a:lnTo>
                    <a:pt x="3777" y="568102"/>
                  </a:lnTo>
                  <a:lnTo>
                    <a:pt x="3526" y="568472"/>
                  </a:lnTo>
                  <a:lnTo>
                    <a:pt x="3274" y="568876"/>
                  </a:lnTo>
                  <a:lnTo>
                    <a:pt x="3038" y="569347"/>
                  </a:lnTo>
                  <a:lnTo>
                    <a:pt x="2801" y="569885"/>
                  </a:lnTo>
                  <a:lnTo>
                    <a:pt x="2580" y="570423"/>
                  </a:lnTo>
                  <a:lnTo>
                    <a:pt x="2358" y="571029"/>
                  </a:lnTo>
                  <a:lnTo>
                    <a:pt x="2151" y="571702"/>
                  </a:lnTo>
                  <a:lnTo>
                    <a:pt x="1944" y="572408"/>
                  </a:lnTo>
                  <a:lnTo>
                    <a:pt x="1752" y="573115"/>
                  </a:lnTo>
                  <a:lnTo>
                    <a:pt x="1560" y="573889"/>
                  </a:lnTo>
                  <a:lnTo>
                    <a:pt x="1382" y="574730"/>
                  </a:lnTo>
                  <a:lnTo>
                    <a:pt x="1220" y="575571"/>
                  </a:lnTo>
                  <a:lnTo>
                    <a:pt x="1057" y="576445"/>
                  </a:lnTo>
                  <a:lnTo>
                    <a:pt x="909" y="577354"/>
                  </a:lnTo>
                  <a:lnTo>
                    <a:pt x="769" y="578296"/>
                  </a:lnTo>
                  <a:lnTo>
                    <a:pt x="643" y="579271"/>
                  </a:lnTo>
                  <a:lnTo>
                    <a:pt x="525" y="580280"/>
                  </a:lnTo>
                  <a:lnTo>
                    <a:pt x="414" y="581323"/>
                  </a:lnTo>
                  <a:lnTo>
                    <a:pt x="318" y="582400"/>
                  </a:lnTo>
                  <a:lnTo>
                    <a:pt x="237" y="583476"/>
                  </a:lnTo>
                  <a:lnTo>
                    <a:pt x="163" y="584586"/>
                  </a:lnTo>
                  <a:lnTo>
                    <a:pt x="104" y="585697"/>
                  </a:lnTo>
                  <a:lnTo>
                    <a:pt x="59" y="586840"/>
                  </a:lnTo>
                  <a:lnTo>
                    <a:pt x="30" y="588018"/>
                  </a:lnTo>
                  <a:lnTo>
                    <a:pt x="8" y="589195"/>
                  </a:lnTo>
                  <a:lnTo>
                    <a:pt x="0" y="590373"/>
                  </a:lnTo>
                  <a:lnTo>
                    <a:pt x="8" y="591618"/>
                  </a:lnTo>
                  <a:lnTo>
                    <a:pt x="30" y="592795"/>
                  </a:lnTo>
                  <a:lnTo>
                    <a:pt x="59" y="593972"/>
                  </a:lnTo>
                  <a:lnTo>
                    <a:pt x="104" y="595150"/>
                  </a:lnTo>
                  <a:lnTo>
                    <a:pt x="163" y="596294"/>
                  </a:lnTo>
                  <a:lnTo>
                    <a:pt x="237" y="597404"/>
                  </a:lnTo>
                  <a:lnTo>
                    <a:pt x="318" y="598480"/>
                  </a:lnTo>
                  <a:lnTo>
                    <a:pt x="414" y="599557"/>
                  </a:lnTo>
                  <a:lnTo>
                    <a:pt x="525" y="600600"/>
                  </a:lnTo>
                  <a:lnTo>
                    <a:pt x="643" y="601609"/>
                  </a:lnTo>
                  <a:lnTo>
                    <a:pt x="769" y="602585"/>
                  </a:lnTo>
                  <a:lnTo>
                    <a:pt x="909" y="603527"/>
                  </a:lnTo>
                  <a:lnTo>
                    <a:pt x="1057" y="604435"/>
                  </a:lnTo>
                  <a:lnTo>
                    <a:pt x="1220" y="605310"/>
                  </a:lnTo>
                  <a:lnTo>
                    <a:pt x="1382" y="606151"/>
                  </a:lnTo>
                  <a:lnTo>
                    <a:pt x="1560" y="606958"/>
                  </a:lnTo>
                  <a:lnTo>
                    <a:pt x="1752" y="607732"/>
                  </a:lnTo>
                  <a:lnTo>
                    <a:pt x="1944" y="608472"/>
                  </a:lnTo>
                  <a:lnTo>
                    <a:pt x="2151" y="609145"/>
                  </a:lnTo>
                  <a:lnTo>
                    <a:pt x="2358" y="609784"/>
                  </a:lnTo>
                  <a:lnTo>
                    <a:pt x="2580" y="610389"/>
                  </a:lnTo>
                  <a:lnTo>
                    <a:pt x="2801" y="610961"/>
                  </a:lnTo>
                  <a:lnTo>
                    <a:pt x="3038" y="611466"/>
                  </a:lnTo>
                  <a:lnTo>
                    <a:pt x="3274" y="611937"/>
                  </a:lnTo>
                  <a:lnTo>
                    <a:pt x="3526" y="612341"/>
                  </a:lnTo>
                  <a:lnTo>
                    <a:pt x="3777" y="612711"/>
                  </a:lnTo>
                  <a:lnTo>
                    <a:pt x="4035" y="613013"/>
                  </a:lnTo>
                  <a:lnTo>
                    <a:pt x="4294" y="613249"/>
                  </a:lnTo>
                  <a:lnTo>
                    <a:pt x="4568" y="613451"/>
                  </a:lnTo>
                  <a:lnTo>
                    <a:pt x="4841" y="613619"/>
                  </a:lnTo>
                  <a:lnTo>
                    <a:pt x="5114" y="613686"/>
                  </a:lnTo>
                  <a:lnTo>
                    <a:pt x="5395"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0" y="610961"/>
                  </a:lnTo>
                  <a:lnTo>
                    <a:pt x="8189" y="610389"/>
                  </a:lnTo>
                  <a:lnTo>
                    <a:pt x="8411" y="609784"/>
                  </a:lnTo>
                  <a:lnTo>
                    <a:pt x="8618" y="609145"/>
                  </a:lnTo>
                  <a:lnTo>
                    <a:pt x="8824" y="608472"/>
                  </a:lnTo>
                  <a:lnTo>
                    <a:pt x="9017" y="607732"/>
                  </a:lnTo>
                  <a:lnTo>
                    <a:pt x="9209" y="606958"/>
                  </a:lnTo>
                  <a:lnTo>
                    <a:pt x="9386" y="606151"/>
                  </a:lnTo>
                  <a:lnTo>
                    <a:pt x="9556" y="605310"/>
                  </a:lnTo>
                  <a:lnTo>
                    <a:pt x="9719" y="604435"/>
                  </a:lnTo>
                  <a:lnTo>
                    <a:pt x="9867" y="603527"/>
                  </a:lnTo>
                  <a:lnTo>
                    <a:pt x="10007" y="602585"/>
                  </a:lnTo>
                  <a:lnTo>
                    <a:pt x="10140" y="601609"/>
                  </a:lnTo>
                  <a:lnTo>
                    <a:pt x="10258" y="600600"/>
                  </a:lnTo>
                  <a:lnTo>
                    <a:pt x="10369" y="599557"/>
                  </a:lnTo>
                  <a:lnTo>
                    <a:pt x="10465" y="598480"/>
                  </a:lnTo>
                  <a:lnTo>
                    <a:pt x="10546" y="597404"/>
                  </a:lnTo>
                  <a:lnTo>
                    <a:pt x="10620" y="596294"/>
                  </a:lnTo>
                  <a:lnTo>
                    <a:pt x="10687" y="595150"/>
                  </a:lnTo>
                  <a:lnTo>
                    <a:pt x="10731" y="593972"/>
                  </a:lnTo>
                  <a:lnTo>
                    <a:pt x="10768" y="592795"/>
                  </a:lnTo>
                  <a:lnTo>
                    <a:pt x="10790" y="591618"/>
                  </a:lnTo>
                  <a:lnTo>
                    <a:pt x="10790" y="590373"/>
                  </a:lnTo>
                  <a:lnTo>
                    <a:pt x="10790" y="589195"/>
                  </a:lnTo>
                  <a:lnTo>
                    <a:pt x="10768" y="588018"/>
                  </a:lnTo>
                  <a:lnTo>
                    <a:pt x="10731" y="586840"/>
                  </a:lnTo>
                  <a:lnTo>
                    <a:pt x="10687" y="585697"/>
                  </a:lnTo>
                  <a:lnTo>
                    <a:pt x="10620" y="584586"/>
                  </a:lnTo>
                  <a:lnTo>
                    <a:pt x="10546" y="583476"/>
                  </a:lnTo>
                  <a:lnTo>
                    <a:pt x="10465" y="582400"/>
                  </a:lnTo>
                  <a:lnTo>
                    <a:pt x="10369" y="581323"/>
                  </a:lnTo>
                  <a:lnTo>
                    <a:pt x="10258" y="580280"/>
                  </a:lnTo>
                  <a:lnTo>
                    <a:pt x="10140" y="579271"/>
                  </a:lnTo>
                  <a:lnTo>
                    <a:pt x="10007" y="578296"/>
                  </a:lnTo>
                  <a:lnTo>
                    <a:pt x="9867" y="577354"/>
                  </a:lnTo>
                  <a:lnTo>
                    <a:pt x="9719" y="576445"/>
                  </a:lnTo>
                  <a:lnTo>
                    <a:pt x="9556" y="575571"/>
                  </a:lnTo>
                  <a:lnTo>
                    <a:pt x="9386" y="574730"/>
                  </a:lnTo>
                  <a:lnTo>
                    <a:pt x="9209" y="573889"/>
                  </a:lnTo>
                  <a:lnTo>
                    <a:pt x="9017" y="573115"/>
                  </a:lnTo>
                  <a:lnTo>
                    <a:pt x="8824" y="572408"/>
                  </a:lnTo>
                  <a:lnTo>
                    <a:pt x="8618" y="571702"/>
                  </a:lnTo>
                  <a:lnTo>
                    <a:pt x="8411" y="571029"/>
                  </a:lnTo>
                  <a:lnTo>
                    <a:pt x="8189" y="570423"/>
                  </a:lnTo>
                  <a:lnTo>
                    <a:pt x="7960"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CUSTOM_6">
    <p:spTree>
      <p:nvGrpSpPr>
        <p:cNvPr id="216" name="Shape 216"/>
        <p:cNvGrpSpPr/>
        <p:nvPr/>
      </p:nvGrpSpPr>
      <p:grpSpPr>
        <a:xfrm>
          <a:off x="0" y="0"/>
          <a:ext cx="0" cy="0"/>
          <a:chOff x="0" y="0"/>
          <a:chExt cx="0" cy="0"/>
        </a:xfrm>
      </p:grpSpPr>
      <p:sp>
        <p:nvSpPr>
          <p:cNvPr id="217" name="Google Shape;217;p17"/>
          <p:cNvSpPr txBox="1"/>
          <p:nvPr>
            <p:ph type="title"/>
          </p:nvPr>
        </p:nvSpPr>
        <p:spPr>
          <a:xfrm>
            <a:off x="4920300" y="2150850"/>
            <a:ext cx="3155400" cy="215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18" name="Google Shape;218;p17"/>
          <p:cNvSpPr txBox="1"/>
          <p:nvPr>
            <p:ph hasCustomPrompt="1" idx="2" type="title"/>
          </p:nvPr>
        </p:nvSpPr>
        <p:spPr>
          <a:xfrm>
            <a:off x="4572000" y="1433075"/>
            <a:ext cx="3852000" cy="84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19" name="Google Shape;219;p17"/>
          <p:cNvSpPr/>
          <p:nvPr/>
        </p:nvSpPr>
        <p:spPr>
          <a:xfrm flipH="1">
            <a:off x="341000" y="0"/>
            <a:ext cx="3745200" cy="4439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7"/>
          <p:cNvSpPr/>
          <p:nvPr/>
        </p:nvSpPr>
        <p:spPr>
          <a:xfrm flipH="1">
            <a:off x="8423997" y="1896900"/>
            <a:ext cx="720000" cy="134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7"/>
          <p:cNvSpPr/>
          <p:nvPr/>
        </p:nvSpPr>
        <p:spPr>
          <a:xfrm flipH="1">
            <a:off x="6454997" y="495150"/>
            <a:ext cx="2264100" cy="89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 name="Google Shape;222;p17"/>
          <p:cNvGrpSpPr/>
          <p:nvPr/>
        </p:nvGrpSpPr>
        <p:grpSpPr>
          <a:xfrm flipH="1">
            <a:off x="554575" y="4305461"/>
            <a:ext cx="178442" cy="405535"/>
            <a:chOff x="10402525" y="1504158"/>
            <a:chExt cx="326757" cy="742601"/>
          </a:xfrm>
        </p:grpSpPr>
        <p:sp>
          <p:nvSpPr>
            <p:cNvPr id="223" name="Google Shape;223;p17"/>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7"/>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7"/>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26" name="Google Shape;226;p17"/>
          <p:cNvCxnSpPr/>
          <p:nvPr/>
        </p:nvCxnSpPr>
        <p:spPr>
          <a:xfrm rot="10800000">
            <a:off x="3502922" y="2274875"/>
            <a:ext cx="2544000" cy="0"/>
          </a:xfrm>
          <a:prstGeom prst="straightConnector1">
            <a:avLst/>
          </a:prstGeom>
          <a:noFill/>
          <a:ln cap="flat" cmpd="sng" w="9525">
            <a:solidFill>
              <a:schemeClr val="dk1"/>
            </a:solidFill>
            <a:prstDash val="solid"/>
            <a:round/>
            <a:headEnd len="med" w="med" type="none"/>
            <a:tailEnd len="med" w="med" type="none"/>
          </a:ln>
        </p:spPr>
      </p:cxnSp>
      <p:sp>
        <p:nvSpPr>
          <p:cNvPr id="227" name="Google Shape;227;p17"/>
          <p:cNvSpPr/>
          <p:nvPr/>
        </p:nvSpPr>
        <p:spPr>
          <a:xfrm flipH="1">
            <a:off x="5126400" y="4439000"/>
            <a:ext cx="2743200" cy="70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 name="Google Shape;228;p17"/>
          <p:cNvGrpSpPr/>
          <p:nvPr/>
        </p:nvGrpSpPr>
        <p:grpSpPr>
          <a:xfrm flipH="1">
            <a:off x="8260612" y="1651203"/>
            <a:ext cx="326769" cy="405540"/>
            <a:chOff x="11293225" y="1047749"/>
            <a:chExt cx="598150" cy="876085"/>
          </a:xfrm>
        </p:grpSpPr>
        <p:sp>
          <p:nvSpPr>
            <p:cNvPr id="229" name="Google Shape;229;p17"/>
            <p:cNvSpPr/>
            <p:nvPr/>
          </p:nvSpPr>
          <p:spPr>
            <a:xfrm>
              <a:off x="11293225" y="1047749"/>
              <a:ext cx="55595" cy="876085"/>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7"/>
            <p:cNvSpPr/>
            <p:nvPr/>
          </p:nvSpPr>
          <p:spPr>
            <a:xfrm>
              <a:off x="11428633" y="1047749"/>
              <a:ext cx="55637" cy="876085"/>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7"/>
            <p:cNvSpPr/>
            <p:nvPr/>
          </p:nvSpPr>
          <p:spPr>
            <a:xfrm>
              <a:off x="11564345" y="1047749"/>
              <a:ext cx="55637" cy="876085"/>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7"/>
            <p:cNvSpPr/>
            <p:nvPr/>
          </p:nvSpPr>
          <p:spPr>
            <a:xfrm>
              <a:off x="11700057" y="1047749"/>
              <a:ext cx="55642" cy="876085"/>
            </a:xfrm>
            <a:custGeom>
              <a:rect b="b" l="l" r="r" t="t"/>
              <a:pathLst>
                <a:path extrusionOk="0" h="613720" w="10799">
                  <a:moveTo>
                    <a:pt x="5396" y="0"/>
                  </a:moveTo>
                  <a:lnTo>
                    <a:pt x="5115" y="34"/>
                  </a:lnTo>
                  <a:lnTo>
                    <a:pt x="4842" y="135"/>
                  </a:lnTo>
                  <a:lnTo>
                    <a:pt x="4568" y="269"/>
                  </a:lnTo>
                  <a:lnTo>
                    <a:pt x="4295" y="471"/>
                  </a:lnTo>
                  <a:lnTo>
                    <a:pt x="4036" y="740"/>
                  </a:lnTo>
                  <a:lnTo>
                    <a:pt x="3777" y="1043"/>
                  </a:lnTo>
                  <a:lnTo>
                    <a:pt x="3526" y="1413"/>
                  </a:lnTo>
                  <a:lnTo>
                    <a:pt x="3275" y="1850"/>
                  </a:lnTo>
                  <a:lnTo>
                    <a:pt x="3038" y="2321"/>
                  </a:lnTo>
                  <a:lnTo>
                    <a:pt x="2802" y="2826"/>
                  </a:lnTo>
                  <a:lnTo>
                    <a:pt x="2580" y="3398"/>
                  </a:lnTo>
                  <a:lnTo>
                    <a:pt x="2359" y="4003"/>
                  </a:lnTo>
                  <a:lnTo>
                    <a:pt x="2152" y="4643"/>
                  </a:lnTo>
                  <a:lnTo>
                    <a:pt x="1945" y="5349"/>
                  </a:lnTo>
                  <a:lnTo>
                    <a:pt x="1752" y="6089"/>
                  </a:lnTo>
                  <a:lnTo>
                    <a:pt x="1568" y="6863"/>
                  </a:lnTo>
                  <a:lnTo>
                    <a:pt x="1390" y="7670"/>
                  </a:lnTo>
                  <a:lnTo>
                    <a:pt x="1220" y="8511"/>
                  </a:lnTo>
                  <a:lnTo>
                    <a:pt x="1058" y="9420"/>
                  </a:lnTo>
                  <a:lnTo>
                    <a:pt x="910" y="10328"/>
                  </a:lnTo>
                  <a:lnTo>
                    <a:pt x="770" y="11270"/>
                  </a:lnTo>
                  <a:lnTo>
                    <a:pt x="644" y="12245"/>
                  </a:lnTo>
                  <a:lnTo>
                    <a:pt x="526" y="13255"/>
                  </a:lnTo>
                  <a:lnTo>
                    <a:pt x="415" y="14298"/>
                  </a:lnTo>
                  <a:lnTo>
                    <a:pt x="326" y="15340"/>
                  </a:lnTo>
                  <a:lnTo>
                    <a:pt x="237" y="16417"/>
                  </a:lnTo>
                  <a:lnTo>
                    <a:pt x="171" y="17527"/>
                  </a:lnTo>
                  <a:lnTo>
                    <a:pt x="112" y="18671"/>
                  </a:lnTo>
                  <a:lnTo>
                    <a:pt x="60" y="19815"/>
                  </a:lnTo>
                  <a:lnTo>
                    <a:pt x="31" y="20959"/>
                  </a:lnTo>
                  <a:lnTo>
                    <a:pt x="8" y="22136"/>
                  </a:lnTo>
                  <a:lnTo>
                    <a:pt x="1" y="23347"/>
                  </a:lnTo>
                  <a:lnTo>
                    <a:pt x="8" y="24558"/>
                  </a:lnTo>
                  <a:lnTo>
                    <a:pt x="31" y="25736"/>
                  </a:lnTo>
                  <a:lnTo>
                    <a:pt x="60" y="26879"/>
                  </a:lnTo>
                  <a:lnTo>
                    <a:pt x="112" y="28023"/>
                  </a:lnTo>
                  <a:lnTo>
                    <a:pt x="171" y="29167"/>
                  </a:lnTo>
                  <a:lnTo>
                    <a:pt x="237" y="30277"/>
                  </a:lnTo>
                  <a:lnTo>
                    <a:pt x="326" y="31354"/>
                  </a:lnTo>
                  <a:lnTo>
                    <a:pt x="415" y="32397"/>
                  </a:lnTo>
                  <a:lnTo>
                    <a:pt x="526" y="33440"/>
                  </a:lnTo>
                  <a:lnTo>
                    <a:pt x="644" y="34449"/>
                  </a:lnTo>
                  <a:lnTo>
                    <a:pt x="770" y="35424"/>
                  </a:lnTo>
                  <a:lnTo>
                    <a:pt x="910" y="36366"/>
                  </a:lnTo>
                  <a:lnTo>
                    <a:pt x="1058" y="37275"/>
                  </a:lnTo>
                  <a:lnTo>
                    <a:pt x="1220" y="38183"/>
                  </a:lnTo>
                  <a:lnTo>
                    <a:pt x="1390" y="39024"/>
                  </a:lnTo>
                  <a:lnTo>
                    <a:pt x="1568" y="39831"/>
                  </a:lnTo>
                  <a:lnTo>
                    <a:pt x="1752" y="40605"/>
                  </a:lnTo>
                  <a:lnTo>
                    <a:pt x="1945" y="41345"/>
                  </a:lnTo>
                  <a:lnTo>
                    <a:pt x="2152" y="42052"/>
                  </a:lnTo>
                  <a:lnTo>
                    <a:pt x="2359" y="42691"/>
                  </a:lnTo>
                  <a:lnTo>
                    <a:pt x="2580" y="43296"/>
                  </a:lnTo>
                  <a:lnTo>
                    <a:pt x="2802" y="43868"/>
                  </a:lnTo>
                  <a:lnTo>
                    <a:pt x="3038" y="44373"/>
                  </a:lnTo>
                  <a:lnTo>
                    <a:pt x="3275" y="44844"/>
                  </a:lnTo>
                  <a:lnTo>
                    <a:pt x="3526" y="45281"/>
                  </a:lnTo>
                  <a:lnTo>
                    <a:pt x="3777" y="45651"/>
                  </a:lnTo>
                  <a:lnTo>
                    <a:pt x="4036" y="45954"/>
                  </a:lnTo>
                  <a:lnTo>
                    <a:pt x="4295" y="46223"/>
                  </a:lnTo>
                  <a:lnTo>
                    <a:pt x="4568" y="46425"/>
                  </a:lnTo>
                  <a:lnTo>
                    <a:pt x="4842" y="46560"/>
                  </a:lnTo>
                  <a:lnTo>
                    <a:pt x="5115" y="46661"/>
                  </a:lnTo>
                  <a:lnTo>
                    <a:pt x="5396" y="46694"/>
                  </a:lnTo>
                  <a:lnTo>
                    <a:pt x="5677" y="46661"/>
                  </a:lnTo>
                  <a:lnTo>
                    <a:pt x="5950" y="46560"/>
                  </a:lnTo>
                  <a:lnTo>
                    <a:pt x="6216" y="46425"/>
                  </a:lnTo>
                  <a:lnTo>
                    <a:pt x="6482" y="46223"/>
                  </a:lnTo>
                  <a:lnTo>
                    <a:pt x="6741" y="45954"/>
                  </a:lnTo>
                  <a:lnTo>
                    <a:pt x="7000" y="45651"/>
                  </a:lnTo>
                  <a:lnTo>
                    <a:pt x="7251" y="45281"/>
                  </a:lnTo>
                  <a:lnTo>
                    <a:pt x="7495" y="44844"/>
                  </a:lnTo>
                  <a:lnTo>
                    <a:pt x="7731" y="44373"/>
                  </a:lnTo>
                  <a:lnTo>
                    <a:pt x="7968" y="43868"/>
                  </a:lnTo>
                  <a:lnTo>
                    <a:pt x="8190" y="43296"/>
                  </a:lnTo>
                  <a:lnTo>
                    <a:pt x="8411" y="42691"/>
                  </a:lnTo>
                  <a:lnTo>
                    <a:pt x="8618" y="42052"/>
                  </a:lnTo>
                  <a:lnTo>
                    <a:pt x="8825" y="41345"/>
                  </a:lnTo>
                  <a:lnTo>
                    <a:pt x="9025" y="40605"/>
                  </a:lnTo>
                  <a:lnTo>
                    <a:pt x="9209" y="39831"/>
                  </a:lnTo>
                  <a:lnTo>
                    <a:pt x="9387" y="39024"/>
                  </a:lnTo>
                  <a:lnTo>
                    <a:pt x="9557" y="38183"/>
                  </a:lnTo>
                  <a:lnTo>
                    <a:pt x="9719" y="37275"/>
                  </a:lnTo>
                  <a:lnTo>
                    <a:pt x="9867" y="36366"/>
                  </a:lnTo>
                  <a:lnTo>
                    <a:pt x="10008" y="35424"/>
                  </a:lnTo>
                  <a:lnTo>
                    <a:pt x="10141" y="34449"/>
                  </a:lnTo>
                  <a:lnTo>
                    <a:pt x="10259" y="33440"/>
                  </a:lnTo>
                  <a:lnTo>
                    <a:pt x="10370" y="32397"/>
                  </a:lnTo>
                  <a:lnTo>
                    <a:pt x="10466" y="31354"/>
                  </a:lnTo>
                  <a:lnTo>
                    <a:pt x="10554" y="30277"/>
                  </a:lnTo>
                  <a:lnTo>
                    <a:pt x="10621" y="29167"/>
                  </a:lnTo>
                  <a:lnTo>
                    <a:pt x="10687" y="28023"/>
                  </a:lnTo>
                  <a:lnTo>
                    <a:pt x="10732" y="26879"/>
                  </a:lnTo>
                  <a:lnTo>
                    <a:pt x="10769" y="25736"/>
                  </a:lnTo>
                  <a:lnTo>
                    <a:pt x="10791" y="24558"/>
                  </a:lnTo>
                  <a:lnTo>
                    <a:pt x="10798" y="23347"/>
                  </a:lnTo>
                  <a:lnTo>
                    <a:pt x="10791" y="22136"/>
                  </a:lnTo>
                  <a:lnTo>
                    <a:pt x="10769" y="20959"/>
                  </a:lnTo>
                  <a:lnTo>
                    <a:pt x="10732" y="19815"/>
                  </a:lnTo>
                  <a:lnTo>
                    <a:pt x="10687" y="18671"/>
                  </a:lnTo>
                  <a:lnTo>
                    <a:pt x="10621" y="17527"/>
                  </a:lnTo>
                  <a:lnTo>
                    <a:pt x="10554" y="16417"/>
                  </a:lnTo>
                  <a:lnTo>
                    <a:pt x="10466" y="15340"/>
                  </a:lnTo>
                  <a:lnTo>
                    <a:pt x="10370" y="14298"/>
                  </a:lnTo>
                  <a:lnTo>
                    <a:pt x="10259" y="13255"/>
                  </a:lnTo>
                  <a:lnTo>
                    <a:pt x="10141" y="12245"/>
                  </a:lnTo>
                  <a:lnTo>
                    <a:pt x="10008" y="11270"/>
                  </a:lnTo>
                  <a:lnTo>
                    <a:pt x="9867" y="10328"/>
                  </a:lnTo>
                  <a:lnTo>
                    <a:pt x="9719" y="9420"/>
                  </a:lnTo>
                  <a:lnTo>
                    <a:pt x="9557" y="8511"/>
                  </a:lnTo>
                  <a:lnTo>
                    <a:pt x="9387" y="7670"/>
                  </a:lnTo>
                  <a:lnTo>
                    <a:pt x="9209" y="6863"/>
                  </a:lnTo>
                  <a:lnTo>
                    <a:pt x="9025" y="6089"/>
                  </a:lnTo>
                  <a:lnTo>
                    <a:pt x="8825" y="5349"/>
                  </a:lnTo>
                  <a:lnTo>
                    <a:pt x="8618" y="4643"/>
                  </a:lnTo>
                  <a:lnTo>
                    <a:pt x="8411" y="4003"/>
                  </a:lnTo>
                  <a:lnTo>
                    <a:pt x="8190" y="3398"/>
                  </a:lnTo>
                  <a:lnTo>
                    <a:pt x="7968" y="2826"/>
                  </a:lnTo>
                  <a:lnTo>
                    <a:pt x="7731" y="2321"/>
                  </a:lnTo>
                  <a:lnTo>
                    <a:pt x="7495" y="1850"/>
                  </a:lnTo>
                  <a:lnTo>
                    <a:pt x="7251" y="1413"/>
                  </a:lnTo>
                  <a:lnTo>
                    <a:pt x="7000" y="1043"/>
                  </a:lnTo>
                  <a:lnTo>
                    <a:pt x="6741" y="740"/>
                  </a:lnTo>
                  <a:lnTo>
                    <a:pt x="6482" y="471"/>
                  </a:lnTo>
                  <a:lnTo>
                    <a:pt x="6216" y="269"/>
                  </a:lnTo>
                  <a:lnTo>
                    <a:pt x="5950" y="135"/>
                  </a:lnTo>
                  <a:lnTo>
                    <a:pt x="5677" y="34"/>
                  </a:lnTo>
                  <a:lnTo>
                    <a:pt x="5396" y="0"/>
                  </a:lnTo>
                  <a:close/>
                  <a:moveTo>
                    <a:pt x="5396" y="113472"/>
                  </a:moveTo>
                  <a:lnTo>
                    <a:pt x="5115" y="113506"/>
                  </a:lnTo>
                  <a:lnTo>
                    <a:pt x="4842" y="113573"/>
                  </a:lnTo>
                  <a:lnTo>
                    <a:pt x="4568" y="113742"/>
                  </a:lnTo>
                  <a:lnTo>
                    <a:pt x="4295" y="113943"/>
                  </a:lnTo>
                  <a:lnTo>
                    <a:pt x="4036" y="114213"/>
                  </a:lnTo>
                  <a:lnTo>
                    <a:pt x="3777" y="114515"/>
                  </a:lnTo>
                  <a:lnTo>
                    <a:pt x="3526" y="114885"/>
                  </a:lnTo>
                  <a:lnTo>
                    <a:pt x="3275" y="115323"/>
                  </a:lnTo>
                  <a:lnTo>
                    <a:pt x="3038" y="115794"/>
                  </a:lnTo>
                  <a:lnTo>
                    <a:pt x="2802" y="116298"/>
                  </a:lnTo>
                  <a:lnTo>
                    <a:pt x="2580" y="116870"/>
                  </a:lnTo>
                  <a:lnTo>
                    <a:pt x="2359" y="117476"/>
                  </a:lnTo>
                  <a:lnTo>
                    <a:pt x="2152" y="118115"/>
                  </a:lnTo>
                  <a:lnTo>
                    <a:pt x="1945" y="118821"/>
                  </a:lnTo>
                  <a:lnTo>
                    <a:pt x="1752" y="119562"/>
                  </a:lnTo>
                  <a:lnTo>
                    <a:pt x="1568" y="120335"/>
                  </a:lnTo>
                  <a:lnTo>
                    <a:pt x="1390" y="121143"/>
                  </a:lnTo>
                  <a:lnTo>
                    <a:pt x="1220" y="121984"/>
                  </a:lnTo>
                  <a:lnTo>
                    <a:pt x="1058" y="122858"/>
                  </a:lnTo>
                  <a:lnTo>
                    <a:pt x="910" y="123800"/>
                  </a:lnTo>
                  <a:lnTo>
                    <a:pt x="770" y="124742"/>
                  </a:lnTo>
                  <a:lnTo>
                    <a:pt x="644" y="125718"/>
                  </a:lnTo>
                  <a:lnTo>
                    <a:pt x="526" y="126727"/>
                  </a:lnTo>
                  <a:lnTo>
                    <a:pt x="415" y="127736"/>
                  </a:lnTo>
                  <a:lnTo>
                    <a:pt x="326" y="128813"/>
                  </a:lnTo>
                  <a:lnTo>
                    <a:pt x="237" y="129889"/>
                  </a:lnTo>
                  <a:lnTo>
                    <a:pt x="171" y="131000"/>
                  </a:lnTo>
                  <a:lnTo>
                    <a:pt x="112" y="132110"/>
                  </a:lnTo>
                  <a:lnTo>
                    <a:pt x="60" y="133254"/>
                  </a:lnTo>
                  <a:lnTo>
                    <a:pt x="31" y="134431"/>
                  </a:lnTo>
                  <a:lnTo>
                    <a:pt x="8" y="135608"/>
                  </a:lnTo>
                  <a:lnTo>
                    <a:pt x="1" y="136820"/>
                  </a:lnTo>
                  <a:lnTo>
                    <a:pt x="8" y="137997"/>
                  </a:lnTo>
                  <a:lnTo>
                    <a:pt x="31" y="139174"/>
                  </a:lnTo>
                  <a:lnTo>
                    <a:pt x="60" y="140352"/>
                  </a:lnTo>
                  <a:lnTo>
                    <a:pt x="112" y="141496"/>
                  </a:lnTo>
                  <a:lnTo>
                    <a:pt x="171" y="142640"/>
                  </a:lnTo>
                  <a:lnTo>
                    <a:pt x="237" y="143716"/>
                  </a:lnTo>
                  <a:lnTo>
                    <a:pt x="326" y="144826"/>
                  </a:lnTo>
                  <a:lnTo>
                    <a:pt x="415" y="145869"/>
                  </a:lnTo>
                  <a:lnTo>
                    <a:pt x="526" y="146912"/>
                  </a:lnTo>
                  <a:lnTo>
                    <a:pt x="644" y="147921"/>
                  </a:lnTo>
                  <a:lnTo>
                    <a:pt x="770" y="148897"/>
                  </a:lnTo>
                  <a:lnTo>
                    <a:pt x="910" y="149839"/>
                  </a:lnTo>
                  <a:lnTo>
                    <a:pt x="1058" y="150747"/>
                  </a:lnTo>
                  <a:lnTo>
                    <a:pt x="1220" y="151622"/>
                  </a:lnTo>
                  <a:lnTo>
                    <a:pt x="1390" y="152496"/>
                  </a:lnTo>
                  <a:lnTo>
                    <a:pt x="1568" y="153304"/>
                  </a:lnTo>
                  <a:lnTo>
                    <a:pt x="1752" y="154078"/>
                  </a:lnTo>
                  <a:lnTo>
                    <a:pt x="1945" y="154818"/>
                  </a:lnTo>
                  <a:lnTo>
                    <a:pt x="2152" y="155491"/>
                  </a:lnTo>
                  <a:lnTo>
                    <a:pt x="2359" y="156163"/>
                  </a:lnTo>
                  <a:lnTo>
                    <a:pt x="2580" y="156769"/>
                  </a:lnTo>
                  <a:lnTo>
                    <a:pt x="2802" y="157341"/>
                  </a:lnTo>
                  <a:lnTo>
                    <a:pt x="3038" y="157845"/>
                  </a:lnTo>
                  <a:lnTo>
                    <a:pt x="3275" y="158316"/>
                  </a:lnTo>
                  <a:lnTo>
                    <a:pt x="3526" y="158720"/>
                  </a:lnTo>
                  <a:lnTo>
                    <a:pt x="3777" y="159090"/>
                  </a:lnTo>
                  <a:lnTo>
                    <a:pt x="4036" y="159427"/>
                  </a:lnTo>
                  <a:lnTo>
                    <a:pt x="4295" y="159696"/>
                  </a:lnTo>
                  <a:lnTo>
                    <a:pt x="4568" y="159898"/>
                  </a:lnTo>
                  <a:lnTo>
                    <a:pt x="4842" y="160032"/>
                  </a:lnTo>
                  <a:lnTo>
                    <a:pt x="5115" y="160133"/>
                  </a:lnTo>
                  <a:lnTo>
                    <a:pt x="5396" y="160167"/>
                  </a:lnTo>
                  <a:lnTo>
                    <a:pt x="5677" y="160133"/>
                  </a:lnTo>
                  <a:lnTo>
                    <a:pt x="5950" y="160032"/>
                  </a:lnTo>
                  <a:lnTo>
                    <a:pt x="6216" y="159898"/>
                  </a:lnTo>
                  <a:lnTo>
                    <a:pt x="6482" y="159696"/>
                  </a:lnTo>
                  <a:lnTo>
                    <a:pt x="6741" y="159427"/>
                  </a:lnTo>
                  <a:lnTo>
                    <a:pt x="7000" y="159090"/>
                  </a:lnTo>
                  <a:lnTo>
                    <a:pt x="7251" y="158720"/>
                  </a:lnTo>
                  <a:lnTo>
                    <a:pt x="7495" y="158316"/>
                  </a:lnTo>
                  <a:lnTo>
                    <a:pt x="7731" y="157845"/>
                  </a:lnTo>
                  <a:lnTo>
                    <a:pt x="7968" y="157341"/>
                  </a:lnTo>
                  <a:lnTo>
                    <a:pt x="8190" y="156769"/>
                  </a:lnTo>
                  <a:lnTo>
                    <a:pt x="8411" y="156163"/>
                  </a:lnTo>
                  <a:lnTo>
                    <a:pt x="8618" y="155491"/>
                  </a:lnTo>
                  <a:lnTo>
                    <a:pt x="8825" y="154818"/>
                  </a:lnTo>
                  <a:lnTo>
                    <a:pt x="9025" y="154078"/>
                  </a:lnTo>
                  <a:lnTo>
                    <a:pt x="9209" y="153304"/>
                  </a:lnTo>
                  <a:lnTo>
                    <a:pt x="9387" y="152496"/>
                  </a:lnTo>
                  <a:lnTo>
                    <a:pt x="9557" y="151622"/>
                  </a:lnTo>
                  <a:lnTo>
                    <a:pt x="9719" y="150747"/>
                  </a:lnTo>
                  <a:lnTo>
                    <a:pt x="9867" y="149839"/>
                  </a:lnTo>
                  <a:lnTo>
                    <a:pt x="10008" y="148897"/>
                  </a:lnTo>
                  <a:lnTo>
                    <a:pt x="10141" y="147921"/>
                  </a:lnTo>
                  <a:lnTo>
                    <a:pt x="10259" y="146912"/>
                  </a:lnTo>
                  <a:lnTo>
                    <a:pt x="10370" y="145869"/>
                  </a:lnTo>
                  <a:lnTo>
                    <a:pt x="10466" y="144826"/>
                  </a:lnTo>
                  <a:lnTo>
                    <a:pt x="10554" y="143716"/>
                  </a:lnTo>
                  <a:lnTo>
                    <a:pt x="10621" y="142640"/>
                  </a:lnTo>
                  <a:lnTo>
                    <a:pt x="10687" y="141496"/>
                  </a:lnTo>
                  <a:lnTo>
                    <a:pt x="10732" y="140352"/>
                  </a:lnTo>
                  <a:lnTo>
                    <a:pt x="10769" y="139174"/>
                  </a:lnTo>
                  <a:lnTo>
                    <a:pt x="10791" y="137997"/>
                  </a:lnTo>
                  <a:lnTo>
                    <a:pt x="10798" y="136820"/>
                  </a:lnTo>
                  <a:lnTo>
                    <a:pt x="10791" y="135608"/>
                  </a:lnTo>
                  <a:lnTo>
                    <a:pt x="10769" y="134431"/>
                  </a:lnTo>
                  <a:lnTo>
                    <a:pt x="10732" y="133254"/>
                  </a:lnTo>
                  <a:lnTo>
                    <a:pt x="10687" y="132110"/>
                  </a:lnTo>
                  <a:lnTo>
                    <a:pt x="10621" y="131000"/>
                  </a:lnTo>
                  <a:lnTo>
                    <a:pt x="10554" y="129889"/>
                  </a:lnTo>
                  <a:lnTo>
                    <a:pt x="10466" y="128813"/>
                  </a:lnTo>
                  <a:lnTo>
                    <a:pt x="10370" y="127736"/>
                  </a:lnTo>
                  <a:lnTo>
                    <a:pt x="10259" y="126727"/>
                  </a:lnTo>
                  <a:lnTo>
                    <a:pt x="10141" y="125718"/>
                  </a:lnTo>
                  <a:lnTo>
                    <a:pt x="10008" y="124742"/>
                  </a:lnTo>
                  <a:lnTo>
                    <a:pt x="9867" y="123800"/>
                  </a:lnTo>
                  <a:lnTo>
                    <a:pt x="9719" y="122858"/>
                  </a:lnTo>
                  <a:lnTo>
                    <a:pt x="9557" y="121984"/>
                  </a:lnTo>
                  <a:lnTo>
                    <a:pt x="9387" y="121143"/>
                  </a:lnTo>
                  <a:lnTo>
                    <a:pt x="9209" y="120335"/>
                  </a:lnTo>
                  <a:lnTo>
                    <a:pt x="9025" y="119562"/>
                  </a:lnTo>
                  <a:lnTo>
                    <a:pt x="8825" y="118821"/>
                  </a:lnTo>
                  <a:lnTo>
                    <a:pt x="8618" y="118115"/>
                  </a:lnTo>
                  <a:lnTo>
                    <a:pt x="8411" y="117476"/>
                  </a:lnTo>
                  <a:lnTo>
                    <a:pt x="8190" y="116870"/>
                  </a:lnTo>
                  <a:lnTo>
                    <a:pt x="7968" y="116298"/>
                  </a:lnTo>
                  <a:lnTo>
                    <a:pt x="7731" y="115794"/>
                  </a:lnTo>
                  <a:lnTo>
                    <a:pt x="7495" y="115323"/>
                  </a:lnTo>
                  <a:lnTo>
                    <a:pt x="7251" y="114885"/>
                  </a:lnTo>
                  <a:lnTo>
                    <a:pt x="7000" y="114515"/>
                  </a:lnTo>
                  <a:lnTo>
                    <a:pt x="6741" y="114213"/>
                  </a:lnTo>
                  <a:lnTo>
                    <a:pt x="6482" y="113943"/>
                  </a:lnTo>
                  <a:lnTo>
                    <a:pt x="6216" y="113742"/>
                  </a:lnTo>
                  <a:lnTo>
                    <a:pt x="5950" y="113573"/>
                  </a:lnTo>
                  <a:lnTo>
                    <a:pt x="5677" y="113506"/>
                  </a:lnTo>
                  <a:lnTo>
                    <a:pt x="5396" y="113472"/>
                  </a:lnTo>
                  <a:close/>
                  <a:moveTo>
                    <a:pt x="5115" y="226945"/>
                  </a:moveTo>
                  <a:lnTo>
                    <a:pt x="4842" y="227046"/>
                  </a:lnTo>
                  <a:lnTo>
                    <a:pt x="4568" y="227214"/>
                  </a:lnTo>
                  <a:lnTo>
                    <a:pt x="4295" y="227416"/>
                  </a:lnTo>
                  <a:lnTo>
                    <a:pt x="4036" y="227651"/>
                  </a:lnTo>
                  <a:lnTo>
                    <a:pt x="3777" y="227988"/>
                  </a:lnTo>
                  <a:lnTo>
                    <a:pt x="3526" y="228358"/>
                  </a:lnTo>
                  <a:lnTo>
                    <a:pt x="3275" y="228761"/>
                  </a:lnTo>
                  <a:lnTo>
                    <a:pt x="3038" y="229232"/>
                  </a:lnTo>
                  <a:lnTo>
                    <a:pt x="2802" y="229771"/>
                  </a:lnTo>
                  <a:lnTo>
                    <a:pt x="2580" y="230309"/>
                  </a:lnTo>
                  <a:lnTo>
                    <a:pt x="2359" y="230915"/>
                  </a:lnTo>
                  <a:lnTo>
                    <a:pt x="2152" y="231587"/>
                  </a:lnTo>
                  <a:lnTo>
                    <a:pt x="1945" y="232260"/>
                  </a:lnTo>
                  <a:lnTo>
                    <a:pt x="1752" y="233000"/>
                  </a:lnTo>
                  <a:lnTo>
                    <a:pt x="1568" y="233774"/>
                  </a:lnTo>
                  <a:lnTo>
                    <a:pt x="1390" y="234581"/>
                  </a:lnTo>
                  <a:lnTo>
                    <a:pt x="1220" y="235422"/>
                  </a:lnTo>
                  <a:lnTo>
                    <a:pt x="1058" y="236331"/>
                  </a:lnTo>
                  <a:lnTo>
                    <a:pt x="910" y="237239"/>
                  </a:lnTo>
                  <a:lnTo>
                    <a:pt x="770" y="238181"/>
                  </a:lnTo>
                  <a:lnTo>
                    <a:pt x="644" y="239157"/>
                  </a:lnTo>
                  <a:lnTo>
                    <a:pt x="526" y="240166"/>
                  </a:lnTo>
                  <a:lnTo>
                    <a:pt x="415" y="241209"/>
                  </a:lnTo>
                  <a:lnTo>
                    <a:pt x="326" y="242252"/>
                  </a:lnTo>
                  <a:lnTo>
                    <a:pt x="237" y="243328"/>
                  </a:lnTo>
                  <a:lnTo>
                    <a:pt x="171" y="244438"/>
                  </a:lnTo>
                  <a:lnTo>
                    <a:pt x="112" y="245582"/>
                  </a:lnTo>
                  <a:lnTo>
                    <a:pt x="60" y="246726"/>
                  </a:lnTo>
                  <a:lnTo>
                    <a:pt x="31" y="247903"/>
                  </a:lnTo>
                  <a:lnTo>
                    <a:pt x="8" y="249081"/>
                  </a:lnTo>
                  <a:lnTo>
                    <a:pt x="1" y="250258"/>
                  </a:lnTo>
                  <a:lnTo>
                    <a:pt x="8" y="251469"/>
                  </a:lnTo>
                  <a:lnTo>
                    <a:pt x="31" y="252647"/>
                  </a:lnTo>
                  <a:lnTo>
                    <a:pt x="60" y="253824"/>
                  </a:lnTo>
                  <a:lnTo>
                    <a:pt x="112" y="254968"/>
                  </a:lnTo>
                  <a:lnTo>
                    <a:pt x="171" y="256078"/>
                  </a:lnTo>
                  <a:lnTo>
                    <a:pt x="237" y="257188"/>
                  </a:lnTo>
                  <a:lnTo>
                    <a:pt x="326" y="258265"/>
                  </a:lnTo>
                  <a:lnTo>
                    <a:pt x="415" y="259341"/>
                  </a:lnTo>
                  <a:lnTo>
                    <a:pt x="526" y="260384"/>
                  </a:lnTo>
                  <a:lnTo>
                    <a:pt x="644" y="261360"/>
                  </a:lnTo>
                  <a:lnTo>
                    <a:pt x="770" y="262336"/>
                  </a:lnTo>
                  <a:lnTo>
                    <a:pt x="910" y="263311"/>
                  </a:lnTo>
                  <a:lnTo>
                    <a:pt x="1058" y="264220"/>
                  </a:lnTo>
                  <a:lnTo>
                    <a:pt x="1220" y="265094"/>
                  </a:lnTo>
                  <a:lnTo>
                    <a:pt x="1390" y="265935"/>
                  </a:lnTo>
                  <a:lnTo>
                    <a:pt x="1568" y="266743"/>
                  </a:lnTo>
                  <a:lnTo>
                    <a:pt x="1752" y="267516"/>
                  </a:lnTo>
                  <a:lnTo>
                    <a:pt x="1945" y="268256"/>
                  </a:lnTo>
                  <a:lnTo>
                    <a:pt x="2152" y="268963"/>
                  </a:lnTo>
                  <a:lnTo>
                    <a:pt x="2359" y="269602"/>
                  </a:lnTo>
                  <a:lnTo>
                    <a:pt x="2580" y="270208"/>
                  </a:lnTo>
                  <a:lnTo>
                    <a:pt x="2802" y="270780"/>
                  </a:lnTo>
                  <a:lnTo>
                    <a:pt x="3038" y="271318"/>
                  </a:lnTo>
                  <a:lnTo>
                    <a:pt x="3275" y="271789"/>
                  </a:lnTo>
                  <a:lnTo>
                    <a:pt x="3526" y="272193"/>
                  </a:lnTo>
                  <a:lnTo>
                    <a:pt x="3777" y="272563"/>
                  </a:lnTo>
                  <a:lnTo>
                    <a:pt x="4036" y="272865"/>
                  </a:lnTo>
                  <a:lnTo>
                    <a:pt x="4295" y="273134"/>
                  </a:lnTo>
                  <a:lnTo>
                    <a:pt x="4568" y="273336"/>
                  </a:lnTo>
                  <a:lnTo>
                    <a:pt x="4842" y="273505"/>
                  </a:lnTo>
                  <a:lnTo>
                    <a:pt x="5115" y="273572"/>
                  </a:lnTo>
                  <a:lnTo>
                    <a:pt x="5396" y="273605"/>
                  </a:lnTo>
                  <a:lnTo>
                    <a:pt x="5677" y="273572"/>
                  </a:lnTo>
                  <a:lnTo>
                    <a:pt x="5950" y="273505"/>
                  </a:lnTo>
                  <a:lnTo>
                    <a:pt x="6216" y="273336"/>
                  </a:lnTo>
                  <a:lnTo>
                    <a:pt x="6482" y="273134"/>
                  </a:lnTo>
                  <a:lnTo>
                    <a:pt x="6741" y="272865"/>
                  </a:lnTo>
                  <a:lnTo>
                    <a:pt x="7000" y="272563"/>
                  </a:lnTo>
                  <a:lnTo>
                    <a:pt x="7251" y="272193"/>
                  </a:lnTo>
                  <a:lnTo>
                    <a:pt x="7495" y="271789"/>
                  </a:lnTo>
                  <a:lnTo>
                    <a:pt x="7731" y="271318"/>
                  </a:lnTo>
                  <a:lnTo>
                    <a:pt x="7968" y="270780"/>
                  </a:lnTo>
                  <a:lnTo>
                    <a:pt x="8190" y="270208"/>
                  </a:lnTo>
                  <a:lnTo>
                    <a:pt x="8411" y="269602"/>
                  </a:lnTo>
                  <a:lnTo>
                    <a:pt x="8618" y="268963"/>
                  </a:lnTo>
                  <a:lnTo>
                    <a:pt x="8825" y="268256"/>
                  </a:lnTo>
                  <a:lnTo>
                    <a:pt x="9025" y="267516"/>
                  </a:lnTo>
                  <a:lnTo>
                    <a:pt x="9209" y="266743"/>
                  </a:lnTo>
                  <a:lnTo>
                    <a:pt x="9387" y="265935"/>
                  </a:lnTo>
                  <a:lnTo>
                    <a:pt x="9557" y="265094"/>
                  </a:lnTo>
                  <a:lnTo>
                    <a:pt x="9719" y="264220"/>
                  </a:lnTo>
                  <a:lnTo>
                    <a:pt x="9867" y="263311"/>
                  </a:lnTo>
                  <a:lnTo>
                    <a:pt x="10008" y="262336"/>
                  </a:lnTo>
                  <a:lnTo>
                    <a:pt x="10141" y="261360"/>
                  </a:lnTo>
                  <a:lnTo>
                    <a:pt x="10259" y="260384"/>
                  </a:lnTo>
                  <a:lnTo>
                    <a:pt x="10370" y="259341"/>
                  </a:lnTo>
                  <a:lnTo>
                    <a:pt x="10466" y="258265"/>
                  </a:lnTo>
                  <a:lnTo>
                    <a:pt x="10554" y="257188"/>
                  </a:lnTo>
                  <a:lnTo>
                    <a:pt x="10621" y="256078"/>
                  </a:lnTo>
                  <a:lnTo>
                    <a:pt x="10687" y="254968"/>
                  </a:lnTo>
                  <a:lnTo>
                    <a:pt x="10732" y="253824"/>
                  </a:lnTo>
                  <a:lnTo>
                    <a:pt x="10769" y="252647"/>
                  </a:lnTo>
                  <a:lnTo>
                    <a:pt x="10791" y="251469"/>
                  </a:lnTo>
                  <a:lnTo>
                    <a:pt x="10798" y="250258"/>
                  </a:lnTo>
                  <a:lnTo>
                    <a:pt x="10791" y="249081"/>
                  </a:lnTo>
                  <a:lnTo>
                    <a:pt x="10769" y="247903"/>
                  </a:lnTo>
                  <a:lnTo>
                    <a:pt x="10732" y="246726"/>
                  </a:lnTo>
                  <a:lnTo>
                    <a:pt x="10687" y="245582"/>
                  </a:lnTo>
                  <a:lnTo>
                    <a:pt x="10621" y="244438"/>
                  </a:lnTo>
                  <a:lnTo>
                    <a:pt x="10554" y="243328"/>
                  </a:lnTo>
                  <a:lnTo>
                    <a:pt x="10466" y="242252"/>
                  </a:lnTo>
                  <a:lnTo>
                    <a:pt x="10370" y="241209"/>
                  </a:lnTo>
                  <a:lnTo>
                    <a:pt x="10259" y="240166"/>
                  </a:lnTo>
                  <a:lnTo>
                    <a:pt x="10141" y="239157"/>
                  </a:lnTo>
                  <a:lnTo>
                    <a:pt x="10008" y="238181"/>
                  </a:lnTo>
                  <a:lnTo>
                    <a:pt x="9867" y="237239"/>
                  </a:lnTo>
                  <a:lnTo>
                    <a:pt x="9719" y="236331"/>
                  </a:lnTo>
                  <a:lnTo>
                    <a:pt x="9557" y="235422"/>
                  </a:lnTo>
                  <a:lnTo>
                    <a:pt x="9387" y="234581"/>
                  </a:lnTo>
                  <a:lnTo>
                    <a:pt x="9209" y="233774"/>
                  </a:lnTo>
                  <a:lnTo>
                    <a:pt x="9025" y="233000"/>
                  </a:lnTo>
                  <a:lnTo>
                    <a:pt x="8825" y="232260"/>
                  </a:lnTo>
                  <a:lnTo>
                    <a:pt x="8618" y="231587"/>
                  </a:lnTo>
                  <a:lnTo>
                    <a:pt x="8411" y="230915"/>
                  </a:lnTo>
                  <a:lnTo>
                    <a:pt x="8190" y="230309"/>
                  </a:lnTo>
                  <a:lnTo>
                    <a:pt x="7968" y="229771"/>
                  </a:lnTo>
                  <a:lnTo>
                    <a:pt x="7731" y="229232"/>
                  </a:lnTo>
                  <a:lnTo>
                    <a:pt x="7495" y="228761"/>
                  </a:lnTo>
                  <a:lnTo>
                    <a:pt x="7251" y="228358"/>
                  </a:lnTo>
                  <a:lnTo>
                    <a:pt x="7000" y="227988"/>
                  </a:lnTo>
                  <a:lnTo>
                    <a:pt x="6741" y="227651"/>
                  </a:lnTo>
                  <a:lnTo>
                    <a:pt x="6482" y="227416"/>
                  </a:lnTo>
                  <a:lnTo>
                    <a:pt x="6216" y="227214"/>
                  </a:lnTo>
                  <a:lnTo>
                    <a:pt x="5950" y="227046"/>
                  </a:lnTo>
                  <a:lnTo>
                    <a:pt x="5677" y="226945"/>
                  </a:lnTo>
                  <a:close/>
                  <a:moveTo>
                    <a:pt x="5115" y="340384"/>
                  </a:moveTo>
                  <a:lnTo>
                    <a:pt x="4842" y="340485"/>
                  </a:lnTo>
                  <a:lnTo>
                    <a:pt x="4568" y="340653"/>
                  </a:lnTo>
                  <a:lnTo>
                    <a:pt x="4295" y="340855"/>
                  </a:lnTo>
                  <a:lnTo>
                    <a:pt x="4036" y="341124"/>
                  </a:lnTo>
                  <a:lnTo>
                    <a:pt x="3777" y="341426"/>
                  </a:lnTo>
                  <a:lnTo>
                    <a:pt x="3526" y="341797"/>
                  </a:lnTo>
                  <a:lnTo>
                    <a:pt x="3275" y="342200"/>
                  </a:lnTo>
                  <a:lnTo>
                    <a:pt x="3038" y="342671"/>
                  </a:lnTo>
                  <a:lnTo>
                    <a:pt x="2802" y="343209"/>
                  </a:lnTo>
                  <a:lnTo>
                    <a:pt x="2580" y="343748"/>
                  </a:lnTo>
                  <a:lnTo>
                    <a:pt x="2359" y="344387"/>
                  </a:lnTo>
                  <a:lnTo>
                    <a:pt x="2152" y="345026"/>
                  </a:lnTo>
                  <a:lnTo>
                    <a:pt x="1945" y="345733"/>
                  </a:lnTo>
                  <a:lnTo>
                    <a:pt x="1752" y="346439"/>
                  </a:lnTo>
                  <a:lnTo>
                    <a:pt x="1568" y="347213"/>
                  </a:lnTo>
                  <a:lnTo>
                    <a:pt x="1390" y="348054"/>
                  </a:lnTo>
                  <a:lnTo>
                    <a:pt x="1220" y="348895"/>
                  </a:lnTo>
                  <a:lnTo>
                    <a:pt x="1058" y="349770"/>
                  </a:lnTo>
                  <a:lnTo>
                    <a:pt x="910" y="350678"/>
                  </a:lnTo>
                  <a:lnTo>
                    <a:pt x="770" y="351620"/>
                  </a:lnTo>
                  <a:lnTo>
                    <a:pt x="644" y="352595"/>
                  </a:lnTo>
                  <a:lnTo>
                    <a:pt x="526" y="353605"/>
                  </a:lnTo>
                  <a:lnTo>
                    <a:pt x="415" y="354648"/>
                  </a:lnTo>
                  <a:lnTo>
                    <a:pt x="326" y="355724"/>
                  </a:lnTo>
                  <a:lnTo>
                    <a:pt x="237" y="356801"/>
                  </a:lnTo>
                  <a:lnTo>
                    <a:pt x="171" y="357911"/>
                  </a:lnTo>
                  <a:lnTo>
                    <a:pt x="112" y="359021"/>
                  </a:lnTo>
                  <a:lnTo>
                    <a:pt x="60" y="360165"/>
                  </a:lnTo>
                  <a:lnTo>
                    <a:pt x="31" y="361342"/>
                  </a:lnTo>
                  <a:lnTo>
                    <a:pt x="8" y="362520"/>
                  </a:lnTo>
                  <a:lnTo>
                    <a:pt x="1" y="363697"/>
                  </a:lnTo>
                  <a:lnTo>
                    <a:pt x="8" y="364908"/>
                  </a:lnTo>
                  <a:lnTo>
                    <a:pt x="31" y="366086"/>
                  </a:lnTo>
                  <a:lnTo>
                    <a:pt x="60" y="367263"/>
                  </a:lnTo>
                  <a:lnTo>
                    <a:pt x="112" y="368407"/>
                  </a:lnTo>
                  <a:lnTo>
                    <a:pt x="171" y="369517"/>
                  </a:lnTo>
                  <a:lnTo>
                    <a:pt x="237" y="370627"/>
                  </a:lnTo>
                  <a:lnTo>
                    <a:pt x="326" y="371704"/>
                  </a:lnTo>
                  <a:lnTo>
                    <a:pt x="415" y="372780"/>
                  </a:lnTo>
                  <a:lnTo>
                    <a:pt x="526" y="373823"/>
                  </a:lnTo>
                  <a:lnTo>
                    <a:pt x="644" y="374799"/>
                  </a:lnTo>
                  <a:lnTo>
                    <a:pt x="770" y="375808"/>
                  </a:lnTo>
                  <a:lnTo>
                    <a:pt x="910" y="376750"/>
                  </a:lnTo>
                  <a:lnTo>
                    <a:pt x="1058" y="377658"/>
                  </a:lnTo>
                  <a:lnTo>
                    <a:pt x="1220" y="378533"/>
                  </a:lnTo>
                  <a:lnTo>
                    <a:pt x="1390" y="379374"/>
                  </a:lnTo>
                  <a:lnTo>
                    <a:pt x="1568" y="380215"/>
                  </a:lnTo>
                  <a:lnTo>
                    <a:pt x="1752" y="380989"/>
                  </a:lnTo>
                  <a:lnTo>
                    <a:pt x="1945" y="381695"/>
                  </a:lnTo>
                  <a:lnTo>
                    <a:pt x="2152" y="382402"/>
                  </a:lnTo>
                  <a:lnTo>
                    <a:pt x="2359" y="383041"/>
                  </a:lnTo>
                  <a:lnTo>
                    <a:pt x="2580" y="383680"/>
                  </a:lnTo>
                  <a:lnTo>
                    <a:pt x="2802" y="384218"/>
                  </a:lnTo>
                  <a:lnTo>
                    <a:pt x="3038" y="384757"/>
                  </a:lnTo>
                  <a:lnTo>
                    <a:pt x="3275" y="385228"/>
                  </a:lnTo>
                  <a:lnTo>
                    <a:pt x="3526" y="385631"/>
                  </a:lnTo>
                  <a:lnTo>
                    <a:pt x="3777" y="386001"/>
                  </a:lnTo>
                  <a:lnTo>
                    <a:pt x="4036" y="386304"/>
                  </a:lnTo>
                  <a:lnTo>
                    <a:pt x="4295" y="386573"/>
                  </a:lnTo>
                  <a:lnTo>
                    <a:pt x="4568" y="386775"/>
                  </a:lnTo>
                  <a:lnTo>
                    <a:pt x="4842" y="386943"/>
                  </a:lnTo>
                  <a:lnTo>
                    <a:pt x="5115" y="387044"/>
                  </a:lnTo>
                  <a:lnTo>
                    <a:pt x="5677" y="387044"/>
                  </a:lnTo>
                  <a:lnTo>
                    <a:pt x="5950" y="386943"/>
                  </a:lnTo>
                  <a:lnTo>
                    <a:pt x="6216" y="386775"/>
                  </a:lnTo>
                  <a:lnTo>
                    <a:pt x="6482" y="386573"/>
                  </a:lnTo>
                  <a:lnTo>
                    <a:pt x="6741" y="386304"/>
                  </a:lnTo>
                  <a:lnTo>
                    <a:pt x="7000" y="386001"/>
                  </a:lnTo>
                  <a:lnTo>
                    <a:pt x="7251" y="385631"/>
                  </a:lnTo>
                  <a:lnTo>
                    <a:pt x="7495" y="385228"/>
                  </a:lnTo>
                  <a:lnTo>
                    <a:pt x="7731" y="384757"/>
                  </a:lnTo>
                  <a:lnTo>
                    <a:pt x="7968" y="384218"/>
                  </a:lnTo>
                  <a:lnTo>
                    <a:pt x="8190" y="383680"/>
                  </a:lnTo>
                  <a:lnTo>
                    <a:pt x="8411" y="383041"/>
                  </a:lnTo>
                  <a:lnTo>
                    <a:pt x="8618" y="382402"/>
                  </a:lnTo>
                  <a:lnTo>
                    <a:pt x="8825" y="381695"/>
                  </a:lnTo>
                  <a:lnTo>
                    <a:pt x="9025" y="380989"/>
                  </a:lnTo>
                  <a:lnTo>
                    <a:pt x="9209" y="380215"/>
                  </a:lnTo>
                  <a:lnTo>
                    <a:pt x="9387" y="379374"/>
                  </a:lnTo>
                  <a:lnTo>
                    <a:pt x="9557" y="378533"/>
                  </a:lnTo>
                  <a:lnTo>
                    <a:pt x="9719" y="377658"/>
                  </a:lnTo>
                  <a:lnTo>
                    <a:pt x="9867" y="376750"/>
                  </a:lnTo>
                  <a:lnTo>
                    <a:pt x="10008" y="375808"/>
                  </a:lnTo>
                  <a:lnTo>
                    <a:pt x="10141" y="374799"/>
                  </a:lnTo>
                  <a:lnTo>
                    <a:pt x="10259" y="373823"/>
                  </a:lnTo>
                  <a:lnTo>
                    <a:pt x="10370" y="372780"/>
                  </a:lnTo>
                  <a:lnTo>
                    <a:pt x="10466" y="371704"/>
                  </a:lnTo>
                  <a:lnTo>
                    <a:pt x="10554" y="370627"/>
                  </a:lnTo>
                  <a:lnTo>
                    <a:pt x="10621" y="369517"/>
                  </a:lnTo>
                  <a:lnTo>
                    <a:pt x="10687" y="368407"/>
                  </a:lnTo>
                  <a:lnTo>
                    <a:pt x="10732" y="367263"/>
                  </a:lnTo>
                  <a:lnTo>
                    <a:pt x="10769" y="366086"/>
                  </a:lnTo>
                  <a:lnTo>
                    <a:pt x="10791" y="364908"/>
                  </a:lnTo>
                  <a:lnTo>
                    <a:pt x="10798" y="363697"/>
                  </a:lnTo>
                  <a:lnTo>
                    <a:pt x="10791" y="362520"/>
                  </a:lnTo>
                  <a:lnTo>
                    <a:pt x="10769" y="361342"/>
                  </a:lnTo>
                  <a:lnTo>
                    <a:pt x="10732" y="360165"/>
                  </a:lnTo>
                  <a:lnTo>
                    <a:pt x="10687" y="359021"/>
                  </a:lnTo>
                  <a:lnTo>
                    <a:pt x="10621" y="357911"/>
                  </a:lnTo>
                  <a:lnTo>
                    <a:pt x="10554" y="356801"/>
                  </a:lnTo>
                  <a:lnTo>
                    <a:pt x="10466" y="355724"/>
                  </a:lnTo>
                  <a:lnTo>
                    <a:pt x="10370" y="354648"/>
                  </a:lnTo>
                  <a:lnTo>
                    <a:pt x="10259" y="353605"/>
                  </a:lnTo>
                  <a:lnTo>
                    <a:pt x="10141" y="352595"/>
                  </a:lnTo>
                  <a:lnTo>
                    <a:pt x="10008" y="351620"/>
                  </a:lnTo>
                  <a:lnTo>
                    <a:pt x="9867" y="350678"/>
                  </a:lnTo>
                  <a:lnTo>
                    <a:pt x="9719" y="349770"/>
                  </a:lnTo>
                  <a:lnTo>
                    <a:pt x="9557" y="348895"/>
                  </a:lnTo>
                  <a:lnTo>
                    <a:pt x="9387" y="348054"/>
                  </a:lnTo>
                  <a:lnTo>
                    <a:pt x="9209" y="347213"/>
                  </a:lnTo>
                  <a:lnTo>
                    <a:pt x="9025" y="346439"/>
                  </a:lnTo>
                  <a:lnTo>
                    <a:pt x="8825" y="345733"/>
                  </a:lnTo>
                  <a:lnTo>
                    <a:pt x="8618" y="345026"/>
                  </a:lnTo>
                  <a:lnTo>
                    <a:pt x="8411" y="344387"/>
                  </a:lnTo>
                  <a:lnTo>
                    <a:pt x="8190" y="343748"/>
                  </a:lnTo>
                  <a:lnTo>
                    <a:pt x="7968" y="343209"/>
                  </a:lnTo>
                  <a:lnTo>
                    <a:pt x="7731" y="342671"/>
                  </a:lnTo>
                  <a:lnTo>
                    <a:pt x="7495" y="342200"/>
                  </a:lnTo>
                  <a:lnTo>
                    <a:pt x="7251" y="341797"/>
                  </a:lnTo>
                  <a:lnTo>
                    <a:pt x="7000" y="341426"/>
                  </a:lnTo>
                  <a:lnTo>
                    <a:pt x="6741" y="341124"/>
                  </a:lnTo>
                  <a:lnTo>
                    <a:pt x="6482" y="340855"/>
                  </a:lnTo>
                  <a:lnTo>
                    <a:pt x="6216" y="340653"/>
                  </a:lnTo>
                  <a:lnTo>
                    <a:pt x="5950" y="340485"/>
                  </a:lnTo>
                  <a:lnTo>
                    <a:pt x="5677" y="340384"/>
                  </a:lnTo>
                  <a:close/>
                  <a:moveTo>
                    <a:pt x="5396" y="453822"/>
                  </a:moveTo>
                  <a:lnTo>
                    <a:pt x="5115" y="453856"/>
                  </a:lnTo>
                  <a:lnTo>
                    <a:pt x="4842" y="453957"/>
                  </a:lnTo>
                  <a:lnTo>
                    <a:pt x="4568" y="454092"/>
                  </a:lnTo>
                  <a:lnTo>
                    <a:pt x="4295" y="454293"/>
                  </a:lnTo>
                  <a:lnTo>
                    <a:pt x="4036" y="454562"/>
                  </a:lnTo>
                  <a:lnTo>
                    <a:pt x="3777" y="454865"/>
                  </a:lnTo>
                  <a:lnTo>
                    <a:pt x="3526" y="455235"/>
                  </a:lnTo>
                  <a:lnTo>
                    <a:pt x="3275" y="455639"/>
                  </a:lnTo>
                  <a:lnTo>
                    <a:pt x="3038" y="456110"/>
                  </a:lnTo>
                  <a:lnTo>
                    <a:pt x="2802" y="456615"/>
                  </a:lnTo>
                  <a:lnTo>
                    <a:pt x="2580" y="457153"/>
                  </a:lnTo>
                  <a:lnTo>
                    <a:pt x="2359" y="457758"/>
                  </a:lnTo>
                  <a:lnTo>
                    <a:pt x="2152" y="458398"/>
                  </a:lnTo>
                  <a:lnTo>
                    <a:pt x="1945" y="459070"/>
                  </a:lnTo>
                  <a:lnTo>
                    <a:pt x="1752" y="459811"/>
                  </a:lnTo>
                  <a:lnTo>
                    <a:pt x="1568" y="460551"/>
                  </a:lnTo>
                  <a:lnTo>
                    <a:pt x="1390" y="461358"/>
                  </a:lnTo>
                  <a:lnTo>
                    <a:pt x="1220" y="462199"/>
                  </a:lnTo>
                  <a:lnTo>
                    <a:pt x="1058" y="463074"/>
                  </a:lnTo>
                  <a:lnTo>
                    <a:pt x="910" y="463982"/>
                  </a:lnTo>
                  <a:lnTo>
                    <a:pt x="770" y="464924"/>
                  </a:lnTo>
                  <a:lnTo>
                    <a:pt x="644" y="465900"/>
                  </a:lnTo>
                  <a:lnTo>
                    <a:pt x="526" y="466875"/>
                  </a:lnTo>
                  <a:lnTo>
                    <a:pt x="415" y="467918"/>
                  </a:lnTo>
                  <a:lnTo>
                    <a:pt x="326" y="468961"/>
                  </a:lnTo>
                  <a:lnTo>
                    <a:pt x="237" y="470038"/>
                  </a:lnTo>
                  <a:lnTo>
                    <a:pt x="171" y="471148"/>
                  </a:lnTo>
                  <a:lnTo>
                    <a:pt x="112" y="472258"/>
                  </a:lnTo>
                  <a:lnTo>
                    <a:pt x="60" y="473402"/>
                  </a:lnTo>
                  <a:lnTo>
                    <a:pt x="31" y="474579"/>
                  </a:lnTo>
                  <a:lnTo>
                    <a:pt x="8" y="475757"/>
                  </a:lnTo>
                  <a:lnTo>
                    <a:pt x="1" y="476934"/>
                  </a:lnTo>
                  <a:lnTo>
                    <a:pt x="8" y="478179"/>
                  </a:lnTo>
                  <a:lnTo>
                    <a:pt x="31" y="479356"/>
                  </a:lnTo>
                  <a:lnTo>
                    <a:pt x="60" y="480534"/>
                  </a:lnTo>
                  <a:lnTo>
                    <a:pt x="112" y="481711"/>
                  </a:lnTo>
                  <a:lnTo>
                    <a:pt x="171" y="482855"/>
                  </a:lnTo>
                  <a:lnTo>
                    <a:pt x="237" y="483965"/>
                  </a:lnTo>
                  <a:lnTo>
                    <a:pt x="326" y="485075"/>
                  </a:lnTo>
                  <a:lnTo>
                    <a:pt x="415" y="486152"/>
                  </a:lnTo>
                  <a:lnTo>
                    <a:pt x="526" y="487195"/>
                  </a:lnTo>
                  <a:lnTo>
                    <a:pt x="644" y="488204"/>
                  </a:lnTo>
                  <a:lnTo>
                    <a:pt x="770" y="489179"/>
                  </a:lnTo>
                  <a:lnTo>
                    <a:pt x="910" y="490155"/>
                  </a:lnTo>
                  <a:lnTo>
                    <a:pt x="1058" y="491063"/>
                  </a:lnTo>
                  <a:lnTo>
                    <a:pt x="1220" y="491972"/>
                  </a:lnTo>
                  <a:lnTo>
                    <a:pt x="1390" y="492813"/>
                  </a:lnTo>
                  <a:lnTo>
                    <a:pt x="1568" y="493620"/>
                  </a:lnTo>
                  <a:lnTo>
                    <a:pt x="1752" y="494394"/>
                  </a:lnTo>
                  <a:lnTo>
                    <a:pt x="1945" y="495134"/>
                  </a:lnTo>
                  <a:lnTo>
                    <a:pt x="2152" y="495840"/>
                  </a:lnTo>
                  <a:lnTo>
                    <a:pt x="2359" y="496513"/>
                  </a:lnTo>
                  <a:lnTo>
                    <a:pt x="2580" y="497119"/>
                  </a:lnTo>
                  <a:lnTo>
                    <a:pt x="2802" y="497691"/>
                  </a:lnTo>
                  <a:lnTo>
                    <a:pt x="3038" y="498195"/>
                  </a:lnTo>
                  <a:lnTo>
                    <a:pt x="3275" y="498666"/>
                  </a:lnTo>
                  <a:lnTo>
                    <a:pt x="3526" y="499104"/>
                  </a:lnTo>
                  <a:lnTo>
                    <a:pt x="3777" y="499474"/>
                  </a:lnTo>
                  <a:lnTo>
                    <a:pt x="4036" y="499777"/>
                  </a:lnTo>
                  <a:lnTo>
                    <a:pt x="4295" y="500046"/>
                  </a:lnTo>
                  <a:lnTo>
                    <a:pt x="4568" y="500248"/>
                  </a:lnTo>
                  <a:lnTo>
                    <a:pt x="4842" y="500382"/>
                  </a:lnTo>
                  <a:lnTo>
                    <a:pt x="5115" y="500483"/>
                  </a:lnTo>
                  <a:lnTo>
                    <a:pt x="5396" y="500517"/>
                  </a:lnTo>
                  <a:lnTo>
                    <a:pt x="5677" y="500483"/>
                  </a:lnTo>
                  <a:lnTo>
                    <a:pt x="5950" y="500382"/>
                  </a:lnTo>
                  <a:lnTo>
                    <a:pt x="6216" y="500248"/>
                  </a:lnTo>
                  <a:lnTo>
                    <a:pt x="6482" y="500046"/>
                  </a:lnTo>
                  <a:lnTo>
                    <a:pt x="6741" y="499777"/>
                  </a:lnTo>
                  <a:lnTo>
                    <a:pt x="7000" y="499474"/>
                  </a:lnTo>
                  <a:lnTo>
                    <a:pt x="7251" y="499104"/>
                  </a:lnTo>
                  <a:lnTo>
                    <a:pt x="7495" y="498666"/>
                  </a:lnTo>
                  <a:lnTo>
                    <a:pt x="7731" y="498195"/>
                  </a:lnTo>
                  <a:lnTo>
                    <a:pt x="7968" y="497691"/>
                  </a:lnTo>
                  <a:lnTo>
                    <a:pt x="8190" y="497119"/>
                  </a:lnTo>
                  <a:lnTo>
                    <a:pt x="8411" y="496513"/>
                  </a:lnTo>
                  <a:lnTo>
                    <a:pt x="8618" y="495840"/>
                  </a:lnTo>
                  <a:lnTo>
                    <a:pt x="8825" y="495134"/>
                  </a:lnTo>
                  <a:lnTo>
                    <a:pt x="9025" y="494394"/>
                  </a:lnTo>
                  <a:lnTo>
                    <a:pt x="9209" y="493620"/>
                  </a:lnTo>
                  <a:lnTo>
                    <a:pt x="9387" y="492813"/>
                  </a:lnTo>
                  <a:lnTo>
                    <a:pt x="9557" y="491972"/>
                  </a:lnTo>
                  <a:lnTo>
                    <a:pt x="9719" y="491063"/>
                  </a:lnTo>
                  <a:lnTo>
                    <a:pt x="9867" y="490155"/>
                  </a:lnTo>
                  <a:lnTo>
                    <a:pt x="10008" y="489179"/>
                  </a:lnTo>
                  <a:lnTo>
                    <a:pt x="10141" y="488204"/>
                  </a:lnTo>
                  <a:lnTo>
                    <a:pt x="10259" y="487195"/>
                  </a:lnTo>
                  <a:lnTo>
                    <a:pt x="10370" y="486152"/>
                  </a:lnTo>
                  <a:lnTo>
                    <a:pt x="10466" y="485075"/>
                  </a:lnTo>
                  <a:lnTo>
                    <a:pt x="10554" y="483965"/>
                  </a:lnTo>
                  <a:lnTo>
                    <a:pt x="10621" y="482855"/>
                  </a:lnTo>
                  <a:lnTo>
                    <a:pt x="10687" y="481711"/>
                  </a:lnTo>
                  <a:lnTo>
                    <a:pt x="10732" y="480534"/>
                  </a:lnTo>
                  <a:lnTo>
                    <a:pt x="10769" y="479356"/>
                  </a:lnTo>
                  <a:lnTo>
                    <a:pt x="10791" y="478179"/>
                  </a:lnTo>
                  <a:lnTo>
                    <a:pt x="10798" y="476934"/>
                  </a:lnTo>
                  <a:lnTo>
                    <a:pt x="10791" y="475757"/>
                  </a:lnTo>
                  <a:lnTo>
                    <a:pt x="10769" y="474579"/>
                  </a:lnTo>
                  <a:lnTo>
                    <a:pt x="10732" y="473402"/>
                  </a:lnTo>
                  <a:lnTo>
                    <a:pt x="10687" y="472258"/>
                  </a:lnTo>
                  <a:lnTo>
                    <a:pt x="10621" y="471148"/>
                  </a:lnTo>
                  <a:lnTo>
                    <a:pt x="10554" y="470038"/>
                  </a:lnTo>
                  <a:lnTo>
                    <a:pt x="10466" y="468961"/>
                  </a:lnTo>
                  <a:lnTo>
                    <a:pt x="10370" y="467918"/>
                  </a:lnTo>
                  <a:lnTo>
                    <a:pt x="10259" y="466875"/>
                  </a:lnTo>
                  <a:lnTo>
                    <a:pt x="10141" y="465900"/>
                  </a:lnTo>
                  <a:lnTo>
                    <a:pt x="10008" y="464924"/>
                  </a:lnTo>
                  <a:lnTo>
                    <a:pt x="9867" y="463982"/>
                  </a:lnTo>
                  <a:lnTo>
                    <a:pt x="9719" y="463074"/>
                  </a:lnTo>
                  <a:lnTo>
                    <a:pt x="9557" y="462199"/>
                  </a:lnTo>
                  <a:lnTo>
                    <a:pt x="9387" y="461358"/>
                  </a:lnTo>
                  <a:lnTo>
                    <a:pt x="9209" y="460551"/>
                  </a:lnTo>
                  <a:lnTo>
                    <a:pt x="9025" y="459811"/>
                  </a:lnTo>
                  <a:lnTo>
                    <a:pt x="8825" y="459070"/>
                  </a:lnTo>
                  <a:lnTo>
                    <a:pt x="8618" y="458398"/>
                  </a:lnTo>
                  <a:lnTo>
                    <a:pt x="8411" y="457758"/>
                  </a:lnTo>
                  <a:lnTo>
                    <a:pt x="8190" y="457153"/>
                  </a:lnTo>
                  <a:lnTo>
                    <a:pt x="7968" y="456615"/>
                  </a:lnTo>
                  <a:lnTo>
                    <a:pt x="7731" y="456110"/>
                  </a:lnTo>
                  <a:lnTo>
                    <a:pt x="7495" y="455639"/>
                  </a:lnTo>
                  <a:lnTo>
                    <a:pt x="7251" y="455235"/>
                  </a:lnTo>
                  <a:lnTo>
                    <a:pt x="7000" y="454865"/>
                  </a:lnTo>
                  <a:lnTo>
                    <a:pt x="6741" y="454562"/>
                  </a:lnTo>
                  <a:lnTo>
                    <a:pt x="6482" y="454293"/>
                  </a:lnTo>
                  <a:lnTo>
                    <a:pt x="6216" y="454092"/>
                  </a:lnTo>
                  <a:lnTo>
                    <a:pt x="5950" y="453957"/>
                  </a:lnTo>
                  <a:lnTo>
                    <a:pt x="5677" y="453856"/>
                  </a:lnTo>
                  <a:lnTo>
                    <a:pt x="5396" y="453822"/>
                  </a:lnTo>
                  <a:close/>
                  <a:moveTo>
                    <a:pt x="5115" y="567059"/>
                  </a:moveTo>
                  <a:lnTo>
                    <a:pt x="4842" y="567160"/>
                  </a:lnTo>
                  <a:lnTo>
                    <a:pt x="4568" y="567328"/>
                  </a:lnTo>
                  <a:lnTo>
                    <a:pt x="4295" y="567530"/>
                  </a:lnTo>
                  <a:lnTo>
                    <a:pt x="4036" y="567766"/>
                  </a:lnTo>
                  <a:lnTo>
                    <a:pt x="3777" y="568102"/>
                  </a:lnTo>
                  <a:lnTo>
                    <a:pt x="3526" y="568472"/>
                  </a:lnTo>
                  <a:lnTo>
                    <a:pt x="3275" y="568876"/>
                  </a:lnTo>
                  <a:lnTo>
                    <a:pt x="3038" y="569347"/>
                  </a:lnTo>
                  <a:lnTo>
                    <a:pt x="2802" y="569885"/>
                  </a:lnTo>
                  <a:lnTo>
                    <a:pt x="2580" y="570423"/>
                  </a:lnTo>
                  <a:lnTo>
                    <a:pt x="2359" y="571029"/>
                  </a:lnTo>
                  <a:lnTo>
                    <a:pt x="2152" y="571702"/>
                  </a:lnTo>
                  <a:lnTo>
                    <a:pt x="1945" y="572408"/>
                  </a:lnTo>
                  <a:lnTo>
                    <a:pt x="1752" y="573115"/>
                  </a:lnTo>
                  <a:lnTo>
                    <a:pt x="1568" y="573889"/>
                  </a:lnTo>
                  <a:lnTo>
                    <a:pt x="1390" y="574730"/>
                  </a:lnTo>
                  <a:lnTo>
                    <a:pt x="1220" y="575571"/>
                  </a:lnTo>
                  <a:lnTo>
                    <a:pt x="1058" y="576445"/>
                  </a:lnTo>
                  <a:lnTo>
                    <a:pt x="910" y="577354"/>
                  </a:lnTo>
                  <a:lnTo>
                    <a:pt x="770" y="578296"/>
                  </a:lnTo>
                  <a:lnTo>
                    <a:pt x="644" y="579271"/>
                  </a:lnTo>
                  <a:lnTo>
                    <a:pt x="526" y="580280"/>
                  </a:lnTo>
                  <a:lnTo>
                    <a:pt x="415" y="581323"/>
                  </a:lnTo>
                  <a:lnTo>
                    <a:pt x="326" y="582400"/>
                  </a:lnTo>
                  <a:lnTo>
                    <a:pt x="237" y="583476"/>
                  </a:lnTo>
                  <a:lnTo>
                    <a:pt x="171" y="584586"/>
                  </a:lnTo>
                  <a:lnTo>
                    <a:pt x="112" y="585697"/>
                  </a:lnTo>
                  <a:lnTo>
                    <a:pt x="60" y="586840"/>
                  </a:lnTo>
                  <a:lnTo>
                    <a:pt x="31" y="588018"/>
                  </a:lnTo>
                  <a:lnTo>
                    <a:pt x="8" y="589195"/>
                  </a:lnTo>
                  <a:lnTo>
                    <a:pt x="1" y="590373"/>
                  </a:lnTo>
                  <a:lnTo>
                    <a:pt x="8" y="591618"/>
                  </a:lnTo>
                  <a:lnTo>
                    <a:pt x="31" y="592795"/>
                  </a:lnTo>
                  <a:lnTo>
                    <a:pt x="60" y="593972"/>
                  </a:lnTo>
                  <a:lnTo>
                    <a:pt x="112" y="595150"/>
                  </a:lnTo>
                  <a:lnTo>
                    <a:pt x="171" y="596294"/>
                  </a:lnTo>
                  <a:lnTo>
                    <a:pt x="237" y="597404"/>
                  </a:lnTo>
                  <a:lnTo>
                    <a:pt x="326" y="598480"/>
                  </a:lnTo>
                  <a:lnTo>
                    <a:pt x="415" y="599557"/>
                  </a:lnTo>
                  <a:lnTo>
                    <a:pt x="526" y="600600"/>
                  </a:lnTo>
                  <a:lnTo>
                    <a:pt x="644" y="601609"/>
                  </a:lnTo>
                  <a:lnTo>
                    <a:pt x="770" y="602585"/>
                  </a:lnTo>
                  <a:lnTo>
                    <a:pt x="910" y="603527"/>
                  </a:lnTo>
                  <a:lnTo>
                    <a:pt x="1058" y="604435"/>
                  </a:lnTo>
                  <a:lnTo>
                    <a:pt x="1220" y="605310"/>
                  </a:lnTo>
                  <a:lnTo>
                    <a:pt x="1390" y="606151"/>
                  </a:lnTo>
                  <a:lnTo>
                    <a:pt x="1568" y="606958"/>
                  </a:lnTo>
                  <a:lnTo>
                    <a:pt x="1752" y="607732"/>
                  </a:lnTo>
                  <a:lnTo>
                    <a:pt x="1945" y="608472"/>
                  </a:lnTo>
                  <a:lnTo>
                    <a:pt x="2152" y="609145"/>
                  </a:lnTo>
                  <a:lnTo>
                    <a:pt x="2359" y="609784"/>
                  </a:lnTo>
                  <a:lnTo>
                    <a:pt x="2580" y="610389"/>
                  </a:lnTo>
                  <a:lnTo>
                    <a:pt x="2802" y="610961"/>
                  </a:lnTo>
                  <a:lnTo>
                    <a:pt x="3038" y="611466"/>
                  </a:lnTo>
                  <a:lnTo>
                    <a:pt x="3275" y="611937"/>
                  </a:lnTo>
                  <a:lnTo>
                    <a:pt x="3526" y="612341"/>
                  </a:lnTo>
                  <a:lnTo>
                    <a:pt x="3777" y="612711"/>
                  </a:lnTo>
                  <a:lnTo>
                    <a:pt x="4036" y="613013"/>
                  </a:lnTo>
                  <a:lnTo>
                    <a:pt x="4295" y="613249"/>
                  </a:lnTo>
                  <a:lnTo>
                    <a:pt x="4568" y="613451"/>
                  </a:lnTo>
                  <a:lnTo>
                    <a:pt x="4842" y="613619"/>
                  </a:lnTo>
                  <a:lnTo>
                    <a:pt x="5115" y="613686"/>
                  </a:lnTo>
                  <a:lnTo>
                    <a:pt x="5396" y="613720"/>
                  </a:lnTo>
                  <a:lnTo>
                    <a:pt x="5677" y="613686"/>
                  </a:lnTo>
                  <a:lnTo>
                    <a:pt x="5950" y="613619"/>
                  </a:lnTo>
                  <a:lnTo>
                    <a:pt x="6216" y="613451"/>
                  </a:lnTo>
                  <a:lnTo>
                    <a:pt x="6482" y="613249"/>
                  </a:lnTo>
                  <a:lnTo>
                    <a:pt x="6741" y="613013"/>
                  </a:lnTo>
                  <a:lnTo>
                    <a:pt x="7000" y="612711"/>
                  </a:lnTo>
                  <a:lnTo>
                    <a:pt x="7251" y="612341"/>
                  </a:lnTo>
                  <a:lnTo>
                    <a:pt x="7495" y="611937"/>
                  </a:lnTo>
                  <a:lnTo>
                    <a:pt x="7731" y="611466"/>
                  </a:lnTo>
                  <a:lnTo>
                    <a:pt x="7968" y="610961"/>
                  </a:lnTo>
                  <a:lnTo>
                    <a:pt x="8190" y="610389"/>
                  </a:lnTo>
                  <a:lnTo>
                    <a:pt x="8411" y="609784"/>
                  </a:lnTo>
                  <a:lnTo>
                    <a:pt x="8618" y="609145"/>
                  </a:lnTo>
                  <a:lnTo>
                    <a:pt x="8825" y="608472"/>
                  </a:lnTo>
                  <a:lnTo>
                    <a:pt x="9025" y="607732"/>
                  </a:lnTo>
                  <a:lnTo>
                    <a:pt x="9209" y="606958"/>
                  </a:lnTo>
                  <a:lnTo>
                    <a:pt x="9387" y="606151"/>
                  </a:lnTo>
                  <a:lnTo>
                    <a:pt x="9557" y="605310"/>
                  </a:lnTo>
                  <a:lnTo>
                    <a:pt x="9719" y="604435"/>
                  </a:lnTo>
                  <a:lnTo>
                    <a:pt x="9867" y="603527"/>
                  </a:lnTo>
                  <a:lnTo>
                    <a:pt x="10008" y="602585"/>
                  </a:lnTo>
                  <a:lnTo>
                    <a:pt x="10141" y="601609"/>
                  </a:lnTo>
                  <a:lnTo>
                    <a:pt x="10259" y="600600"/>
                  </a:lnTo>
                  <a:lnTo>
                    <a:pt x="10370" y="599557"/>
                  </a:lnTo>
                  <a:lnTo>
                    <a:pt x="10466" y="598480"/>
                  </a:lnTo>
                  <a:lnTo>
                    <a:pt x="10554" y="597404"/>
                  </a:lnTo>
                  <a:lnTo>
                    <a:pt x="10621" y="596294"/>
                  </a:lnTo>
                  <a:lnTo>
                    <a:pt x="10687" y="595150"/>
                  </a:lnTo>
                  <a:lnTo>
                    <a:pt x="10732" y="593972"/>
                  </a:lnTo>
                  <a:lnTo>
                    <a:pt x="10769" y="592795"/>
                  </a:lnTo>
                  <a:lnTo>
                    <a:pt x="10791" y="591618"/>
                  </a:lnTo>
                  <a:lnTo>
                    <a:pt x="10798" y="590373"/>
                  </a:lnTo>
                  <a:lnTo>
                    <a:pt x="10791" y="589195"/>
                  </a:lnTo>
                  <a:lnTo>
                    <a:pt x="10769" y="588018"/>
                  </a:lnTo>
                  <a:lnTo>
                    <a:pt x="10732" y="586840"/>
                  </a:lnTo>
                  <a:lnTo>
                    <a:pt x="10687" y="585697"/>
                  </a:lnTo>
                  <a:lnTo>
                    <a:pt x="10621" y="584586"/>
                  </a:lnTo>
                  <a:lnTo>
                    <a:pt x="10554" y="583476"/>
                  </a:lnTo>
                  <a:lnTo>
                    <a:pt x="10466" y="582400"/>
                  </a:lnTo>
                  <a:lnTo>
                    <a:pt x="10370" y="581323"/>
                  </a:lnTo>
                  <a:lnTo>
                    <a:pt x="10259" y="580280"/>
                  </a:lnTo>
                  <a:lnTo>
                    <a:pt x="10141" y="579271"/>
                  </a:lnTo>
                  <a:lnTo>
                    <a:pt x="10008" y="578296"/>
                  </a:lnTo>
                  <a:lnTo>
                    <a:pt x="9867" y="577354"/>
                  </a:lnTo>
                  <a:lnTo>
                    <a:pt x="9719" y="576445"/>
                  </a:lnTo>
                  <a:lnTo>
                    <a:pt x="9557" y="575571"/>
                  </a:lnTo>
                  <a:lnTo>
                    <a:pt x="9387" y="574730"/>
                  </a:lnTo>
                  <a:lnTo>
                    <a:pt x="9209" y="573889"/>
                  </a:lnTo>
                  <a:lnTo>
                    <a:pt x="9025" y="573115"/>
                  </a:lnTo>
                  <a:lnTo>
                    <a:pt x="8825" y="572408"/>
                  </a:lnTo>
                  <a:lnTo>
                    <a:pt x="8618" y="571702"/>
                  </a:lnTo>
                  <a:lnTo>
                    <a:pt x="8411" y="571029"/>
                  </a:lnTo>
                  <a:lnTo>
                    <a:pt x="8190" y="570423"/>
                  </a:lnTo>
                  <a:lnTo>
                    <a:pt x="7968" y="569885"/>
                  </a:lnTo>
                  <a:lnTo>
                    <a:pt x="7731" y="569347"/>
                  </a:lnTo>
                  <a:lnTo>
                    <a:pt x="7495" y="568876"/>
                  </a:lnTo>
                  <a:lnTo>
                    <a:pt x="7251" y="568472"/>
                  </a:lnTo>
                  <a:lnTo>
                    <a:pt x="7000" y="568102"/>
                  </a:lnTo>
                  <a:lnTo>
                    <a:pt x="6741" y="567766"/>
                  </a:lnTo>
                  <a:lnTo>
                    <a:pt x="6482" y="567530"/>
                  </a:lnTo>
                  <a:lnTo>
                    <a:pt x="6216" y="567328"/>
                  </a:lnTo>
                  <a:lnTo>
                    <a:pt x="5950" y="567160"/>
                  </a:lnTo>
                  <a:lnTo>
                    <a:pt x="5677"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7"/>
            <p:cNvSpPr/>
            <p:nvPr/>
          </p:nvSpPr>
          <p:spPr>
            <a:xfrm>
              <a:off x="11835774" y="1047749"/>
              <a:ext cx="55601" cy="876085"/>
            </a:xfrm>
            <a:custGeom>
              <a:rect b="b" l="l" r="r" t="t"/>
              <a:pathLst>
                <a:path extrusionOk="0" h="613720" w="10791">
                  <a:moveTo>
                    <a:pt x="5395" y="0"/>
                  </a:moveTo>
                  <a:lnTo>
                    <a:pt x="5114" y="34"/>
                  </a:lnTo>
                  <a:lnTo>
                    <a:pt x="4841" y="135"/>
                  </a:lnTo>
                  <a:lnTo>
                    <a:pt x="4568" y="269"/>
                  </a:lnTo>
                  <a:lnTo>
                    <a:pt x="4294" y="471"/>
                  </a:lnTo>
                  <a:lnTo>
                    <a:pt x="4035" y="740"/>
                  </a:lnTo>
                  <a:lnTo>
                    <a:pt x="3777" y="1043"/>
                  </a:lnTo>
                  <a:lnTo>
                    <a:pt x="3526" y="1413"/>
                  </a:lnTo>
                  <a:lnTo>
                    <a:pt x="3274" y="1850"/>
                  </a:lnTo>
                  <a:lnTo>
                    <a:pt x="3038" y="2321"/>
                  </a:lnTo>
                  <a:lnTo>
                    <a:pt x="2801" y="2826"/>
                  </a:lnTo>
                  <a:lnTo>
                    <a:pt x="2580" y="3398"/>
                  </a:lnTo>
                  <a:lnTo>
                    <a:pt x="2358" y="4003"/>
                  </a:lnTo>
                  <a:lnTo>
                    <a:pt x="2151" y="4643"/>
                  </a:lnTo>
                  <a:lnTo>
                    <a:pt x="1944" y="5349"/>
                  </a:lnTo>
                  <a:lnTo>
                    <a:pt x="1752" y="6089"/>
                  </a:lnTo>
                  <a:lnTo>
                    <a:pt x="1560" y="6863"/>
                  </a:lnTo>
                  <a:lnTo>
                    <a:pt x="1382" y="7670"/>
                  </a:lnTo>
                  <a:lnTo>
                    <a:pt x="1220" y="8511"/>
                  </a:lnTo>
                  <a:lnTo>
                    <a:pt x="1057" y="9420"/>
                  </a:lnTo>
                  <a:lnTo>
                    <a:pt x="909" y="10328"/>
                  </a:lnTo>
                  <a:lnTo>
                    <a:pt x="769" y="11270"/>
                  </a:lnTo>
                  <a:lnTo>
                    <a:pt x="643" y="12245"/>
                  </a:lnTo>
                  <a:lnTo>
                    <a:pt x="525" y="13255"/>
                  </a:lnTo>
                  <a:lnTo>
                    <a:pt x="414" y="14298"/>
                  </a:lnTo>
                  <a:lnTo>
                    <a:pt x="318" y="15340"/>
                  </a:lnTo>
                  <a:lnTo>
                    <a:pt x="237" y="16417"/>
                  </a:lnTo>
                  <a:lnTo>
                    <a:pt x="163" y="17527"/>
                  </a:lnTo>
                  <a:lnTo>
                    <a:pt x="104" y="18671"/>
                  </a:lnTo>
                  <a:lnTo>
                    <a:pt x="59" y="19815"/>
                  </a:lnTo>
                  <a:lnTo>
                    <a:pt x="30" y="20959"/>
                  </a:lnTo>
                  <a:lnTo>
                    <a:pt x="8" y="22136"/>
                  </a:lnTo>
                  <a:lnTo>
                    <a:pt x="0" y="23347"/>
                  </a:lnTo>
                  <a:lnTo>
                    <a:pt x="8" y="24558"/>
                  </a:lnTo>
                  <a:lnTo>
                    <a:pt x="30" y="25736"/>
                  </a:lnTo>
                  <a:lnTo>
                    <a:pt x="59" y="26879"/>
                  </a:lnTo>
                  <a:lnTo>
                    <a:pt x="104" y="28023"/>
                  </a:lnTo>
                  <a:lnTo>
                    <a:pt x="163" y="29167"/>
                  </a:lnTo>
                  <a:lnTo>
                    <a:pt x="237" y="30277"/>
                  </a:lnTo>
                  <a:lnTo>
                    <a:pt x="318" y="31354"/>
                  </a:lnTo>
                  <a:lnTo>
                    <a:pt x="414" y="32397"/>
                  </a:lnTo>
                  <a:lnTo>
                    <a:pt x="525" y="33440"/>
                  </a:lnTo>
                  <a:lnTo>
                    <a:pt x="643" y="34449"/>
                  </a:lnTo>
                  <a:lnTo>
                    <a:pt x="769" y="35424"/>
                  </a:lnTo>
                  <a:lnTo>
                    <a:pt x="909" y="36366"/>
                  </a:lnTo>
                  <a:lnTo>
                    <a:pt x="1057" y="37275"/>
                  </a:lnTo>
                  <a:lnTo>
                    <a:pt x="1220" y="38183"/>
                  </a:lnTo>
                  <a:lnTo>
                    <a:pt x="1382" y="39024"/>
                  </a:lnTo>
                  <a:lnTo>
                    <a:pt x="1560" y="39831"/>
                  </a:lnTo>
                  <a:lnTo>
                    <a:pt x="1752" y="40605"/>
                  </a:lnTo>
                  <a:lnTo>
                    <a:pt x="1944" y="41345"/>
                  </a:lnTo>
                  <a:lnTo>
                    <a:pt x="2151" y="42052"/>
                  </a:lnTo>
                  <a:lnTo>
                    <a:pt x="2358" y="42691"/>
                  </a:lnTo>
                  <a:lnTo>
                    <a:pt x="2580" y="43296"/>
                  </a:lnTo>
                  <a:lnTo>
                    <a:pt x="2801" y="43868"/>
                  </a:lnTo>
                  <a:lnTo>
                    <a:pt x="3038" y="44373"/>
                  </a:lnTo>
                  <a:lnTo>
                    <a:pt x="3274" y="44844"/>
                  </a:lnTo>
                  <a:lnTo>
                    <a:pt x="3526" y="45281"/>
                  </a:lnTo>
                  <a:lnTo>
                    <a:pt x="3777" y="45651"/>
                  </a:lnTo>
                  <a:lnTo>
                    <a:pt x="4035" y="45954"/>
                  </a:lnTo>
                  <a:lnTo>
                    <a:pt x="4294" y="46223"/>
                  </a:lnTo>
                  <a:lnTo>
                    <a:pt x="4568" y="46425"/>
                  </a:lnTo>
                  <a:lnTo>
                    <a:pt x="4841" y="46560"/>
                  </a:lnTo>
                  <a:lnTo>
                    <a:pt x="5114" y="46661"/>
                  </a:lnTo>
                  <a:lnTo>
                    <a:pt x="5395" y="46694"/>
                  </a:lnTo>
                  <a:lnTo>
                    <a:pt x="5676" y="46661"/>
                  </a:lnTo>
                  <a:lnTo>
                    <a:pt x="5950" y="46560"/>
                  </a:lnTo>
                  <a:lnTo>
                    <a:pt x="6216" y="46425"/>
                  </a:lnTo>
                  <a:lnTo>
                    <a:pt x="6482" y="46223"/>
                  </a:lnTo>
                  <a:lnTo>
                    <a:pt x="6740" y="45954"/>
                  </a:lnTo>
                  <a:lnTo>
                    <a:pt x="6999" y="45651"/>
                  </a:lnTo>
                  <a:lnTo>
                    <a:pt x="7250" y="45281"/>
                  </a:lnTo>
                  <a:lnTo>
                    <a:pt x="7494" y="44844"/>
                  </a:lnTo>
                  <a:lnTo>
                    <a:pt x="7731" y="44373"/>
                  </a:lnTo>
                  <a:lnTo>
                    <a:pt x="7960" y="43868"/>
                  </a:lnTo>
                  <a:lnTo>
                    <a:pt x="8189" y="43296"/>
                  </a:lnTo>
                  <a:lnTo>
                    <a:pt x="8411" y="42691"/>
                  </a:lnTo>
                  <a:lnTo>
                    <a:pt x="8618" y="42052"/>
                  </a:lnTo>
                  <a:lnTo>
                    <a:pt x="8824" y="41345"/>
                  </a:lnTo>
                  <a:lnTo>
                    <a:pt x="9017" y="40605"/>
                  </a:lnTo>
                  <a:lnTo>
                    <a:pt x="9209" y="39831"/>
                  </a:lnTo>
                  <a:lnTo>
                    <a:pt x="9386" y="39024"/>
                  </a:lnTo>
                  <a:lnTo>
                    <a:pt x="9556" y="38183"/>
                  </a:lnTo>
                  <a:lnTo>
                    <a:pt x="9719" y="37275"/>
                  </a:lnTo>
                  <a:lnTo>
                    <a:pt x="9867" y="36366"/>
                  </a:lnTo>
                  <a:lnTo>
                    <a:pt x="10007" y="35424"/>
                  </a:lnTo>
                  <a:lnTo>
                    <a:pt x="10140" y="34449"/>
                  </a:lnTo>
                  <a:lnTo>
                    <a:pt x="10258" y="33440"/>
                  </a:lnTo>
                  <a:lnTo>
                    <a:pt x="10369" y="32397"/>
                  </a:lnTo>
                  <a:lnTo>
                    <a:pt x="10465" y="31354"/>
                  </a:lnTo>
                  <a:lnTo>
                    <a:pt x="10546" y="30277"/>
                  </a:lnTo>
                  <a:lnTo>
                    <a:pt x="10620" y="29167"/>
                  </a:lnTo>
                  <a:lnTo>
                    <a:pt x="10687" y="28023"/>
                  </a:lnTo>
                  <a:lnTo>
                    <a:pt x="10731" y="26879"/>
                  </a:lnTo>
                  <a:lnTo>
                    <a:pt x="10768" y="25736"/>
                  </a:lnTo>
                  <a:lnTo>
                    <a:pt x="10790" y="24558"/>
                  </a:lnTo>
                  <a:lnTo>
                    <a:pt x="10790" y="23347"/>
                  </a:lnTo>
                  <a:lnTo>
                    <a:pt x="10790" y="22136"/>
                  </a:lnTo>
                  <a:lnTo>
                    <a:pt x="10768" y="20959"/>
                  </a:lnTo>
                  <a:lnTo>
                    <a:pt x="10731" y="19815"/>
                  </a:lnTo>
                  <a:lnTo>
                    <a:pt x="10687" y="18671"/>
                  </a:lnTo>
                  <a:lnTo>
                    <a:pt x="10620" y="17527"/>
                  </a:lnTo>
                  <a:lnTo>
                    <a:pt x="10546" y="16417"/>
                  </a:lnTo>
                  <a:lnTo>
                    <a:pt x="10465" y="15340"/>
                  </a:lnTo>
                  <a:lnTo>
                    <a:pt x="10369" y="14298"/>
                  </a:lnTo>
                  <a:lnTo>
                    <a:pt x="10258" y="13255"/>
                  </a:lnTo>
                  <a:lnTo>
                    <a:pt x="10140" y="12245"/>
                  </a:lnTo>
                  <a:lnTo>
                    <a:pt x="10007" y="11270"/>
                  </a:lnTo>
                  <a:lnTo>
                    <a:pt x="9867" y="10328"/>
                  </a:lnTo>
                  <a:lnTo>
                    <a:pt x="9719" y="9420"/>
                  </a:lnTo>
                  <a:lnTo>
                    <a:pt x="9556" y="8511"/>
                  </a:lnTo>
                  <a:lnTo>
                    <a:pt x="9386" y="7670"/>
                  </a:lnTo>
                  <a:lnTo>
                    <a:pt x="9209" y="6863"/>
                  </a:lnTo>
                  <a:lnTo>
                    <a:pt x="9017" y="6089"/>
                  </a:lnTo>
                  <a:lnTo>
                    <a:pt x="8824" y="5349"/>
                  </a:lnTo>
                  <a:lnTo>
                    <a:pt x="8618" y="4643"/>
                  </a:lnTo>
                  <a:lnTo>
                    <a:pt x="8411" y="4003"/>
                  </a:lnTo>
                  <a:lnTo>
                    <a:pt x="8189" y="3398"/>
                  </a:lnTo>
                  <a:lnTo>
                    <a:pt x="7960" y="2826"/>
                  </a:lnTo>
                  <a:lnTo>
                    <a:pt x="7731" y="2321"/>
                  </a:lnTo>
                  <a:lnTo>
                    <a:pt x="7494" y="1850"/>
                  </a:lnTo>
                  <a:lnTo>
                    <a:pt x="7250" y="1413"/>
                  </a:lnTo>
                  <a:lnTo>
                    <a:pt x="6999" y="1043"/>
                  </a:lnTo>
                  <a:lnTo>
                    <a:pt x="6740" y="740"/>
                  </a:lnTo>
                  <a:lnTo>
                    <a:pt x="6482" y="471"/>
                  </a:lnTo>
                  <a:lnTo>
                    <a:pt x="6216" y="269"/>
                  </a:lnTo>
                  <a:lnTo>
                    <a:pt x="5950" y="135"/>
                  </a:lnTo>
                  <a:lnTo>
                    <a:pt x="5676" y="34"/>
                  </a:lnTo>
                  <a:lnTo>
                    <a:pt x="5395" y="0"/>
                  </a:lnTo>
                  <a:close/>
                  <a:moveTo>
                    <a:pt x="5395" y="113472"/>
                  </a:moveTo>
                  <a:lnTo>
                    <a:pt x="5114" y="113506"/>
                  </a:lnTo>
                  <a:lnTo>
                    <a:pt x="4841" y="113573"/>
                  </a:lnTo>
                  <a:lnTo>
                    <a:pt x="4568" y="113742"/>
                  </a:lnTo>
                  <a:lnTo>
                    <a:pt x="4294" y="113943"/>
                  </a:lnTo>
                  <a:lnTo>
                    <a:pt x="4035" y="114213"/>
                  </a:lnTo>
                  <a:lnTo>
                    <a:pt x="3777" y="114515"/>
                  </a:lnTo>
                  <a:lnTo>
                    <a:pt x="3526" y="114885"/>
                  </a:lnTo>
                  <a:lnTo>
                    <a:pt x="3274" y="115323"/>
                  </a:lnTo>
                  <a:lnTo>
                    <a:pt x="3038" y="115794"/>
                  </a:lnTo>
                  <a:lnTo>
                    <a:pt x="2801" y="116298"/>
                  </a:lnTo>
                  <a:lnTo>
                    <a:pt x="2580" y="116870"/>
                  </a:lnTo>
                  <a:lnTo>
                    <a:pt x="2358" y="117476"/>
                  </a:lnTo>
                  <a:lnTo>
                    <a:pt x="2151" y="118115"/>
                  </a:lnTo>
                  <a:lnTo>
                    <a:pt x="1944" y="118821"/>
                  </a:lnTo>
                  <a:lnTo>
                    <a:pt x="1752" y="119562"/>
                  </a:lnTo>
                  <a:lnTo>
                    <a:pt x="1560" y="120335"/>
                  </a:lnTo>
                  <a:lnTo>
                    <a:pt x="1382" y="121143"/>
                  </a:lnTo>
                  <a:lnTo>
                    <a:pt x="1220" y="121984"/>
                  </a:lnTo>
                  <a:lnTo>
                    <a:pt x="1057" y="122858"/>
                  </a:lnTo>
                  <a:lnTo>
                    <a:pt x="909" y="123800"/>
                  </a:lnTo>
                  <a:lnTo>
                    <a:pt x="769" y="124742"/>
                  </a:lnTo>
                  <a:lnTo>
                    <a:pt x="643" y="125718"/>
                  </a:lnTo>
                  <a:lnTo>
                    <a:pt x="525" y="126727"/>
                  </a:lnTo>
                  <a:lnTo>
                    <a:pt x="414" y="127736"/>
                  </a:lnTo>
                  <a:lnTo>
                    <a:pt x="318" y="128813"/>
                  </a:lnTo>
                  <a:lnTo>
                    <a:pt x="237" y="129889"/>
                  </a:lnTo>
                  <a:lnTo>
                    <a:pt x="163" y="131000"/>
                  </a:lnTo>
                  <a:lnTo>
                    <a:pt x="104" y="132110"/>
                  </a:lnTo>
                  <a:lnTo>
                    <a:pt x="59" y="133254"/>
                  </a:lnTo>
                  <a:lnTo>
                    <a:pt x="30" y="134431"/>
                  </a:lnTo>
                  <a:lnTo>
                    <a:pt x="8" y="135608"/>
                  </a:lnTo>
                  <a:lnTo>
                    <a:pt x="0" y="136820"/>
                  </a:lnTo>
                  <a:lnTo>
                    <a:pt x="8" y="137997"/>
                  </a:lnTo>
                  <a:lnTo>
                    <a:pt x="30" y="139174"/>
                  </a:lnTo>
                  <a:lnTo>
                    <a:pt x="59" y="140352"/>
                  </a:lnTo>
                  <a:lnTo>
                    <a:pt x="104" y="141496"/>
                  </a:lnTo>
                  <a:lnTo>
                    <a:pt x="163" y="142640"/>
                  </a:lnTo>
                  <a:lnTo>
                    <a:pt x="237" y="143716"/>
                  </a:lnTo>
                  <a:lnTo>
                    <a:pt x="318" y="144826"/>
                  </a:lnTo>
                  <a:lnTo>
                    <a:pt x="414" y="145869"/>
                  </a:lnTo>
                  <a:lnTo>
                    <a:pt x="525" y="146912"/>
                  </a:lnTo>
                  <a:lnTo>
                    <a:pt x="643" y="147921"/>
                  </a:lnTo>
                  <a:lnTo>
                    <a:pt x="769" y="148897"/>
                  </a:lnTo>
                  <a:lnTo>
                    <a:pt x="909" y="149839"/>
                  </a:lnTo>
                  <a:lnTo>
                    <a:pt x="1057" y="150747"/>
                  </a:lnTo>
                  <a:lnTo>
                    <a:pt x="1220" y="151622"/>
                  </a:lnTo>
                  <a:lnTo>
                    <a:pt x="1382" y="152496"/>
                  </a:lnTo>
                  <a:lnTo>
                    <a:pt x="1560" y="153304"/>
                  </a:lnTo>
                  <a:lnTo>
                    <a:pt x="1752" y="154078"/>
                  </a:lnTo>
                  <a:lnTo>
                    <a:pt x="1944" y="154818"/>
                  </a:lnTo>
                  <a:lnTo>
                    <a:pt x="2151" y="155491"/>
                  </a:lnTo>
                  <a:lnTo>
                    <a:pt x="2358" y="156163"/>
                  </a:lnTo>
                  <a:lnTo>
                    <a:pt x="2580" y="156769"/>
                  </a:lnTo>
                  <a:lnTo>
                    <a:pt x="2801" y="157341"/>
                  </a:lnTo>
                  <a:lnTo>
                    <a:pt x="3038" y="157845"/>
                  </a:lnTo>
                  <a:lnTo>
                    <a:pt x="3274" y="158316"/>
                  </a:lnTo>
                  <a:lnTo>
                    <a:pt x="3526" y="158720"/>
                  </a:lnTo>
                  <a:lnTo>
                    <a:pt x="3777" y="159090"/>
                  </a:lnTo>
                  <a:lnTo>
                    <a:pt x="4035" y="159427"/>
                  </a:lnTo>
                  <a:lnTo>
                    <a:pt x="4294" y="159696"/>
                  </a:lnTo>
                  <a:lnTo>
                    <a:pt x="4568" y="159898"/>
                  </a:lnTo>
                  <a:lnTo>
                    <a:pt x="4841" y="160032"/>
                  </a:lnTo>
                  <a:lnTo>
                    <a:pt x="5114" y="160133"/>
                  </a:lnTo>
                  <a:lnTo>
                    <a:pt x="5395"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0" y="157341"/>
                  </a:lnTo>
                  <a:lnTo>
                    <a:pt x="8189" y="156769"/>
                  </a:lnTo>
                  <a:lnTo>
                    <a:pt x="8411" y="156163"/>
                  </a:lnTo>
                  <a:lnTo>
                    <a:pt x="8618" y="155491"/>
                  </a:lnTo>
                  <a:lnTo>
                    <a:pt x="8824" y="154818"/>
                  </a:lnTo>
                  <a:lnTo>
                    <a:pt x="9017" y="154078"/>
                  </a:lnTo>
                  <a:lnTo>
                    <a:pt x="9209" y="153304"/>
                  </a:lnTo>
                  <a:lnTo>
                    <a:pt x="9386" y="152496"/>
                  </a:lnTo>
                  <a:lnTo>
                    <a:pt x="9556" y="151622"/>
                  </a:lnTo>
                  <a:lnTo>
                    <a:pt x="9719" y="150747"/>
                  </a:lnTo>
                  <a:lnTo>
                    <a:pt x="9867" y="149839"/>
                  </a:lnTo>
                  <a:lnTo>
                    <a:pt x="10007" y="148897"/>
                  </a:lnTo>
                  <a:lnTo>
                    <a:pt x="10140" y="147921"/>
                  </a:lnTo>
                  <a:lnTo>
                    <a:pt x="10258" y="146912"/>
                  </a:lnTo>
                  <a:lnTo>
                    <a:pt x="10369" y="145869"/>
                  </a:lnTo>
                  <a:lnTo>
                    <a:pt x="10465" y="144826"/>
                  </a:lnTo>
                  <a:lnTo>
                    <a:pt x="10546" y="143716"/>
                  </a:lnTo>
                  <a:lnTo>
                    <a:pt x="10620" y="142640"/>
                  </a:lnTo>
                  <a:lnTo>
                    <a:pt x="10687" y="141496"/>
                  </a:lnTo>
                  <a:lnTo>
                    <a:pt x="10731" y="140352"/>
                  </a:lnTo>
                  <a:lnTo>
                    <a:pt x="10768" y="139174"/>
                  </a:lnTo>
                  <a:lnTo>
                    <a:pt x="10790" y="137997"/>
                  </a:lnTo>
                  <a:lnTo>
                    <a:pt x="10790" y="136820"/>
                  </a:lnTo>
                  <a:lnTo>
                    <a:pt x="10790" y="135608"/>
                  </a:lnTo>
                  <a:lnTo>
                    <a:pt x="10768" y="134431"/>
                  </a:lnTo>
                  <a:lnTo>
                    <a:pt x="10731" y="133254"/>
                  </a:lnTo>
                  <a:lnTo>
                    <a:pt x="10687" y="132110"/>
                  </a:lnTo>
                  <a:lnTo>
                    <a:pt x="10620" y="131000"/>
                  </a:lnTo>
                  <a:lnTo>
                    <a:pt x="10546" y="129889"/>
                  </a:lnTo>
                  <a:lnTo>
                    <a:pt x="10465" y="128813"/>
                  </a:lnTo>
                  <a:lnTo>
                    <a:pt x="10369" y="127736"/>
                  </a:lnTo>
                  <a:lnTo>
                    <a:pt x="10258" y="126727"/>
                  </a:lnTo>
                  <a:lnTo>
                    <a:pt x="10140" y="125718"/>
                  </a:lnTo>
                  <a:lnTo>
                    <a:pt x="10007" y="124742"/>
                  </a:lnTo>
                  <a:lnTo>
                    <a:pt x="9867" y="123800"/>
                  </a:lnTo>
                  <a:lnTo>
                    <a:pt x="9719" y="122858"/>
                  </a:lnTo>
                  <a:lnTo>
                    <a:pt x="9556" y="121984"/>
                  </a:lnTo>
                  <a:lnTo>
                    <a:pt x="9386" y="121143"/>
                  </a:lnTo>
                  <a:lnTo>
                    <a:pt x="9209" y="120335"/>
                  </a:lnTo>
                  <a:lnTo>
                    <a:pt x="9017" y="119562"/>
                  </a:lnTo>
                  <a:lnTo>
                    <a:pt x="8824" y="118821"/>
                  </a:lnTo>
                  <a:lnTo>
                    <a:pt x="8618" y="118115"/>
                  </a:lnTo>
                  <a:lnTo>
                    <a:pt x="8411" y="117476"/>
                  </a:lnTo>
                  <a:lnTo>
                    <a:pt x="8189" y="116870"/>
                  </a:lnTo>
                  <a:lnTo>
                    <a:pt x="7960"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395" y="113472"/>
                  </a:lnTo>
                  <a:close/>
                  <a:moveTo>
                    <a:pt x="5114" y="226945"/>
                  </a:moveTo>
                  <a:lnTo>
                    <a:pt x="4841" y="227046"/>
                  </a:lnTo>
                  <a:lnTo>
                    <a:pt x="4568" y="227214"/>
                  </a:lnTo>
                  <a:lnTo>
                    <a:pt x="4294" y="227416"/>
                  </a:lnTo>
                  <a:lnTo>
                    <a:pt x="4035" y="227651"/>
                  </a:lnTo>
                  <a:lnTo>
                    <a:pt x="3777" y="227988"/>
                  </a:lnTo>
                  <a:lnTo>
                    <a:pt x="3526" y="228358"/>
                  </a:lnTo>
                  <a:lnTo>
                    <a:pt x="3274" y="228761"/>
                  </a:lnTo>
                  <a:lnTo>
                    <a:pt x="3038" y="229232"/>
                  </a:lnTo>
                  <a:lnTo>
                    <a:pt x="2801" y="229771"/>
                  </a:lnTo>
                  <a:lnTo>
                    <a:pt x="2580" y="230309"/>
                  </a:lnTo>
                  <a:lnTo>
                    <a:pt x="2358" y="230915"/>
                  </a:lnTo>
                  <a:lnTo>
                    <a:pt x="2151" y="231587"/>
                  </a:lnTo>
                  <a:lnTo>
                    <a:pt x="1944" y="232260"/>
                  </a:lnTo>
                  <a:lnTo>
                    <a:pt x="1752" y="233000"/>
                  </a:lnTo>
                  <a:lnTo>
                    <a:pt x="1560" y="233774"/>
                  </a:lnTo>
                  <a:lnTo>
                    <a:pt x="1382" y="234581"/>
                  </a:lnTo>
                  <a:lnTo>
                    <a:pt x="1220" y="235422"/>
                  </a:lnTo>
                  <a:lnTo>
                    <a:pt x="1057" y="236331"/>
                  </a:lnTo>
                  <a:lnTo>
                    <a:pt x="909" y="237239"/>
                  </a:lnTo>
                  <a:lnTo>
                    <a:pt x="769" y="238181"/>
                  </a:lnTo>
                  <a:lnTo>
                    <a:pt x="643" y="239157"/>
                  </a:lnTo>
                  <a:lnTo>
                    <a:pt x="525" y="240166"/>
                  </a:lnTo>
                  <a:lnTo>
                    <a:pt x="414" y="241209"/>
                  </a:lnTo>
                  <a:lnTo>
                    <a:pt x="318" y="242252"/>
                  </a:lnTo>
                  <a:lnTo>
                    <a:pt x="237" y="243328"/>
                  </a:lnTo>
                  <a:lnTo>
                    <a:pt x="163" y="244438"/>
                  </a:lnTo>
                  <a:lnTo>
                    <a:pt x="104" y="245582"/>
                  </a:lnTo>
                  <a:lnTo>
                    <a:pt x="59" y="246726"/>
                  </a:lnTo>
                  <a:lnTo>
                    <a:pt x="30" y="247903"/>
                  </a:lnTo>
                  <a:lnTo>
                    <a:pt x="8" y="249081"/>
                  </a:lnTo>
                  <a:lnTo>
                    <a:pt x="0" y="250258"/>
                  </a:lnTo>
                  <a:lnTo>
                    <a:pt x="8" y="251469"/>
                  </a:lnTo>
                  <a:lnTo>
                    <a:pt x="30" y="252647"/>
                  </a:lnTo>
                  <a:lnTo>
                    <a:pt x="59" y="253824"/>
                  </a:lnTo>
                  <a:lnTo>
                    <a:pt x="104" y="254968"/>
                  </a:lnTo>
                  <a:lnTo>
                    <a:pt x="163" y="256078"/>
                  </a:lnTo>
                  <a:lnTo>
                    <a:pt x="237" y="257188"/>
                  </a:lnTo>
                  <a:lnTo>
                    <a:pt x="318" y="258265"/>
                  </a:lnTo>
                  <a:lnTo>
                    <a:pt x="414" y="259341"/>
                  </a:lnTo>
                  <a:lnTo>
                    <a:pt x="525" y="260384"/>
                  </a:lnTo>
                  <a:lnTo>
                    <a:pt x="643" y="261360"/>
                  </a:lnTo>
                  <a:lnTo>
                    <a:pt x="769" y="262336"/>
                  </a:lnTo>
                  <a:lnTo>
                    <a:pt x="909" y="263311"/>
                  </a:lnTo>
                  <a:lnTo>
                    <a:pt x="1057" y="264220"/>
                  </a:lnTo>
                  <a:lnTo>
                    <a:pt x="1220" y="265094"/>
                  </a:lnTo>
                  <a:lnTo>
                    <a:pt x="1382" y="265935"/>
                  </a:lnTo>
                  <a:lnTo>
                    <a:pt x="1560" y="266743"/>
                  </a:lnTo>
                  <a:lnTo>
                    <a:pt x="1752" y="267516"/>
                  </a:lnTo>
                  <a:lnTo>
                    <a:pt x="1944" y="268256"/>
                  </a:lnTo>
                  <a:lnTo>
                    <a:pt x="2151" y="268963"/>
                  </a:lnTo>
                  <a:lnTo>
                    <a:pt x="2358" y="269602"/>
                  </a:lnTo>
                  <a:lnTo>
                    <a:pt x="2580" y="270208"/>
                  </a:lnTo>
                  <a:lnTo>
                    <a:pt x="2801" y="270780"/>
                  </a:lnTo>
                  <a:lnTo>
                    <a:pt x="3038" y="271318"/>
                  </a:lnTo>
                  <a:lnTo>
                    <a:pt x="3274" y="271789"/>
                  </a:lnTo>
                  <a:lnTo>
                    <a:pt x="3526" y="272193"/>
                  </a:lnTo>
                  <a:lnTo>
                    <a:pt x="3777" y="272563"/>
                  </a:lnTo>
                  <a:lnTo>
                    <a:pt x="4035" y="272865"/>
                  </a:lnTo>
                  <a:lnTo>
                    <a:pt x="4294" y="273134"/>
                  </a:lnTo>
                  <a:lnTo>
                    <a:pt x="4568" y="273336"/>
                  </a:lnTo>
                  <a:lnTo>
                    <a:pt x="4841" y="273505"/>
                  </a:lnTo>
                  <a:lnTo>
                    <a:pt x="5114" y="273572"/>
                  </a:lnTo>
                  <a:lnTo>
                    <a:pt x="5395"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0" y="270780"/>
                  </a:lnTo>
                  <a:lnTo>
                    <a:pt x="8189" y="270208"/>
                  </a:lnTo>
                  <a:lnTo>
                    <a:pt x="8411" y="269602"/>
                  </a:lnTo>
                  <a:lnTo>
                    <a:pt x="8618" y="268963"/>
                  </a:lnTo>
                  <a:lnTo>
                    <a:pt x="8824" y="268256"/>
                  </a:lnTo>
                  <a:lnTo>
                    <a:pt x="9017" y="267516"/>
                  </a:lnTo>
                  <a:lnTo>
                    <a:pt x="9209" y="266743"/>
                  </a:lnTo>
                  <a:lnTo>
                    <a:pt x="9386" y="265935"/>
                  </a:lnTo>
                  <a:lnTo>
                    <a:pt x="9556" y="265094"/>
                  </a:lnTo>
                  <a:lnTo>
                    <a:pt x="9719" y="264220"/>
                  </a:lnTo>
                  <a:lnTo>
                    <a:pt x="9867" y="263311"/>
                  </a:lnTo>
                  <a:lnTo>
                    <a:pt x="10007" y="262336"/>
                  </a:lnTo>
                  <a:lnTo>
                    <a:pt x="10140" y="261360"/>
                  </a:lnTo>
                  <a:lnTo>
                    <a:pt x="10258" y="260384"/>
                  </a:lnTo>
                  <a:lnTo>
                    <a:pt x="10369" y="259341"/>
                  </a:lnTo>
                  <a:lnTo>
                    <a:pt x="10465" y="258265"/>
                  </a:lnTo>
                  <a:lnTo>
                    <a:pt x="10546" y="257188"/>
                  </a:lnTo>
                  <a:lnTo>
                    <a:pt x="10620" y="256078"/>
                  </a:lnTo>
                  <a:lnTo>
                    <a:pt x="10687" y="254968"/>
                  </a:lnTo>
                  <a:lnTo>
                    <a:pt x="10731" y="253824"/>
                  </a:lnTo>
                  <a:lnTo>
                    <a:pt x="10768" y="252647"/>
                  </a:lnTo>
                  <a:lnTo>
                    <a:pt x="10790" y="251469"/>
                  </a:lnTo>
                  <a:lnTo>
                    <a:pt x="10790" y="250258"/>
                  </a:lnTo>
                  <a:lnTo>
                    <a:pt x="10790" y="249081"/>
                  </a:lnTo>
                  <a:lnTo>
                    <a:pt x="10768" y="247903"/>
                  </a:lnTo>
                  <a:lnTo>
                    <a:pt x="10731" y="246726"/>
                  </a:lnTo>
                  <a:lnTo>
                    <a:pt x="10687" y="245582"/>
                  </a:lnTo>
                  <a:lnTo>
                    <a:pt x="10620" y="244438"/>
                  </a:lnTo>
                  <a:lnTo>
                    <a:pt x="10546" y="243328"/>
                  </a:lnTo>
                  <a:lnTo>
                    <a:pt x="10465" y="242252"/>
                  </a:lnTo>
                  <a:lnTo>
                    <a:pt x="10369" y="241209"/>
                  </a:lnTo>
                  <a:lnTo>
                    <a:pt x="10258" y="240166"/>
                  </a:lnTo>
                  <a:lnTo>
                    <a:pt x="10140" y="239157"/>
                  </a:lnTo>
                  <a:lnTo>
                    <a:pt x="10007" y="238181"/>
                  </a:lnTo>
                  <a:lnTo>
                    <a:pt x="9867" y="237239"/>
                  </a:lnTo>
                  <a:lnTo>
                    <a:pt x="9719" y="236331"/>
                  </a:lnTo>
                  <a:lnTo>
                    <a:pt x="9556" y="235422"/>
                  </a:lnTo>
                  <a:lnTo>
                    <a:pt x="9386" y="234581"/>
                  </a:lnTo>
                  <a:lnTo>
                    <a:pt x="9209" y="233774"/>
                  </a:lnTo>
                  <a:lnTo>
                    <a:pt x="9017" y="233000"/>
                  </a:lnTo>
                  <a:lnTo>
                    <a:pt x="8824" y="232260"/>
                  </a:lnTo>
                  <a:lnTo>
                    <a:pt x="8618" y="231587"/>
                  </a:lnTo>
                  <a:lnTo>
                    <a:pt x="8411" y="230915"/>
                  </a:lnTo>
                  <a:lnTo>
                    <a:pt x="8189" y="230309"/>
                  </a:lnTo>
                  <a:lnTo>
                    <a:pt x="7960"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14" y="340384"/>
                  </a:moveTo>
                  <a:lnTo>
                    <a:pt x="4841" y="340485"/>
                  </a:lnTo>
                  <a:lnTo>
                    <a:pt x="4568" y="340653"/>
                  </a:lnTo>
                  <a:lnTo>
                    <a:pt x="4294" y="340855"/>
                  </a:lnTo>
                  <a:lnTo>
                    <a:pt x="4035" y="341124"/>
                  </a:lnTo>
                  <a:lnTo>
                    <a:pt x="3777" y="341426"/>
                  </a:lnTo>
                  <a:lnTo>
                    <a:pt x="3526" y="341797"/>
                  </a:lnTo>
                  <a:lnTo>
                    <a:pt x="3274" y="342200"/>
                  </a:lnTo>
                  <a:lnTo>
                    <a:pt x="3038" y="342671"/>
                  </a:lnTo>
                  <a:lnTo>
                    <a:pt x="2801" y="343209"/>
                  </a:lnTo>
                  <a:lnTo>
                    <a:pt x="2580" y="343748"/>
                  </a:lnTo>
                  <a:lnTo>
                    <a:pt x="2358" y="344387"/>
                  </a:lnTo>
                  <a:lnTo>
                    <a:pt x="2151" y="345026"/>
                  </a:lnTo>
                  <a:lnTo>
                    <a:pt x="1944" y="345733"/>
                  </a:lnTo>
                  <a:lnTo>
                    <a:pt x="1752" y="346439"/>
                  </a:lnTo>
                  <a:lnTo>
                    <a:pt x="1560" y="347213"/>
                  </a:lnTo>
                  <a:lnTo>
                    <a:pt x="1382" y="348054"/>
                  </a:lnTo>
                  <a:lnTo>
                    <a:pt x="1220" y="348895"/>
                  </a:lnTo>
                  <a:lnTo>
                    <a:pt x="1057" y="349770"/>
                  </a:lnTo>
                  <a:lnTo>
                    <a:pt x="909" y="350678"/>
                  </a:lnTo>
                  <a:lnTo>
                    <a:pt x="769" y="351620"/>
                  </a:lnTo>
                  <a:lnTo>
                    <a:pt x="643" y="352595"/>
                  </a:lnTo>
                  <a:lnTo>
                    <a:pt x="525" y="353605"/>
                  </a:lnTo>
                  <a:lnTo>
                    <a:pt x="414" y="354648"/>
                  </a:lnTo>
                  <a:lnTo>
                    <a:pt x="318" y="355724"/>
                  </a:lnTo>
                  <a:lnTo>
                    <a:pt x="237" y="356801"/>
                  </a:lnTo>
                  <a:lnTo>
                    <a:pt x="163" y="357911"/>
                  </a:lnTo>
                  <a:lnTo>
                    <a:pt x="104" y="359021"/>
                  </a:lnTo>
                  <a:lnTo>
                    <a:pt x="59" y="360165"/>
                  </a:lnTo>
                  <a:lnTo>
                    <a:pt x="30" y="361342"/>
                  </a:lnTo>
                  <a:lnTo>
                    <a:pt x="8" y="362520"/>
                  </a:lnTo>
                  <a:lnTo>
                    <a:pt x="0" y="363697"/>
                  </a:lnTo>
                  <a:lnTo>
                    <a:pt x="8" y="364908"/>
                  </a:lnTo>
                  <a:lnTo>
                    <a:pt x="30" y="366086"/>
                  </a:lnTo>
                  <a:lnTo>
                    <a:pt x="59" y="367263"/>
                  </a:lnTo>
                  <a:lnTo>
                    <a:pt x="104" y="368407"/>
                  </a:lnTo>
                  <a:lnTo>
                    <a:pt x="163" y="369517"/>
                  </a:lnTo>
                  <a:lnTo>
                    <a:pt x="237" y="370627"/>
                  </a:lnTo>
                  <a:lnTo>
                    <a:pt x="318" y="371704"/>
                  </a:lnTo>
                  <a:lnTo>
                    <a:pt x="414" y="372780"/>
                  </a:lnTo>
                  <a:lnTo>
                    <a:pt x="525" y="373823"/>
                  </a:lnTo>
                  <a:lnTo>
                    <a:pt x="643" y="374799"/>
                  </a:lnTo>
                  <a:lnTo>
                    <a:pt x="769" y="375808"/>
                  </a:lnTo>
                  <a:lnTo>
                    <a:pt x="909" y="376750"/>
                  </a:lnTo>
                  <a:lnTo>
                    <a:pt x="1057" y="377658"/>
                  </a:lnTo>
                  <a:lnTo>
                    <a:pt x="1220" y="378533"/>
                  </a:lnTo>
                  <a:lnTo>
                    <a:pt x="1382" y="379374"/>
                  </a:lnTo>
                  <a:lnTo>
                    <a:pt x="1560" y="380215"/>
                  </a:lnTo>
                  <a:lnTo>
                    <a:pt x="1752" y="380989"/>
                  </a:lnTo>
                  <a:lnTo>
                    <a:pt x="1944" y="381695"/>
                  </a:lnTo>
                  <a:lnTo>
                    <a:pt x="2151" y="382402"/>
                  </a:lnTo>
                  <a:lnTo>
                    <a:pt x="2358" y="383041"/>
                  </a:lnTo>
                  <a:lnTo>
                    <a:pt x="2580" y="383680"/>
                  </a:lnTo>
                  <a:lnTo>
                    <a:pt x="2801" y="384218"/>
                  </a:lnTo>
                  <a:lnTo>
                    <a:pt x="3038" y="384757"/>
                  </a:lnTo>
                  <a:lnTo>
                    <a:pt x="3274" y="385228"/>
                  </a:lnTo>
                  <a:lnTo>
                    <a:pt x="3526" y="385631"/>
                  </a:lnTo>
                  <a:lnTo>
                    <a:pt x="3777" y="386001"/>
                  </a:lnTo>
                  <a:lnTo>
                    <a:pt x="4035" y="386304"/>
                  </a:lnTo>
                  <a:lnTo>
                    <a:pt x="4294" y="386573"/>
                  </a:lnTo>
                  <a:lnTo>
                    <a:pt x="4568" y="386775"/>
                  </a:lnTo>
                  <a:lnTo>
                    <a:pt x="4841" y="386943"/>
                  </a:lnTo>
                  <a:lnTo>
                    <a:pt x="5114"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0" y="384218"/>
                  </a:lnTo>
                  <a:lnTo>
                    <a:pt x="8189" y="383680"/>
                  </a:lnTo>
                  <a:lnTo>
                    <a:pt x="8411" y="383041"/>
                  </a:lnTo>
                  <a:lnTo>
                    <a:pt x="8618" y="382402"/>
                  </a:lnTo>
                  <a:lnTo>
                    <a:pt x="8824" y="381695"/>
                  </a:lnTo>
                  <a:lnTo>
                    <a:pt x="9017" y="380989"/>
                  </a:lnTo>
                  <a:lnTo>
                    <a:pt x="9209" y="380215"/>
                  </a:lnTo>
                  <a:lnTo>
                    <a:pt x="9386" y="379374"/>
                  </a:lnTo>
                  <a:lnTo>
                    <a:pt x="9556" y="378533"/>
                  </a:lnTo>
                  <a:lnTo>
                    <a:pt x="9719" y="377658"/>
                  </a:lnTo>
                  <a:lnTo>
                    <a:pt x="9867" y="376750"/>
                  </a:lnTo>
                  <a:lnTo>
                    <a:pt x="10007" y="375808"/>
                  </a:lnTo>
                  <a:lnTo>
                    <a:pt x="10140" y="374799"/>
                  </a:lnTo>
                  <a:lnTo>
                    <a:pt x="10258" y="373823"/>
                  </a:lnTo>
                  <a:lnTo>
                    <a:pt x="10369" y="372780"/>
                  </a:lnTo>
                  <a:lnTo>
                    <a:pt x="10465" y="371704"/>
                  </a:lnTo>
                  <a:lnTo>
                    <a:pt x="10546" y="370627"/>
                  </a:lnTo>
                  <a:lnTo>
                    <a:pt x="10620" y="369517"/>
                  </a:lnTo>
                  <a:lnTo>
                    <a:pt x="10687" y="368407"/>
                  </a:lnTo>
                  <a:lnTo>
                    <a:pt x="10731" y="367263"/>
                  </a:lnTo>
                  <a:lnTo>
                    <a:pt x="10768" y="366086"/>
                  </a:lnTo>
                  <a:lnTo>
                    <a:pt x="10790" y="364908"/>
                  </a:lnTo>
                  <a:lnTo>
                    <a:pt x="10790" y="363697"/>
                  </a:lnTo>
                  <a:lnTo>
                    <a:pt x="10790" y="362520"/>
                  </a:lnTo>
                  <a:lnTo>
                    <a:pt x="10768" y="361342"/>
                  </a:lnTo>
                  <a:lnTo>
                    <a:pt x="10731" y="360165"/>
                  </a:lnTo>
                  <a:lnTo>
                    <a:pt x="10687" y="359021"/>
                  </a:lnTo>
                  <a:lnTo>
                    <a:pt x="10620" y="357911"/>
                  </a:lnTo>
                  <a:lnTo>
                    <a:pt x="10546" y="356801"/>
                  </a:lnTo>
                  <a:lnTo>
                    <a:pt x="10465" y="355724"/>
                  </a:lnTo>
                  <a:lnTo>
                    <a:pt x="10369" y="354648"/>
                  </a:lnTo>
                  <a:lnTo>
                    <a:pt x="10258" y="353605"/>
                  </a:lnTo>
                  <a:lnTo>
                    <a:pt x="10140" y="352595"/>
                  </a:lnTo>
                  <a:lnTo>
                    <a:pt x="10007" y="351620"/>
                  </a:lnTo>
                  <a:lnTo>
                    <a:pt x="9867" y="350678"/>
                  </a:lnTo>
                  <a:lnTo>
                    <a:pt x="9719" y="349770"/>
                  </a:lnTo>
                  <a:lnTo>
                    <a:pt x="9556" y="348895"/>
                  </a:lnTo>
                  <a:lnTo>
                    <a:pt x="9386" y="348054"/>
                  </a:lnTo>
                  <a:lnTo>
                    <a:pt x="9209" y="347213"/>
                  </a:lnTo>
                  <a:lnTo>
                    <a:pt x="9017" y="346439"/>
                  </a:lnTo>
                  <a:lnTo>
                    <a:pt x="8824" y="345733"/>
                  </a:lnTo>
                  <a:lnTo>
                    <a:pt x="8618" y="345026"/>
                  </a:lnTo>
                  <a:lnTo>
                    <a:pt x="8411" y="344387"/>
                  </a:lnTo>
                  <a:lnTo>
                    <a:pt x="8189" y="343748"/>
                  </a:lnTo>
                  <a:lnTo>
                    <a:pt x="7960"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395" y="453822"/>
                  </a:moveTo>
                  <a:lnTo>
                    <a:pt x="5114" y="453856"/>
                  </a:lnTo>
                  <a:lnTo>
                    <a:pt x="4841" y="453957"/>
                  </a:lnTo>
                  <a:lnTo>
                    <a:pt x="4568" y="454092"/>
                  </a:lnTo>
                  <a:lnTo>
                    <a:pt x="4294" y="454293"/>
                  </a:lnTo>
                  <a:lnTo>
                    <a:pt x="4035" y="454562"/>
                  </a:lnTo>
                  <a:lnTo>
                    <a:pt x="3777" y="454865"/>
                  </a:lnTo>
                  <a:lnTo>
                    <a:pt x="3526" y="455235"/>
                  </a:lnTo>
                  <a:lnTo>
                    <a:pt x="3274" y="455639"/>
                  </a:lnTo>
                  <a:lnTo>
                    <a:pt x="3038" y="456110"/>
                  </a:lnTo>
                  <a:lnTo>
                    <a:pt x="2801" y="456615"/>
                  </a:lnTo>
                  <a:lnTo>
                    <a:pt x="2580" y="457153"/>
                  </a:lnTo>
                  <a:lnTo>
                    <a:pt x="2358" y="457758"/>
                  </a:lnTo>
                  <a:lnTo>
                    <a:pt x="2151" y="458398"/>
                  </a:lnTo>
                  <a:lnTo>
                    <a:pt x="1944" y="459070"/>
                  </a:lnTo>
                  <a:lnTo>
                    <a:pt x="1752" y="459811"/>
                  </a:lnTo>
                  <a:lnTo>
                    <a:pt x="1560" y="460551"/>
                  </a:lnTo>
                  <a:lnTo>
                    <a:pt x="1382" y="461358"/>
                  </a:lnTo>
                  <a:lnTo>
                    <a:pt x="1220" y="462199"/>
                  </a:lnTo>
                  <a:lnTo>
                    <a:pt x="1057" y="463074"/>
                  </a:lnTo>
                  <a:lnTo>
                    <a:pt x="909" y="463982"/>
                  </a:lnTo>
                  <a:lnTo>
                    <a:pt x="769" y="464924"/>
                  </a:lnTo>
                  <a:lnTo>
                    <a:pt x="643" y="465900"/>
                  </a:lnTo>
                  <a:lnTo>
                    <a:pt x="525" y="466875"/>
                  </a:lnTo>
                  <a:lnTo>
                    <a:pt x="414" y="467918"/>
                  </a:lnTo>
                  <a:lnTo>
                    <a:pt x="318" y="468961"/>
                  </a:lnTo>
                  <a:lnTo>
                    <a:pt x="237" y="470038"/>
                  </a:lnTo>
                  <a:lnTo>
                    <a:pt x="163" y="471148"/>
                  </a:lnTo>
                  <a:lnTo>
                    <a:pt x="104" y="472258"/>
                  </a:lnTo>
                  <a:lnTo>
                    <a:pt x="59" y="473402"/>
                  </a:lnTo>
                  <a:lnTo>
                    <a:pt x="30" y="474579"/>
                  </a:lnTo>
                  <a:lnTo>
                    <a:pt x="8" y="475757"/>
                  </a:lnTo>
                  <a:lnTo>
                    <a:pt x="0" y="476934"/>
                  </a:lnTo>
                  <a:lnTo>
                    <a:pt x="8" y="478179"/>
                  </a:lnTo>
                  <a:lnTo>
                    <a:pt x="30" y="479356"/>
                  </a:lnTo>
                  <a:lnTo>
                    <a:pt x="59" y="480534"/>
                  </a:lnTo>
                  <a:lnTo>
                    <a:pt x="104" y="481711"/>
                  </a:lnTo>
                  <a:lnTo>
                    <a:pt x="163" y="482855"/>
                  </a:lnTo>
                  <a:lnTo>
                    <a:pt x="237" y="483965"/>
                  </a:lnTo>
                  <a:lnTo>
                    <a:pt x="318" y="485075"/>
                  </a:lnTo>
                  <a:lnTo>
                    <a:pt x="414" y="486152"/>
                  </a:lnTo>
                  <a:lnTo>
                    <a:pt x="525" y="487195"/>
                  </a:lnTo>
                  <a:lnTo>
                    <a:pt x="643" y="488204"/>
                  </a:lnTo>
                  <a:lnTo>
                    <a:pt x="769" y="489179"/>
                  </a:lnTo>
                  <a:lnTo>
                    <a:pt x="909" y="490155"/>
                  </a:lnTo>
                  <a:lnTo>
                    <a:pt x="1057" y="491063"/>
                  </a:lnTo>
                  <a:lnTo>
                    <a:pt x="1220" y="491972"/>
                  </a:lnTo>
                  <a:lnTo>
                    <a:pt x="1382" y="492813"/>
                  </a:lnTo>
                  <a:lnTo>
                    <a:pt x="1560" y="493620"/>
                  </a:lnTo>
                  <a:lnTo>
                    <a:pt x="1752" y="494394"/>
                  </a:lnTo>
                  <a:lnTo>
                    <a:pt x="1944" y="495134"/>
                  </a:lnTo>
                  <a:lnTo>
                    <a:pt x="2151" y="495840"/>
                  </a:lnTo>
                  <a:lnTo>
                    <a:pt x="2358" y="496513"/>
                  </a:lnTo>
                  <a:lnTo>
                    <a:pt x="2580" y="497119"/>
                  </a:lnTo>
                  <a:lnTo>
                    <a:pt x="2801" y="497691"/>
                  </a:lnTo>
                  <a:lnTo>
                    <a:pt x="3038" y="498195"/>
                  </a:lnTo>
                  <a:lnTo>
                    <a:pt x="3274" y="498666"/>
                  </a:lnTo>
                  <a:lnTo>
                    <a:pt x="3526" y="499104"/>
                  </a:lnTo>
                  <a:lnTo>
                    <a:pt x="3777" y="499474"/>
                  </a:lnTo>
                  <a:lnTo>
                    <a:pt x="4035" y="499777"/>
                  </a:lnTo>
                  <a:lnTo>
                    <a:pt x="4294" y="500046"/>
                  </a:lnTo>
                  <a:lnTo>
                    <a:pt x="4568" y="500248"/>
                  </a:lnTo>
                  <a:lnTo>
                    <a:pt x="4841" y="500382"/>
                  </a:lnTo>
                  <a:lnTo>
                    <a:pt x="5114" y="500483"/>
                  </a:lnTo>
                  <a:lnTo>
                    <a:pt x="5395"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0" y="497691"/>
                  </a:lnTo>
                  <a:lnTo>
                    <a:pt x="8189" y="497119"/>
                  </a:lnTo>
                  <a:lnTo>
                    <a:pt x="8411" y="496513"/>
                  </a:lnTo>
                  <a:lnTo>
                    <a:pt x="8618" y="495840"/>
                  </a:lnTo>
                  <a:lnTo>
                    <a:pt x="8824" y="495134"/>
                  </a:lnTo>
                  <a:lnTo>
                    <a:pt x="9017" y="494394"/>
                  </a:lnTo>
                  <a:lnTo>
                    <a:pt x="9209" y="493620"/>
                  </a:lnTo>
                  <a:lnTo>
                    <a:pt x="9386" y="492813"/>
                  </a:lnTo>
                  <a:lnTo>
                    <a:pt x="9556" y="491972"/>
                  </a:lnTo>
                  <a:lnTo>
                    <a:pt x="9719" y="491063"/>
                  </a:lnTo>
                  <a:lnTo>
                    <a:pt x="9867" y="490155"/>
                  </a:lnTo>
                  <a:lnTo>
                    <a:pt x="10007" y="489179"/>
                  </a:lnTo>
                  <a:lnTo>
                    <a:pt x="10140" y="488204"/>
                  </a:lnTo>
                  <a:lnTo>
                    <a:pt x="10258" y="487195"/>
                  </a:lnTo>
                  <a:lnTo>
                    <a:pt x="10369" y="486152"/>
                  </a:lnTo>
                  <a:lnTo>
                    <a:pt x="10465" y="485075"/>
                  </a:lnTo>
                  <a:lnTo>
                    <a:pt x="10546" y="483965"/>
                  </a:lnTo>
                  <a:lnTo>
                    <a:pt x="10620" y="482855"/>
                  </a:lnTo>
                  <a:lnTo>
                    <a:pt x="10687" y="481711"/>
                  </a:lnTo>
                  <a:lnTo>
                    <a:pt x="10731" y="480534"/>
                  </a:lnTo>
                  <a:lnTo>
                    <a:pt x="10768" y="479356"/>
                  </a:lnTo>
                  <a:lnTo>
                    <a:pt x="10790" y="478179"/>
                  </a:lnTo>
                  <a:lnTo>
                    <a:pt x="10790" y="476934"/>
                  </a:lnTo>
                  <a:lnTo>
                    <a:pt x="10790" y="475757"/>
                  </a:lnTo>
                  <a:lnTo>
                    <a:pt x="10768" y="474579"/>
                  </a:lnTo>
                  <a:lnTo>
                    <a:pt x="10731" y="473402"/>
                  </a:lnTo>
                  <a:lnTo>
                    <a:pt x="10687" y="472258"/>
                  </a:lnTo>
                  <a:lnTo>
                    <a:pt x="10620" y="471148"/>
                  </a:lnTo>
                  <a:lnTo>
                    <a:pt x="10546" y="470038"/>
                  </a:lnTo>
                  <a:lnTo>
                    <a:pt x="10465" y="468961"/>
                  </a:lnTo>
                  <a:lnTo>
                    <a:pt x="10369" y="467918"/>
                  </a:lnTo>
                  <a:lnTo>
                    <a:pt x="10258" y="466875"/>
                  </a:lnTo>
                  <a:lnTo>
                    <a:pt x="10140" y="465900"/>
                  </a:lnTo>
                  <a:lnTo>
                    <a:pt x="10007" y="464924"/>
                  </a:lnTo>
                  <a:lnTo>
                    <a:pt x="9867" y="463982"/>
                  </a:lnTo>
                  <a:lnTo>
                    <a:pt x="9719" y="463074"/>
                  </a:lnTo>
                  <a:lnTo>
                    <a:pt x="9556" y="462199"/>
                  </a:lnTo>
                  <a:lnTo>
                    <a:pt x="9386" y="461358"/>
                  </a:lnTo>
                  <a:lnTo>
                    <a:pt x="9209" y="460551"/>
                  </a:lnTo>
                  <a:lnTo>
                    <a:pt x="9017" y="459811"/>
                  </a:lnTo>
                  <a:lnTo>
                    <a:pt x="8824" y="459070"/>
                  </a:lnTo>
                  <a:lnTo>
                    <a:pt x="8618" y="458398"/>
                  </a:lnTo>
                  <a:lnTo>
                    <a:pt x="8411" y="457758"/>
                  </a:lnTo>
                  <a:lnTo>
                    <a:pt x="8189" y="457153"/>
                  </a:lnTo>
                  <a:lnTo>
                    <a:pt x="7960"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395" y="453822"/>
                  </a:lnTo>
                  <a:close/>
                  <a:moveTo>
                    <a:pt x="5114" y="567059"/>
                  </a:moveTo>
                  <a:lnTo>
                    <a:pt x="4841" y="567160"/>
                  </a:lnTo>
                  <a:lnTo>
                    <a:pt x="4568" y="567328"/>
                  </a:lnTo>
                  <a:lnTo>
                    <a:pt x="4294" y="567530"/>
                  </a:lnTo>
                  <a:lnTo>
                    <a:pt x="4035" y="567766"/>
                  </a:lnTo>
                  <a:lnTo>
                    <a:pt x="3777" y="568102"/>
                  </a:lnTo>
                  <a:lnTo>
                    <a:pt x="3526" y="568472"/>
                  </a:lnTo>
                  <a:lnTo>
                    <a:pt x="3274" y="568876"/>
                  </a:lnTo>
                  <a:lnTo>
                    <a:pt x="3038" y="569347"/>
                  </a:lnTo>
                  <a:lnTo>
                    <a:pt x="2801" y="569885"/>
                  </a:lnTo>
                  <a:lnTo>
                    <a:pt x="2580" y="570423"/>
                  </a:lnTo>
                  <a:lnTo>
                    <a:pt x="2358" y="571029"/>
                  </a:lnTo>
                  <a:lnTo>
                    <a:pt x="2151" y="571702"/>
                  </a:lnTo>
                  <a:lnTo>
                    <a:pt x="1944" y="572408"/>
                  </a:lnTo>
                  <a:lnTo>
                    <a:pt x="1752" y="573115"/>
                  </a:lnTo>
                  <a:lnTo>
                    <a:pt x="1560" y="573889"/>
                  </a:lnTo>
                  <a:lnTo>
                    <a:pt x="1382" y="574730"/>
                  </a:lnTo>
                  <a:lnTo>
                    <a:pt x="1220" y="575571"/>
                  </a:lnTo>
                  <a:lnTo>
                    <a:pt x="1057" y="576445"/>
                  </a:lnTo>
                  <a:lnTo>
                    <a:pt x="909" y="577354"/>
                  </a:lnTo>
                  <a:lnTo>
                    <a:pt x="769" y="578296"/>
                  </a:lnTo>
                  <a:lnTo>
                    <a:pt x="643" y="579271"/>
                  </a:lnTo>
                  <a:lnTo>
                    <a:pt x="525" y="580280"/>
                  </a:lnTo>
                  <a:lnTo>
                    <a:pt x="414" y="581323"/>
                  </a:lnTo>
                  <a:lnTo>
                    <a:pt x="318" y="582400"/>
                  </a:lnTo>
                  <a:lnTo>
                    <a:pt x="237" y="583476"/>
                  </a:lnTo>
                  <a:lnTo>
                    <a:pt x="163" y="584586"/>
                  </a:lnTo>
                  <a:lnTo>
                    <a:pt x="104" y="585697"/>
                  </a:lnTo>
                  <a:lnTo>
                    <a:pt x="59" y="586840"/>
                  </a:lnTo>
                  <a:lnTo>
                    <a:pt x="30" y="588018"/>
                  </a:lnTo>
                  <a:lnTo>
                    <a:pt x="8" y="589195"/>
                  </a:lnTo>
                  <a:lnTo>
                    <a:pt x="0" y="590373"/>
                  </a:lnTo>
                  <a:lnTo>
                    <a:pt x="8" y="591618"/>
                  </a:lnTo>
                  <a:lnTo>
                    <a:pt x="30" y="592795"/>
                  </a:lnTo>
                  <a:lnTo>
                    <a:pt x="59" y="593972"/>
                  </a:lnTo>
                  <a:lnTo>
                    <a:pt x="104" y="595150"/>
                  </a:lnTo>
                  <a:lnTo>
                    <a:pt x="163" y="596294"/>
                  </a:lnTo>
                  <a:lnTo>
                    <a:pt x="237" y="597404"/>
                  </a:lnTo>
                  <a:lnTo>
                    <a:pt x="318" y="598480"/>
                  </a:lnTo>
                  <a:lnTo>
                    <a:pt x="414" y="599557"/>
                  </a:lnTo>
                  <a:lnTo>
                    <a:pt x="525" y="600600"/>
                  </a:lnTo>
                  <a:lnTo>
                    <a:pt x="643" y="601609"/>
                  </a:lnTo>
                  <a:lnTo>
                    <a:pt x="769" y="602585"/>
                  </a:lnTo>
                  <a:lnTo>
                    <a:pt x="909" y="603527"/>
                  </a:lnTo>
                  <a:lnTo>
                    <a:pt x="1057" y="604435"/>
                  </a:lnTo>
                  <a:lnTo>
                    <a:pt x="1220" y="605310"/>
                  </a:lnTo>
                  <a:lnTo>
                    <a:pt x="1382" y="606151"/>
                  </a:lnTo>
                  <a:lnTo>
                    <a:pt x="1560" y="606958"/>
                  </a:lnTo>
                  <a:lnTo>
                    <a:pt x="1752" y="607732"/>
                  </a:lnTo>
                  <a:lnTo>
                    <a:pt x="1944" y="608472"/>
                  </a:lnTo>
                  <a:lnTo>
                    <a:pt x="2151" y="609145"/>
                  </a:lnTo>
                  <a:lnTo>
                    <a:pt x="2358" y="609784"/>
                  </a:lnTo>
                  <a:lnTo>
                    <a:pt x="2580" y="610389"/>
                  </a:lnTo>
                  <a:lnTo>
                    <a:pt x="2801" y="610961"/>
                  </a:lnTo>
                  <a:lnTo>
                    <a:pt x="3038" y="611466"/>
                  </a:lnTo>
                  <a:lnTo>
                    <a:pt x="3274" y="611937"/>
                  </a:lnTo>
                  <a:lnTo>
                    <a:pt x="3526" y="612341"/>
                  </a:lnTo>
                  <a:lnTo>
                    <a:pt x="3777" y="612711"/>
                  </a:lnTo>
                  <a:lnTo>
                    <a:pt x="4035" y="613013"/>
                  </a:lnTo>
                  <a:lnTo>
                    <a:pt x="4294" y="613249"/>
                  </a:lnTo>
                  <a:lnTo>
                    <a:pt x="4568" y="613451"/>
                  </a:lnTo>
                  <a:lnTo>
                    <a:pt x="4841" y="613619"/>
                  </a:lnTo>
                  <a:lnTo>
                    <a:pt x="5114" y="613686"/>
                  </a:lnTo>
                  <a:lnTo>
                    <a:pt x="5395"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0" y="610961"/>
                  </a:lnTo>
                  <a:lnTo>
                    <a:pt x="8189" y="610389"/>
                  </a:lnTo>
                  <a:lnTo>
                    <a:pt x="8411" y="609784"/>
                  </a:lnTo>
                  <a:lnTo>
                    <a:pt x="8618" y="609145"/>
                  </a:lnTo>
                  <a:lnTo>
                    <a:pt x="8824" y="608472"/>
                  </a:lnTo>
                  <a:lnTo>
                    <a:pt x="9017" y="607732"/>
                  </a:lnTo>
                  <a:lnTo>
                    <a:pt x="9209" y="606958"/>
                  </a:lnTo>
                  <a:lnTo>
                    <a:pt x="9386" y="606151"/>
                  </a:lnTo>
                  <a:lnTo>
                    <a:pt x="9556" y="605310"/>
                  </a:lnTo>
                  <a:lnTo>
                    <a:pt x="9719" y="604435"/>
                  </a:lnTo>
                  <a:lnTo>
                    <a:pt x="9867" y="603527"/>
                  </a:lnTo>
                  <a:lnTo>
                    <a:pt x="10007" y="602585"/>
                  </a:lnTo>
                  <a:lnTo>
                    <a:pt x="10140" y="601609"/>
                  </a:lnTo>
                  <a:lnTo>
                    <a:pt x="10258" y="600600"/>
                  </a:lnTo>
                  <a:lnTo>
                    <a:pt x="10369" y="599557"/>
                  </a:lnTo>
                  <a:lnTo>
                    <a:pt x="10465" y="598480"/>
                  </a:lnTo>
                  <a:lnTo>
                    <a:pt x="10546" y="597404"/>
                  </a:lnTo>
                  <a:lnTo>
                    <a:pt x="10620" y="596294"/>
                  </a:lnTo>
                  <a:lnTo>
                    <a:pt x="10687" y="595150"/>
                  </a:lnTo>
                  <a:lnTo>
                    <a:pt x="10731" y="593972"/>
                  </a:lnTo>
                  <a:lnTo>
                    <a:pt x="10768" y="592795"/>
                  </a:lnTo>
                  <a:lnTo>
                    <a:pt x="10790" y="591618"/>
                  </a:lnTo>
                  <a:lnTo>
                    <a:pt x="10790" y="590373"/>
                  </a:lnTo>
                  <a:lnTo>
                    <a:pt x="10790" y="589195"/>
                  </a:lnTo>
                  <a:lnTo>
                    <a:pt x="10768" y="588018"/>
                  </a:lnTo>
                  <a:lnTo>
                    <a:pt x="10731" y="586840"/>
                  </a:lnTo>
                  <a:lnTo>
                    <a:pt x="10687" y="585697"/>
                  </a:lnTo>
                  <a:lnTo>
                    <a:pt x="10620" y="584586"/>
                  </a:lnTo>
                  <a:lnTo>
                    <a:pt x="10546" y="583476"/>
                  </a:lnTo>
                  <a:lnTo>
                    <a:pt x="10465" y="582400"/>
                  </a:lnTo>
                  <a:lnTo>
                    <a:pt x="10369" y="581323"/>
                  </a:lnTo>
                  <a:lnTo>
                    <a:pt x="10258" y="580280"/>
                  </a:lnTo>
                  <a:lnTo>
                    <a:pt x="10140" y="579271"/>
                  </a:lnTo>
                  <a:lnTo>
                    <a:pt x="10007" y="578296"/>
                  </a:lnTo>
                  <a:lnTo>
                    <a:pt x="9867" y="577354"/>
                  </a:lnTo>
                  <a:lnTo>
                    <a:pt x="9719" y="576445"/>
                  </a:lnTo>
                  <a:lnTo>
                    <a:pt x="9556" y="575571"/>
                  </a:lnTo>
                  <a:lnTo>
                    <a:pt x="9386" y="574730"/>
                  </a:lnTo>
                  <a:lnTo>
                    <a:pt x="9209" y="573889"/>
                  </a:lnTo>
                  <a:lnTo>
                    <a:pt x="9017" y="573115"/>
                  </a:lnTo>
                  <a:lnTo>
                    <a:pt x="8824" y="572408"/>
                  </a:lnTo>
                  <a:lnTo>
                    <a:pt x="8618" y="571702"/>
                  </a:lnTo>
                  <a:lnTo>
                    <a:pt x="8411" y="571029"/>
                  </a:lnTo>
                  <a:lnTo>
                    <a:pt x="8189" y="570423"/>
                  </a:lnTo>
                  <a:lnTo>
                    <a:pt x="7960"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234" name="Shape 234"/>
        <p:cNvGrpSpPr/>
        <p:nvPr/>
      </p:nvGrpSpPr>
      <p:grpSpPr>
        <a:xfrm>
          <a:off x="0" y="0"/>
          <a:ext cx="0" cy="0"/>
          <a:chOff x="0" y="0"/>
          <a:chExt cx="0" cy="0"/>
        </a:xfrm>
      </p:grpSpPr>
      <p:sp>
        <p:nvSpPr>
          <p:cNvPr id="235" name="Google Shape;235;p18"/>
          <p:cNvSpPr/>
          <p:nvPr/>
        </p:nvSpPr>
        <p:spPr>
          <a:xfrm>
            <a:off x="4637125" y="1209475"/>
            <a:ext cx="4506900" cy="339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8"/>
          <p:cNvSpPr txBox="1"/>
          <p:nvPr>
            <p:ph type="title"/>
          </p:nvPr>
        </p:nvSpPr>
        <p:spPr>
          <a:xfrm>
            <a:off x="1697700" y="1519825"/>
            <a:ext cx="29631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37" name="Google Shape;237;p18"/>
          <p:cNvSpPr txBox="1"/>
          <p:nvPr>
            <p:ph hasCustomPrompt="1" idx="2" type="title"/>
          </p:nvPr>
        </p:nvSpPr>
        <p:spPr>
          <a:xfrm>
            <a:off x="899300" y="1632961"/>
            <a:ext cx="798300" cy="593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8" name="Google Shape;238;p18"/>
          <p:cNvSpPr txBox="1"/>
          <p:nvPr>
            <p:ph idx="1" type="subTitle"/>
          </p:nvPr>
        </p:nvSpPr>
        <p:spPr>
          <a:xfrm>
            <a:off x="1697700" y="2106350"/>
            <a:ext cx="27123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239" name="Google Shape;239;p18"/>
          <p:cNvSpPr txBox="1"/>
          <p:nvPr>
            <p:ph idx="3" type="title"/>
          </p:nvPr>
        </p:nvSpPr>
        <p:spPr>
          <a:xfrm>
            <a:off x="5435401" y="1519825"/>
            <a:ext cx="29886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0" name="Google Shape;240;p18"/>
          <p:cNvSpPr txBox="1"/>
          <p:nvPr>
            <p:ph hasCustomPrompt="1" idx="4" type="title"/>
          </p:nvPr>
        </p:nvSpPr>
        <p:spPr>
          <a:xfrm>
            <a:off x="4637100" y="1632950"/>
            <a:ext cx="798300" cy="593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1" name="Google Shape;241;p18"/>
          <p:cNvSpPr txBox="1"/>
          <p:nvPr>
            <p:ph idx="5" type="subTitle"/>
          </p:nvPr>
        </p:nvSpPr>
        <p:spPr>
          <a:xfrm>
            <a:off x="5435401" y="2106350"/>
            <a:ext cx="2594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242" name="Google Shape;242;p18"/>
          <p:cNvSpPr txBox="1"/>
          <p:nvPr>
            <p:ph idx="6" type="title"/>
          </p:nvPr>
        </p:nvSpPr>
        <p:spPr>
          <a:xfrm>
            <a:off x="1697700" y="3059850"/>
            <a:ext cx="29631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3" name="Google Shape;243;p18"/>
          <p:cNvSpPr txBox="1"/>
          <p:nvPr>
            <p:ph hasCustomPrompt="1" idx="7" type="title"/>
          </p:nvPr>
        </p:nvSpPr>
        <p:spPr>
          <a:xfrm>
            <a:off x="899313" y="3172225"/>
            <a:ext cx="798300" cy="593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4" name="Google Shape;244;p18"/>
          <p:cNvSpPr txBox="1"/>
          <p:nvPr>
            <p:ph idx="8" type="subTitle"/>
          </p:nvPr>
        </p:nvSpPr>
        <p:spPr>
          <a:xfrm>
            <a:off x="1697700" y="3661500"/>
            <a:ext cx="27123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245" name="Google Shape;245;p18"/>
          <p:cNvSpPr txBox="1"/>
          <p:nvPr>
            <p:ph idx="9" type="title"/>
          </p:nvPr>
        </p:nvSpPr>
        <p:spPr>
          <a:xfrm>
            <a:off x="5435400" y="3059850"/>
            <a:ext cx="25944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6" name="Google Shape;246;p18"/>
          <p:cNvSpPr txBox="1"/>
          <p:nvPr>
            <p:ph hasCustomPrompt="1" idx="13" type="title"/>
          </p:nvPr>
        </p:nvSpPr>
        <p:spPr>
          <a:xfrm>
            <a:off x="4637113" y="3172225"/>
            <a:ext cx="798300" cy="593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7" name="Google Shape;247;p18"/>
          <p:cNvSpPr txBox="1"/>
          <p:nvPr>
            <p:ph idx="14" type="subTitle"/>
          </p:nvPr>
        </p:nvSpPr>
        <p:spPr>
          <a:xfrm>
            <a:off x="5435400" y="3661500"/>
            <a:ext cx="25944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248" name="Google Shape;248;p18"/>
          <p:cNvSpPr txBox="1"/>
          <p:nvPr>
            <p:ph idx="15"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9" name="Google Shape;249;p18"/>
          <p:cNvSpPr/>
          <p:nvPr/>
        </p:nvSpPr>
        <p:spPr>
          <a:xfrm>
            <a:off x="0" y="1896900"/>
            <a:ext cx="720000" cy="134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 name="Google Shape;250;p18"/>
          <p:cNvGrpSpPr/>
          <p:nvPr/>
        </p:nvGrpSpPr>
        <p:grpSpPr>
          <a:xfrm>
            <a:off x="613054" y="297538"/>
            <a:ext cx="213307" cy="484770"/>
            <a:chOff x="10402525" y="1504158"/>
            <a:chExt cx="326757" cy="742601"/>
          </a:xfrm>
        </p:grpSpPr>
        <p:sp>
          <p:nvSpPr>
            <p:cNvPr id="251" name="Google Shape;251;p18"/>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8"/>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8"/>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54" name="Google Shape;254;p18"/>
          <p:cNvCxnSpPr/>
          <p:nvPr/>
        </p:nvCxnSpPr>
        <p:spPr>
          <a:xfrm>
            <a:off x="5702700" y="4842675"/>
            <a:ext cx="34494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255" name="Shape 255"/>
        <p:cNvGrpSpPr/>
        <p:nvPr/>
      </p:nvGrpSpPr>
      <p:grpSpPr>
        <a:xfrm>
          <a:off x="0" y="0"/>
          <a:ext cx="0" cy="0"/>
          <a:chOff x="0" y="0"/>
          <a:chExt cx="0" cy="0"/>
        </a:xfrm>
      </p:grpSpPr>
      <p:sp>
        <p:nvSpPr>
          <p:cNvPr id="256" name="Google Shape;256;p19"/>
          <p:cNvSpPr txBox="1"/>
          <p:nvPr>
            <p:ph type="title"/>
          </p:nvPr>
        </p:nvSpPr>
        <p:spPr>
          <a:xfrm>
            <a:off x="2290025" y="3433875"/>
            <a:ext cx="4563900" cy="531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57" name="Google Shape;257;p19"/>
          <p:cNvSpPr txBox="1"/>
          <p:nvPr>
            <p:ph idx="1" type="subTitle"/>
          </p:nvPr>
        </p:nvSpPr>
        <p:spPr>
          <a:xfrm>
            <a:off x="2041500" y="1718925"/>
            <a:ext cx="5061000" cy="1175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23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58" name="Google Shape;258;p19"/>
          <p:cNvSpPr/>
          <p:nvPr/>
        </p:nvSpPr>
        <p:spPr>
          <a:xfrm>
            <a:off x="0" y="1154875"/>
            <a:ext cx="1537800" cy="2842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9"/>
          <p:cNvSpPr/>
          <p:nvPr/>
        </p:nvSpPr>
        <p:spPr>
          <a:xfrm>
            <a:off x="1126875" y="3549475"/>
            <a:ext cx="720000" cy="929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0" name="Google Shape;260;p19"/>
          <p:cNvCxnSpPr/>
          <p:nvPr/>
        </p:nvCxnSpPr>
        <p:spPr>
          <a:xfrm>
            <a:off x="4006150" y="354650"/>
            <a:ext cx="2544000" cy="0"/>
          </a:xfrm>
          <a:prstGeom prst="straightConnector1">
            <a:avLst/>
          </a:prstGeom>
          <a:noFill/>
          <a:ln cap="flat" cmpd="sng" w="9525">
            <a:solidFill>
              <a:schemeClr val="dk1"/>
            </a:solidFill>
            <a:prstDash val="solid"/>
            <a:round/>
            <a:headEnd len="med" w="med" type="none"/>
            <a:tailEnd len="med" w="med" type="none"/>
          </a:ln>
        </p:spPr>
      </p:cxnSp>
      <p:sp>
        <p:nvSpPr>
          <p:cNvPr id="261" name="Google Shape;261;p19"/>
          <p:cNvSpPr/>
          <p:nvPr/>
        </p:nvSpPr>
        <p:spPr>
          <a:xfrm>
            <a:off x="5795725" y="217550"/>
            <a:ext cx="2743200" cy="274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9"/>
          <p:cNvSpPr/>
          <p:nvPr/>
        </p:nvSpPr>
        <p:spPr>
          <a:xfrm>
            <a:off x="7982313" y="3793800"/>
            <a:ext cx="720000" cy="134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 name="Google Shape;263;p19"/>
          <p:cNvGrpSpPr/>
          <p:nvPr/>
        </p:nvGrpSpPr>
        <p:grpSpPr>
          <a:xfrm>
            <a:off x="8538928" y="3548103"/>
            <a:ext cx="326769" cy="405540"/>
            <a:chOff x="11293225" y="1047749"/>
            <a:chExt cx="598150" cy="876085"/>
          </a:xfrm>
        </p:grpSpPr>
        <p:sp>
          <p:nvSpPr>
            <p:cNvPr id="264" name="Google Shape;264;p19"/>
            <p:cNvSpPr/>
            <p:nvPr/>
          </p:nvSpPr>
          <p:spPr>
            <a:xfrm>
              <a:off x="11293225" y="1047749"/>
              <a:ext cx="55595" cy="876085"/>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9"/>
            <p:cNvSpPr/>
            <p:nvPr/>
          </p:nvSpPr>
          <p:spPr>
            <a:xfrm>
              <a:off x="11428633" y="1047749"/>
              <a:ext cx="55637" cy="876085"/>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9"/>
            <p:cNvSpPr/>
            <p:nvPr/>
          </p:nvSpPr>
          <p:spPr>
            <a:xfrm>
              <a:off x="11564345" y="1047749"/>
              <a:ext cx="55637" cy="876085"/>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9"/>
            <p:cNvSpPr/>
            <p:nvPr/>
          </p:nvSpPr>
          <p:spPr>
            <a:xfrm>
              <a:off x="11700057" y="1047749"/>
              <a:ext cx="55642" cy="876085"/>
            </a:xfrm>
            <a:custGeom>
              <a:rect b="b" l="l" r="r" t="t"/>
              <a:pathLst>
                <a:path extrusionOk="0" h="613720" w="10799">
                  <a:moveTo>
                    <a:pt x="5396" y="0"/>
                  </a:moveTo>
                  <a:lnTo>
                    <a:pt x="5115" y="34"/>
                  </a:lnTo>
                  <a:lnTo>
                    <a:pt x="4842" y="135"/>
                  </a:lnTo>
                  <a:lnTo>
                    <a:pt x="4568" y="269"/>
                  </a:lnTo>
                  <a:lnTo>
                    <a:pt x="4295" y="471"/>
                  </a:lnTo>
                  <a:lnTo>
                    <a:pt x="4036" y="740"/>
                  </a:lnTo>
                  <a:lnTo>
                    <a:pt x="3777" y="1043"/>
                  </a:lnTo>
                  <a:lnTo>
                    <a:pt x="3526" y="1413"/>
                  </a:lnTo>
                  <a:lnTo>
                    <a:pt x="3275" y="1850"/>
                  </a:lnTo>
                  <a:lnTo>
                    <a:pt x="3038" y="2321"/>
                  </a:lnTo>
                  <a:lnTo>
                    <a:pt x="2802" y="2826"/>
                  </a:lnTo>
                  <a:lnTo>
                    <a:pt x="2580" y="3398"/>
                  </a:lnTo>
                  <a:lnTo>
                    <a:pt x="2359" y="4003"/>
                  </a:lnTo>
                  <a:lnTo>
                    <a:pt x="2152" y="4643"/>
                  </a:lnTo>
                  <a:lnTo>
                    <a:pt x="1945" y="5349"/>
                  </a:lnTo>
                  <a:lnTo>
                    <a:pt x="1752" y="6089"/>
                  </a:lnTo>
                  <a:lnTo>
                    <a:pt x="1568" y="6863"/>
                  </a:lnTo>
                  <a:lnTo>
                    <a:pt x="1390" y="7670"/>
                  </a:lnTo>
                  <a:lnTo>
                    <a:pt x="1220" y="8511"/>
                  </a:lnTo>
                  <a:lnTo>
                    <a:pt x="1058" y="9420"/>
                  </a:lnTo>
                  <a:lnTo>
                    <a:pt x="910" y="10328"/>
                  </a:lnTo>
                  <a:lnTo>
                    <a:pt x="770" y="11270"/>
                  </a:lnTo>
                  <a:lnTo>
                    <a:pt x="644" y="12245"/>
                  </a:lnTo>
                  <a:lnTo>
                    <a:pt x="526" y="13255"/>
                  </a:lnTo>
                  <a:lnTo>
                    <a:pt x="415" y="14298"/>
                  </a:lnTo>
                  <a:lnTo>
                    <a:pt x="326" y="15340"/>
                  </a:lnTo>
                  <a:lnTo>
                    <a:pt x="237" y="16417"/>
                  </a:lnTo>
                  <a:lnTo>
                    <a:pt x="171" y="17527"/>
                  </a:lnTo>
                  <a:lnTo>
                    <a:pt x="112" y="18671"/>
                  </a:lnTo>
                  <a:lnTo>
                    <a:pt x="60" y="19815"/>
                  </a:lnTo>
                  <a:lnTo>
                    <a:pt x="31" y="20959"/>
                  </a:lnTo>
                  <a:lnTo>
                    <a:pt x="8" y="22136"/>
                  </a:lnTo>
                  <a:lnTo>
                    <a:pt x="1" y="23347"/>
                  </a:lnTo>
                  <a:lnTo>
                    <a:pt x="8" y="24558"/>
                  </a:lnTo>
                  <a:lnTo>
                    <a:pt x="31" y="25736"/>
                  </a:lnTo>
                  <a:lnTo>
                    <a:pt x="60" y="26879"/>
                  </a:lnTo>
                  <a:lnTo>
                    <a:pt x="112" y="28023"/>
                  </a:lnTo>
                  <a:lnTo>
                    <a:pt x="171" y="29167"/>
                  </a:lnTo>
                  <a:lnTo>
                    <a:pt x="237" y="30277"/>
                  </a:lnTo>
                  <a:lnTo>
                    <a:pt x="326" y="31354"/>
                  </a:lnTo>
                  <a:lnTo>
                    <a:pt x="415" y="32397"/>
                  </a:lnTo>
                  <a:lnTo>
                    <a:pt x="526" y="33440"/>
                  </a:lnTo>
                  <a:lnTo>
                    <a:pt x="644" y="34449"/>
                  </a:lnTo>
                  <a:lnTo>
                    <a:pt x="770" y="35424"/>
                  </a:lnTo>
                  <a:lnTo>
                    <a:pt x="910" y="36366"/>
                  </a:lnTo>
                  <a:lnTo>
                    <a:pt x="1058" y="37275"/>
                  </a:lnTo>
                  <a:lnTo>
                    <a:pt x="1220" y="38183"/>
                  </a:lnTo>
                  <a:lnTo>
                    <a:pt x="1390" y="39024"/>
                  </a:lnTo>
                  <a:lnTo>
                    <a:pt x="1568" y="39831"/>
                  </a:lnTo>
                  <a:lnTo>
                    <a:pt x="1752" y="40605"/>
                  </a:lnTo>
                  <a:lnTo>
                    <a:pt x="1945" y="41345"/>
                  </a:lnTo>
                  <a:lnTo>
                    <a:pt x="2152" y="42052"/>
                  </a:lnTo>
                  <a:lnTo>
                    <a:pt x="2359" y="42691"/>
                  </a:lnTo>
                  <a:lnTo>
                    <a:pt x="2580" y="43296"/>
                  </a:lnTo>
                  <a:lnTo>
                    <a:pt x="2802" y="43868"/>
                  </a:lnTo>
                  <a:lnTo>
                    <a:pt x="3038" y="44373"/>
                  </a:lnTo>
                  <a:lnTo>
                    <a:pt x="3275" y="44844"/>
                  </a:lnTo>
                  <a:lnTo>
                    <a:pt x="3526" y="45281"/>
                  </a:lnTo>
                  <a:lnTo>
                    <a:pt x="3777" y="45651"/>
                  </a:lnTo>
                  <a:lnTo>
                    <a:pt x="4036" y="45954"/>
                  </a:lnTo>
                  <a:lnTo>
                    <a:pt x="4295" y="46223"/>
                  </a:lnTo>
                  <a:lnTo>
                    <a:pt x="4568" y="46425"/>
                  </a:lnTo>
                  <a:lnTo>
                    <a:pt x="4842" y="46560"/>
                  </a:lnTo>
                  <a:lnTo>
                    <a:pt x="5115" y="46661"/>
                  </a:lnTo>
                  <a:lnTo>
                    <a:pt x="5396" y="46694"/>
                  </a:lnTo>
                  <a:lnTo>
                    <a:pt x="5677" y="46661"/>
                  </a:lnTo>
                  <a:lnTo>
                    <a:pt x="5950" y="46560"/>
                  </a:lnTo>
                  <a:lnTo>
                    <a:pt x="6216" y="46425"/>
                  </a:lnTo>
                  <a:lnTo>
                    <a:pt x="6482" y="46223"/>
                  </a:lnTo>
                  <a:lnTo>
                    <a:pt x="6741" y="45954"/>
                  </a:lnTo>
                  <a:lnTo>
                    <a:pt x="7000" y="45651"/>
                  </a:lnTo>
                  <a:lnTo>
                    <a:pt x="7251" y="45281"/>
                  </a:lnTo>
                  <a:lnTo>
                    <a:pt x="7495" y="44844"/>
                  </a:lnTo>
                  <a:lnTo>
                    <a:pt x="7731" y="44373"/>
                  </a:lnTo>
                  <a:lnTo>
                    <a:pt x="7968" y="43868"/>
                  </a:lnTo>
                  <a:lnTo>
                    <a:pt x="8190" y="43296"/>
                  </a:lnTo>
                  <a:lnTo>
                    <a:pt x="8411" y="42691"/>
                  </a:lnTo>
                  <a:lnTo>
                    <a:pt x="8618" y="42052"/>
                  </a:lnTo>
                  <a:lnTo>
                    <a:pt x="8825" y="41345"/>
                  </a:lnTo>
                  <a:lnTo>
                    <a:pt x="9025" y="40605"/>
                  </a:lnTo>
                  <a:lnTo>
                    <a:pt x="9209" y="39831"/>
                  </a:lnTo>
                  <a:lnTo>
                    <a:pt x="9387" y="39024"/>
                  </a:lnTo>
                  <a:lnTo>
                    <a:pt x="9557" y="38183"/>
                  </a:lnTo>
                  <a:lnTo>
                    <a:pt x="9719" y="37275"/>
                  </a:lnTo>
                  <a:lnTo>
                    <a:pt x="9867" y="36366"/>
                  </a:lnTo>
                  <a:lnTo>
                    <a:pt x="10008" y="35424"/>
                  </a:lnTo>
                  <a:lnTo>
                    <a:pt x="10141" y="34449"/>
                  </a:lnTo>
                  <a:lnTo>
                    <a:pt x="10259" y="33440"/>
                  </a:lnTo>
                  <a:lnTo>
                    <a:pt x="10370" y="32397"/>
                  </a:lnTo>
                  <a:lnTo>
                    <a:pt x="10466" y="31354"/>
                  </a:lnTo>
                  <a:lnTo>
                    <a:pt x="10554" y="30277"/>
                  </a:lnTo>
                  <a:lnTo>
                    <a:pt x="10621" y="29167"/>
                  </a:lnTo>
                  <a:lnTo>
                    <a:pt x="10687" y="28023"/>
                  </a:lnTo>
                  <a:lnTo>
                    <a:pt x="10732" y="26879"/>
                  </a:lnTo>
                  <a:lnTo>
                    <a:pt x="10769" y="25736"/>
                  </a:lnTo>
                  <a:lnTo>
                    <a:pt x="10791" y="24558"/>
                  </a:lnTo>
                  <a:lnTo>
                    <a:pt x="10798" y="23347"/>
                  </a:lnTo>
                  <a:lnTo>
                    <a:pt x="10791" y="22136"/>
                  </a:lnTo>
                  <a:lnTo>
                    <a:pt x="10769" y="20959"/>
                  </a:lnTo>
                  <a:lnTo>
                    <a:pt x="10732" y="19815"/>
                  </a:lnTo>
                  <a:lnTo>
                    <a:pt x="10687" y="18671"/>
                  </a:lnTo>
                  <a:lnTo>
                    <a:pt x="10621" y="17527"/>
                  </a:lnTo>
                  <a:lnTo>
                    <a:pt x="10554" y="16417"/>
                  </a:lnTo>
                  <a:lnTo>
                    <a:pt x="10466" y="15340"/>
                  </a:lnTo>
                  <a:lnTo>
                    <a:pt x="10370" y="14298"/>
                  </a:lnTo>
                  <a:lnTo>
                    <a:pt x="10259" y="13255"/>
                  </a:lnTo>
                  <a:lnTo>
                    <a:pt x="10141" y="12245"/>
                  </a:lnTo>
                  <a:lnTo>
                    <a:pt x="10008" y="11270"/>
                  </a:lnTo>
                  <a:lnTo>
                    <a:pt x="9867" y="10328"/>
                  </a:lnTo>
                  <a:lnTo>
                    <a:pt x="9719" y="9420"/>
                  </a:lnTo>
                  <a:lnTo>
                    <a:pt x="9557" y="8511"/>
                  </a:lnTo>
                  <a:lnTo>
                    <a:pt x="9387" y="7670"/>
                  </a:lnTo>
                  <a:lnTo>
                    <a:pt x="9209" y="6863"/>
                  </a:lnTo>
                  <a:lnTo>
                    <a:pt x="9025" y="6089"/>
                  </a:lnTo>
                  <a:lnTo>
                    <a:pt x="8825" y="5349"/>
                  </a:lnTo>
                  <a:lnTo>
                    <a:pt x="8618" y="4643"/>
                  </a:lnTo>
                  <a:lnTo>
                    <a:pt x="8411" y="4003"/>
                  </a:lnTo>
                  <a:lnTo>
                    <a:pt x="8190" y="3398"/>
                  </a:lnTo>
                  <a:lnTo>
                    <a:pt x="7968" y="2826"/>
                  </a:lnTo>
                  <a:lnTo>
                    <a:pt x="7731" y="2321"/>
                  </a:lnTo>
                  <a:lnTo>
                    <a:pt x="7495" y="1850"/>
                  </a:lnTo>
                  <a:lnTo>
                    <a:pt x="7251" y="1413"/>
                  </a:lnTo>
                  <a:lnTo>
                    <a:pt x="7000" y="1043"/>
                  </a:lnTo>
                  <a:lnTo>
                    <a:pt x="6741" y="740"/>
                  </a:lnTo>
                  <a:lnTo>
                    <a:pt x="6482" y="471"/>
                  </a:lnTo>
                  <a:lnTo>
                    <a:pt x="6216" y="269"/>
                  </a:lnTo>
                  <a:lnTo>
                    <a:pt x="5950" y="135"/>
                  </a:lnTo>
                  <a:lnTo>
                    <a:pt x="5677" y="34"/>
                  </a:lnTo>
                  <a:lnTo>
                    <a:pt x="5396" y="0"/>
                  </a:lnTo>
                  <a:close/>
                  <a:moveTo>
                    <a:pt x="5396" y="113472"/>
                  </a:moveTo>
                  <a:lnTo>
                    <a:pt x="5115" y="113506"/>
                  </a:lnTo>
                  <a:lnTo>
                    <a:pt x="4842" y="113573"/>
                  </a:lnTo>
                  <a:lnTo>
                    <a:pt x="4568" y="113742"/>
                  </a:lnTo>
                  <a:lnTo>
                    <a:pt x="4295" y="113943"/>
                  </a:lnTo>
                  <a:lnTo>
                    <a:pt x="4036" y="114213"/>
                  </a:lnTo>
                  <a:lnTo>
                    <a:pt x="3777" y="114515"/>
                  </a:lnTo>
                  <a:lnTo>
                    <a:pt x="3526" y="114885"/>
                  </a:lnTo>
                  <a:lnTo>
                    <a:pt x="3275" y="115323"/>
                  </a:lnTo>
                  <a:lnTo>
                    <a:pt x="3038" y="115794"/>
                  </a:lnTo>
                  <a:lnTo>
                    <a:pt x="2802" y="116298"/>
                  </a:lnTo>
                  <a:lnTo>
                    <a:pt x="2580" y="116870"/>
                  </a:lnTo>
                  <a:lnTo>
                    <a:pt x="2359" y="117476"/>
                  </a:lnTo>
                  <a:lnTo>
                    <a:pt x="2152" y="118115"/>
                  </a:lnTo>
                  <a:lnTo>
                    <a:pt x="1945" y="118821"/>
                  </a:lnTo>
                  <a:lnTo>
                    <a:pt x="1752" y="119562"/>
                  </a:lnTo>
                  <a:lnTo>
                    <a:pt x="1568" y="120335"/>
                  </a:lnTo>
                  <a:lnTo>
                    <a:pt x="1390" y="121143"/>
                  </a:lnTo>
                  <a:lnTo>
                    <a:pt x="1220" y="121984"/>
                  </a:lnTo>
                  <a:lnTo>
                    <a:pt x="1058" y="122858"/>
                  </a:lnTo>
                  <a:lnTo>
                    <a:pt x="910" y="123800"/>
                  </a:lnTo>
                  <a:lnTo>
                    <a:pt x="770" y="124742"/>
                  </a:lnTo>
                  <a:lnTo>
                    <a:pt x="644" y="125718"/>
                  </a:lnTo>
                  <a:lnTo>
                    <a:pt x="526" y="126727"/>
                  </a:lnTo>
                  <a:lnTo>
                    <a:pt x="415" y="127736"/>
                  </a:lnTo>
                  <a:lnTo>
                    <a:pt x="326" y="128813"/>
                  </a:lnTo>
                  <a:lnTo>
                    <a:pt x="237" y="129889"/>
                  </a:lnTo>
                  <a:lnTo>
                    <a:pt x="171" y="131000"/>
                  </a:lnTo>
                  <a:lnTo>
                    <a:pt x="112" y="132110"/>
                  </a:lnTo>
                  <a:lnTo>
                    <a:pt x="60" y="133254"/>
                  </a:lnTo>
                  <a:lnTo>
                    <a:pt x="31" y="134431"/>
                  </a:lnTo>
                  <a:lnTo>
                    <a:pt x="8" y="135608"/>
                  </a:lnTo>
                  <a:lnTo>
                    <a:pt x="1" y="136820"/>
                  </a:lnTo>
                  <a:lnTo>
                    <a:pt x="8" y="137997"/>
                  </a:lnTo>
                  <a:lnTo>
                    <a:pt x="31" y="139174"/>
                  </a:lnTo>
                  <a:lnTo>
                    <a:pt x="60" y="140352"/>
                  </a:lnTo>
                  <a:lnTo>
                    <a:pt x="112" y="141496"/>
                  </a:lnTo>
                  <a:lnTo>
                    <a:pt x="171" y="142640"/>
                  </a:lnTo>
                  <a:lnTo>
                    <a:pt x="237" y="143716"/>
                  </a:lnTo>
                  <a:lnTo>
                    <a:pt x="326" y="144826"/>
                  </a:lnTo>
                  <a:lnTo>
                    <a:pt x="415" y="145869"/>
                  </a:lnTo>
                  <a:lnTo>
                    <a:pt x="526" y="146912"/>
                  </a:lnTo>
                  <a:lnTo>
                    <a:pt x="644" y="147921"/>
                  </a:lnTo>
                  <a:lnTo>
                    <a:pt x="770" y="148897"/>
                  </a:lnTo>
                  <a:lnTo>
                    <a:pt x="910" y="149839"/>
                  </a:lnTo>
                  <a:lnTo>
                    <a:pt x="1058" y="150747"/>
                  </a:lnTo>
                  <a:lnTo>
                    <a:pt x="1220" y="151622"/>
                  </a:lnTo>
                  <a:lnTo>
                    <a:pt x="1390" y="152496"/>
                  </a:lnTo>
                  <a:lnTo>
                    <a:pt x="1568" y="153304"/>
                  </a:lnTo>
                  <a:lnTo>
                    <a:pt x="1752" y="154078"/>
                  </a:lnTo>
                  <a:lnTo>
                    <a:pt x="1945" y="154818"/>
                  </a:lnTo>
                  <a:lnTo>
                    <a:pt x="2152" y="155491"/>
                  </a:lnTo>
                  <a:lnTo>
                    <a:pt x="2359" y="156163"/>
                  </a:lnTo>
                  <a:lnTo>
                    <a:pt x="2580" y="156769"/>
                  </a:lnTo>
                  <a:lnTo>
                    <a:pt x="2802" y="157341"/>
                  </a:lnTo>
                  <a:lnTo>
                    <a:pt x="3038" y="157845"/>
                  </a:lnTo>
                  <a:lnTo>
                    <a:pt x="3275" y="158316"/>
                  </a:lnTo>
                  <a:lnTo>
                    <a:pt x="3526" y="158720"/>
                  </a:lnTo>
                  <a:lnTo>
                    <a:pt x="3777" y="159090"/>
                  </a:lnTo>
                  <a:lnTo>
                    <a:pt x="4036" y="159427"/>
                  </a:lnTo>
                  <a:lnTo>
                    <a:pt x="4295" y="159696"/>
                  </a:lnTo>
                  <a:lnTo>
                    <a:pt x="4568" y="159898"/>
                  </a:lnTo>
                  <a:lnTo>
                    <a:pt x="4842" y="160032"/>
                  </a:lnTo>
                  <a:lnTo>
                    <a:pt x="5115" y="160133"/>
                  </a:lnTo>
                  <a:lnTo>
                    <a:pt x="5396" y="160167"/>
                  </a:lnTo>
                  <a:lnTo>
                    <a:pt x="5677" y="160133"/>
                  </a:lnTo>
                  <a:lnTo>
                    <a:pt x="5950" y="160032"/>
                  </a:lnTo>
                  <a:lnTo>
                    <a:pt x="6216" y="159898"/>
                  </a:lnTo>
                  <a:lnTo>
                    <a:pt x="6482" y="159696"/>
                  </a:lnTo>
                  <a:lnTo>
                    <a:pt x="6741" y="159427"/>
                  </a:lnTo>
                  <a:lnTo>
                    <a:pt x="7000" y="159090"/>
                  </a:lnTo>
                  <a:lnTo>
                    <a:pt x="7251" y="158720"/>
                  </a:lnTo>
                  <a:lnTo>
                    <a:pt x="7495" y="158316"/>
                  </a:lnTo>
                  <a:lnTo>
                    <a:pt x="7731" y="157845"/>
                  </a:lnTo>
                  <a:lnTo>
                    <a:pt x="7968" y="157341"/>
                  </a:lnTo>
                  <a:lnTo>
                    <a:pt x="8190" y="156769"/>
                  </a:lnTo>
                  <a:lnTo>
                    <a:pt x="8411" y="156163"/>
                  </a:lnTo>
                  <a:lnTo>
                    <a:pt x="8618" y="155491"/>
                  </a:lnTo>
                  <a:lnTo>
                    <a:pt x="8825" y="154818"/>
                  </a:lnTo>
                  <a:lnTo>
                    <a:pt x="9025" y="154078"/>
                  </a:lnTo>
                  <a:lnTo>
                    <a:pt x="9209" y="153304"/>
                  </a:lnTo>
                  <a:lnTo>
                    <a:pt x="9387" y="152496"/>
                  </a:lnTo>
                  <a:lnTo>
                    <a:pt x="9557" y="151622"/>
                  </a:lnTo>
                  <a:lnTo>
                    <a:pt x="9719" y="150747"/>
                  </a:lnTo>
                  <a:lnTo>
                    <a:pt x="9867" y="149839"/>
                  </a:lnTo>
                  <a:lnTo>
                    <a:pt x="10008" y="148897"/>
                  </a:lnTo>
                  <a:lnTo>
                    <a:pt x="10141" y="147921"/>
                  </a:lnTo>
                  <a:lnTo>
                    <a:pt x="10259" y="146912"/>
                  </a:lnTo>
                  <a:lnTo>
                    <a:pt x="10370" y="145869"/>
                  </a:lnTo>
                  <a:lnTo>
                    <a:pt x="10466" y="144826"/>
                  </a:lnTo>
                  <a:lnTo>
                    <a:pt x="10554" y="143716"/>
                  </a:lnTo>
                  <a:lnTo>
                    <a:pt x="10621" y="142640"/>
                  </a:lnTo>
                  <a:lnTo>
                    <a:pt x="10687" y="141496"/>
                  </a:lnTo>
                  <a:lnTo>
                    <a:pt x="10732" y="140352"/>
                  </a:lnTo>
                  <a:lnTo>
                    <a:pt x="10769" y="139174"/>
                  </a:lnTo>
                  <a:lnTo>
                    <a:pt x="10791" y="137997"/>
                  </a:lnTo>
                  <a:lnTo>
                    <a:pt x="10798" y="136820"/>
                  </a:lnTo>
                  <a:lnTo>
                    <a:pt x="10791" y="135608"/>
                  </a:lnTo>
                  <a:lnTo>
                    <a:pt x="10769" y="134431"/>
                  </a:lnTo>
                  <a:lnTo>
                    <a:pt x="10732" y="133254"/>
                  </a:lnTo>
                  <a:lnTo>
                    <a:pt x="10687" y="132110"/>
                  </a:lnTo>
                  <a:lnTo>
                    <a:pt x="10621" y="131000"/>
                  </a:lnTo>
                  <a:lnTo>
                    <a:pt x="10554" y="129889"/>
                  </a:lnTo>
                  <a:lnTo>
                    <a:pt x="10466" y="128813"/>
                  </a:lnTo>
                  <a:lnTo>
                    <a:pt x="10370" y="127736"/>
                  </a:lnTo>
                  <a:lnTo>
                    <a:pt x="10259" y="126727"/>
                  </a:lnTo>
                  <a:lnTo>
                    <a:pt x="10141" y="125718"/>
                  </a:lnTo>
                  <a:lnTo>
                    <a:pt x="10008" y="124742"/>
                  </a:lnTo>
                  <a:lnTo>
                    <a:pt x="9867" y="123800"/>
                  </a:lnTo>
                  <a:lnTo>
                    <a:pt x="9719" y="122858"/>
                  </a:lnTo>
                  <a:lnTo>
                    <a:pt x="9557" y="121984"/>
                  </a:lnTo>
                  <a:lnTo>
                    <a:pt x="9387" y="121143"/>
                  </a:lnTo>
                  <a:lnTo>
                    <a:pt x="9209" y="120335"/>
                  </a:lnTo>
                  <a:lnTo>
                    <a:pt x="9025" y="119562"/>
                  </a:lnTo>
                  <a:lnTo>
                    <a:pt x="8825" y="118821"/>
                  </a:lnTo>
                  <a:lnTo>
                    <a:pt x="8618" y="118115"/>
                  </a:lnTo>
                  <a:lnTo>
                    <a:pt x="8411" y="117476"/>
                  </a:lnTo>
                  <a:lnTo>
                    <a:pt x="8190" y="116870"/>
                  </a:lnTo>
                  <a:lnTo>
                    <a:pt x="7968" y="116298"/>
                  </a:lnTo>
                  <a:lnTo>
                    <a:pt x="7731" y="115794"/>
                  </a:lnTo>
                  <a:lnTo>
                    <a:pt x="7495" y="115323"/>
                  </a:lnTo>
                  <a:lnTo>
                    <a:pt x="7251" y="114885"/>
                  </a:lnTo>
                  <a:lnTo>
                    <a:pt x="7000" y="114515"/>
                  </a:lnTo>
                  <a:lnTo>
                    <a:pt x="6741" y="114213"/>
                  </a:lnTo>
                  <a:lnTo>
                    <a:pt x="6482" y="113943"/>
                  </a:lnTo>
                  <a:lnTo>
                    <a:pt x="6216" y="113742"/>
                  </a:lnTo>
                  <a:lnTo>
                    <a:pt x="5950" y="113573"/>
                  </a:lnTo>
                  <a:lnTo>
                    <a:pt x="5677" y="113506"/>
                  </a:lnTo>
                  <a:lnTo>
                    <a:pt x="5396" y="113472"/>
                  </a:lnTo>
                  <a:close/>
                  <a:moveTo>
                    <a:pt x="5115" y="226945"/>
                  </a:moveTo>
                  <a:lnTo>
                    <a:pt x="4842" y="227046"/>
                  </a:lnTo>
                  <a:lnTo>
                    <a:pt x="4568" y="227214"/>
                  </a:lnTo>
                  <a:lnTo>
                    <a:pt x="4295" y="227416"/>
                  </a:lnTo>
                  <a:lnTo>
                    <a:pt x="4036" y="227651"/>
                  </a:lnTo>
                  <a:lnTo>
                    <a:pt x="3777" y="227988"/>
                  </a:lnTo>
                  <a:lnTo>
                    <a:pt x="3526" y="228358"/>
                  </a:lnTo>
                  <a:lnTo>
                    <a:pt x="3275" y="228761"/>
                  </a:lnTo>
                  <a:lnTo>
                    <a:pt x="3038" y="229232"/>
                  </a:lnTo>
                  <a:lnTo>
                    <a:pt x="2802" y="229771"/>
                  </a:lnTo>
                  <a:lnTo>
                    <a:pt x="2580" y="230309"/>
                  </a:lnTo>
                  <a:lnTo>
                    <a:pt x="2359" y="230915"/>
                  </a:lnTo>
                  <a:lnTo>
                    <a:pt x="2152" y="231587"/>
                  </a:lnTo>
                  <a:lnTo>
                    <a:pt x="1945" y="232260"/>
                  </a:lnTo>
                  <a:lnTo>
                    <a:pt x="1752" y="233000"/>
                  </a:lnTo>
                  <a:lnTo>
                    <a:pt x="1568" y="233774"/>
                  </a:lnTo>
                  <a:lnTo>
                    <a:pt x="1390" y="234581"/>
                  </a:lnTo>
                  <a:lnTo>
                    <a:pt x="1220" y="235422"/>
                  </a:lnTo>
                  <a:lnTo>
                    <a:pt x="1058" y="236331"/>
                  </a:lnTo>
                  <a:lnTo>
                    <a:pt x="910" y="237239"/>
                  </a:lnTo>
                  <a:lnTo>
                    <a:pt x="770" y="238181"/>
                  </a:lnTo>
                  <a:lnTo>
                    <a:pt x="644" y="239157"/>
                  </a:lnTo>
                  <a:lnTo>
                    <a:pt x="526" y="240166"/>
                  </a:lnTo>
                  <a:lnTo>
                    <a:pt x="415" y="241209"/>
                  </a:lnTo>
                  <a:lnTo>
                    <a:pt x="326" y="242252"/>
                  </a:lnTo>
                  <a:lnTo>
                    <a:pt x="237" y="243328"/>
                  </a:lnTo>
                  <a:lnTo>
                    <a:pt x="171" y="244438"/>
                  </a:lnTo>
                  <a:lnTo>
                    <a:pt x="112" y="245582"/>
                  </a:lnTo>
                  <a:lnTo>
                    <a:pt x="60" y="246726"/>
                  </a:lnTo>
                  <a:lnTo>
                    <a:pt x="31" y="247903"/>
                  </a:lnTo>
                  <a:lnTo>
                    <a:pt x="8" y="249081"/>
                  </a:lnTo>
                  <a:lnTo>
                    <a:pt x="1" y="250258"/>
                  </a:lnTo>
                  <a:lnTo>
                    <a:pt x="8" y="251469"/>
                  </a:lnTo>
                  <a:lnTo>
                    <a:pt x="31" y="252647"/>
                  </a:lnTo>
                  <a:lnTo>
                    <a:pt x="60" y="253824"/>
                  </a:lnTo>
                  <a:lnTo>
                    <a:pt x="112" y="254968"/>
                  </a:lnTo>
                  <a:lnTo>
                    <a:pt x="171" y="256078"/>
                  </a:lnTo>
                  <a:lnTo>
                    <a:pt x="237" y="257188"/>
                  </a:lnTo>
                  <a:lnTo>
                    <a:pt x="326" y="258265"/>
                  </a:lnTo>
                  <a:lnTo>
                    <a:pt x="415" y="259341"/>
                  </a:lnTo>
                  <a:lnTo>
                    <a:pt x="526" y="260384"/>
                  </a:lnTo>
                  <a:lnTo>
                    <a:pt x="644" y="261360"/>
                  </a:lnTo>
                  <a:lnTo>
                    <a:pt x="770" y="262336"/>
                  </a:lnTo>
                  <a:lnTo>
                    <a:pt x="910" y="263311"/>
                  </a:lnTo>
                  <a:lnTo>
                    <a:pt x="1058" y="264220"/>
                  </a:lnTo>
                  <a:lnTo>
                    <a:pt x="1220" y="265094"/>
                  </a:lnTo>
                  <a:lnTo>
                    <a:pt x="1390" y="265935"/>
                  </a:lnTo>
                  <a:lnTo>
                    <a:pt x="1568" y="266743"/>
                  </a:lnTo>
                  <a:lnTo>
                    <a:pt x="1752" y="267516"/>
                  </a:lnTo>
                  <a:lnTo>
                    <a:pt x="1945" y="268256"/>
                  </a:lnTo>
                  <a:lnTo>
                    <a:pt x="2152" y="268963"/>
                  </a:lnTo>
                  <a:lnTo>
                    <a:pt x="2359" y="269602"/>
                  </a:lnTo>
                  <a:lnTo>
                    <a:pt x="2580" y="270208"/>
                  </a:lnTo>
                  <a:lnTo>
                    <a:pt x="2802" y="270780"/>
                  </a:lnTo>
                  <a:lnTo>
                    <a:pt x="3038" y="271318"/>
                  </a:lnTo>
                  <a:lnTo>
                    <a:pt x="3275" y="271789"/>
                  </a:lnTo>
                  <a:lnTo>
                    <a:pt x="3526" y="272193"/>
                  </a:lnTo>
                  <a:lnTo>
                    <a:pt x="3777" y="272563"/>
                  </a:lnTo>
                  <a:lnTo>
                    <a:pt x="4036" y="272865"/>
                  </a:lnTo>
                  <a:lnTo>
                    <a:pt x="4295" y="273134"/>
                  </a:lnTo>
                  <a:lnTo>
                    <a:pt x="4568" y="273336"/>
                  </a:lnTo>
                  <a:lnTo>
                    <a:pt x="4842" y="273505"/>
                  </a:lnTo>
                  <a:lnTo>
                    <a:pt x="5115" y="273572"/>
                  </a:lnTo>
                  <a:lnTo>
                    <a:pt x="5396" y="273605"/>
                  </a:lnTo>
                  <a:lnTo>
                    <a:pt x="5677" y="273572"/>
                  </a:lnTo>
                  <a:lnTo>
                    <a:pt x="5950" y="273505"/>
                  </a:lnTo>
                  <a:lnTo>
                    <a:pt x="6216" y="273336"/>
                  </a:lnTo>
                  <a:lnTo>
                    <a:pt x="6482" y="273134"/>
                  </a:lnTo>
                  <a:lnTo>
                    <a:pt x="6741" y="272865"/>
                  </a:lnTo>
                  <a:lnTo>
                    <a:pt x="7000" y="272563"/>
                  </a:lnTo>
                  <a:lnTo>
                    <a:pt x="7251" y="272193"/>
                  </a:lnTo>
                  <a:lnTo>
                    <a:pt x="7495" y="271789"/>
                  </a:lnTo>
                  <a:lnTo>
                    <a:pt x="7731" y="271318"/>
                  </a:lnTo>
                  <a:lnTo>
                    <a:pt x="7968" y="270780"/>
                  </a:lnTo>
                  <a:lnTo>
                    <a:pt x="8190" y="270208"/>
                  </a:lnTo>
                  <a:lnTo>
                    <a:pt x="8411" y="269602"/>
                  </a:lnTo>
                  <a:lnTo>
                    <a:pt x="8618" y="268963"/>
                  </a:lnTo>
                  <a:lnTo>
                    <a:pt x="8825" y="268256"/>
                  </a:lnTo>
                  <a:lnTo>
                    <a:pt x="9025" y="267516"/>
                  </a:lnTo>
                  <a:lnTo>
                    <a:pt x="9209" y="266743"/>
                  </a:lnTo>
                  <a:lnTo>
                    <a:pt x="9387" y="265935"/>
                  </a:lnTo>
                  <a:lnTo>
                    <a:pt x="9557" y="265094"/>
                  </a:lnTo>
                  <a:lnTo>
                    <a:pt x="9719" y="264220"/>
                  </a:lnTo>
                  <a:lnTo>
                    <a:pt x="9867" y="263311"/>
                  </a:lnTo>
                  <a:lnTo>
                    <a:pt x="10008" y="262336"/>
                  </a:lnTo>
                  <a:lnTo>
                    <a:pt x="10141" y="261360"/>
                  </a:lnTo>
                  <a:lnTo>
                    <a:pt x="10259" y="260384"/>
                  </a:lnTo>
                  <a:lnTo>
                    <a:pt x="10370" y="259341"/>
                  </a:lnTo>
                  <a:lnTo>
                    <a:pt x="10466" y="258265"/>
                  </a:lnTo>
                  <a:lnTo>
                    <a:pt x="10554" y="257188"/>
                  </a:lnTo>
                  <a:lnTo>
                    <a:pt x="10621" y="256078"/>
                  </a:lnTo>
                  <a:lnTo>
                    <a:pt x="10687" y="254968"/>
                  </a:lnTo>
                  <a:lnTo>
                    <a:pt x="10732" y="253824"/>
                  </a:lnTo>
                  <a:lnTo>
                    <a:pt x="10769" y="252647"/>
                  </a:lnTo>
                  <a:lnTo>
                    <a:pt x="10791" y="251469"/>
                  </a:lnTo>
                  <a:lnTo>
                    <a:pt x="10798" y="250258"/>
                  </a:lnTo>
                  <a:lnTo>
                    <a:pt x="10791" y="249081"/>
                  </a:lnTo>
                  <a:lnTo>
                    <a:pt x="10769" y="247903"/>
                  </a:lnTo>
                  <a:lnTo>
                    <a:pt x="10732" y="246726"/>
                  </a:lnTo>
                  <a:lnTo>
                    <a:pt x="10687" y="245582"/>
                  </a:lnTo>
                  <a:lnTo>
                    <a:pt x="10621" y="244438"/>
                  </a:lnTo>
                  <a:lnTo>
                    <a:pt x="10554" y="243328"/>
                  </a:lnTo>
                  <a:lnTo>
                    <a:pt x="10466" y="242252"/>
                  </a:lnTo>
                  <a:lnTo>
                    <a:pt x="10370" y="241209"/>
                  </a:lnTo>
                  <a:lnTo>
                    <a:pt x="10259" y="240166"/>
                  </a:lnTo>
                  <a:lnTo>
                    <a:pt x="10141" y="239157"/>
                  </a:lnTo>
                  <a:lnTo>
                    <a:pt x="10008" y="238181"/>
                  </a:lnTo>
                  <a:lnTo>
                    <a:pt x="9867" y="237239"/>
                  </a:lnTo>
                  <a:lnTo>
                    <a:pt x="9719" y="236331"/>
                  </a:lnTo>
                  <a:lnTo>
                    <a:pt x="9557" y="235422"/>
                  </a:lnTo>
                  <a:lnTo>
                    <a:pt x="9387" y="234581"/>
                  </a:lnTo>
                  <a:lnTo>
                    <a:pt x="9209" y="233774"/>
                  </a:lnTo>
                  <a:lnTo>
                    <a:pt x="9025" y="233000"/>
                  </a:lnTo>
                  <a:lnTo>
                    <a:pt x="8825" y="232260"/>
                  </a:lnTo>
                  <a:lnTo>
                    <a:pt x="8618" y="231587"/>
                  </a:lnTo>
                  <a:lnTo>
                    <a:pt x="8411" y="230915"/>
                  </a:lnTo>
                  <a:lnTo>
                    <a:pt x="8190" y="230309"/>
                  </a:lnTo>
                  <a:lnTo>
                    <a:pt x="7968" y="229771"/>
                  </a:lnTo>
                  <a:lnTo>
                    <a:pt x="7731" y="229232"/>
                  </a:lnTo>
                  <a:lnTo>
                    <a:pt x="7495" y="228761"/>
                  </a:lnTo>
                  <a:lnTo>
                    <a:pt x="7251" y="228358"/>
                  </a:lnTo>
                  <a:lnTo>
                    <a:pt x="7000" y="227988"/>
                  </a:lnTo>
                  <a:lnTo>
                    <a:pt x="6741" y="227651"/>
                  </a:lnTo>
                  <a:lnTo>
                    <a:pt x="6482" y="227416"/>
                  </a:lnTo>
                  <a:lnTo>
                    <a:pt x="6216" y="227214"/>
                  </a:lnTo>
                  <a:lnTo>
                    <a:pt x="5950" y="227046"/>
                  </a:lnTo>
                  <a:lnTo>
                    <a:pt x="5677" y="226945"/>
                  </a:lnTo>
                  <a:close/>
                  <a:moveTo>
                    <a:pt x="5115" y="340384"/>
                  </a:moveTo>
                  <a:lnTo>
                    <a:pt x="4842" y="340485"/>
                  </a:lnTo>
                  <a:lnTo>
                    <a:pt x="4568" y="340653"/>
                  </a:lnTo>
                  <a:lnTo>
                    <a:pt x="4295" y="340855"/>
                  </a:lnTo>
                  <a:lnTo>
                    <a:pt x="4036" y="341124"/>
                  </a:lnTo>
                  <a:lnTo>
                    <a:pt x="3777" y="341426"/>
                  </a:lnTo>
                  <a:lnTo>
                    <a:pt x="3526" y="341797"/>
                  </a:lnTo>
                  <a:lnTo>
                    <a:pt x="3275" y="342200"/>
                  </a:lnTo>
                  <a:lnTo>
                    <a:pt x="3038" y="342671"/>
                  </a:lnTo>
                  <a:lnTo>
                    <a:pt x="2802" y="343209"/>
                  </a:lnTo>
                  <a:lnTo>
                    <a:pt x="2580" y="343748"/>
                  </a:lnTo>
                  <a:lnTo>
                    <a:pt x="2359" y="344387"/>
                  </a:lnTo>
                  <a:lnTo>
                    <a:pt x="2152" y="345026"/>
                  </a:lnTo>
                  <a:lnTo>
                    <a:pt x="1945" y="345733"/>
                  </a:lnTo>
                  <a:lnTo>
                    <a:pt x="1752" y="346439"/>
                  </a:lnTo>
                  <a:lnTo>
                    <a:pt x="1568" y="347213"/>
                  </a:lnTo>
                  <a:lnTo>
                    <a:pt x="1390" y="348054"/>
                  </a:lnTo>
                  <a:lnTo>
                    <a:pt x="1220" y="348895"/>
                  </a:lnTo>
                  <a:lnTo>
                    <a:pt x="1058" y="349770"/>
                  </a:lnTo>
                  <a:lnTo>
                    <a:pt x="910" y="350678"/>
                  </a:lnTo>
                  <a:lnTo>
                    <a:pt x="770" y="351620"/>
                  </a:lnTo>
                  <a:lnTo>
                    <a:pt x="644" y="352595"/>
                  </a:lnTo>
                  <a:lnTo>
                    <a:pt x="526" y="353605"/>
                  </a:lnTo>
                  <a:lnTo>
                    <a:pt x="415" y="354648"/>
                  </a:lnTo>
                  <a:lnTo>
                    <a:pt x="326" y="355724"/>
                  </a:lnTo>
                  <a:lnTo>
                    <a:pt x="237" y="356801"/>
                  </a:lnTo>
                  <a:lnTo>
                    <a:pt x="171" y="357911"/>
                  </a:lnTo>
                  <a:lnTo>
                    <a:pt x="112" y="359021"/>
                  </a:lnTo>
                  <a:lnTo>
                    <a:pt x="60" y="360165"/>
                  </a:lnTo>
                  <a:lnTo>
                    <a:pt x="31" y="361342"/>
                  </a:lnTo>
                  <a:lnTo>
                    <a:pt x="8" y="362520"/>
                  </a:lnTo>
                  <a:lnTo>
                    <a:pt x="1" y="363697"/>
                  </a:lnTo>
                  <a:lnTo>
                    <a:pt x="8" y="364908"/>
                  </a:lnTo>
                  <a:lnTo>
                    <a:pt x="31" y="366086"/>
                  </a:lnTo>
                  <a:lnTo>
                    <a:pt x="60" y="367263"/>
                  </a:lnTo>
                  <a:lnTo>
                    <a:pt x="112" y="368407"/>
                  </a:lnTo>
                  <a:lnTo>
                    <a:pt x="171" y="369517"/>
                  </a:lnTo>
                  <a:lnTo>
                    <a:pt x="237" y="370627"/>
                  </a:lnTo>
                  <a:lnTo>
                    <a:pt x="326" y="371704"/>
                  </a:lnTo>
                  <a:lnTo>
                    <a:pt x="415" y="372780"/>
                  </a:lnTo>
                  <a:lnTo>
                    <a:pt x="526" y="373823"/>
                  </a:lnTo>
                  <a:lnTo>
                    <a:pt x="644" y="374799"/>
                  </a:lnTo>
                  <a:lnTo>
                    <a:pt x="770" y="375808"/>
                  </a:lnTo>
                  <a:lnTo>
                    <a:pt x="910" y="376750"/>
                  </a:lnTo>
                  <a:lnTo>
                    <a:pt x="1058" y="377658"/>
                  </a:lnTo>
                  <a:lnTo>
                    <a:pt x="1220" y="378533"/>
                  </a:lnTo>
                  <a:lnTo>
                    <a:pt x="1390" y="379374"/>
                  </a:lnTo>
                  <a:lnTo>
                    <a:pt x="1568" y="380215"/>
                  </a:lnTo>
                  <a:lnTo>
                    <a:pt x="1752" y="380989"/>
                  </a:lnTo>
                  <a:lnTo>
                    <a:pt x="1945" y="381695"/>
                  </a:lnTo>
                  <a:lnTo>
                    <a:pt x="2152" y="382402"/>
                  </a:lnTo>
                  <a:lnTo>
                    <a:pt x="2359" y="383041"/>
                  </a:lnTo>
                  <a:lnTo>
                    <a:pt x="2580" y="383680"/>
                  </a:lnTo>
                  <a:lnTo>
                    <a:pt x="2802" y="384218"/>
                  </a:lnTo>
                  <a:lnTo>
                    <a:pt x="3038" y="384757"/>
                  </a:lnTo>
                  <a:lnTo>
                    <a:pt x="3275" y="385228"/>
                  </a:lnTo>
                  <a:lnTo>
                    <a:pt x="3526" y="385631"/>
                  </a:lnTo>
                  <a:lnTo>
                    <a:pt x="3777" y="386001"/>
                  </a:lnTo>
                  <a:lnTo>
                    <a:pt x="4036" y="386304"/>
                  </a:lnTo>
                  <a:lnTo>
                    <a:pt x="4295" y="386573"/>
                  </a:lnTo>
                  <a:lnTo>
                    <a:pt x="4568" y="386775"/>
                  </a:lnTo>
                  <a:lnTo>
                    <a:pt x="4842" y="386943"/>
                  </a:lnTo>
                  <a:lnTo>
                    <a:pt x="5115" y="387044"/>
                  </a:lnTo>
                  <a:lnTo>
                    <a:pt x="5677" y="387044"/>
                  </a:lnTo>
                  <a:lnTo>
                    <a:pt x="5950" y="386943"/>
                  </a:lnTo>
                  <a:lnTo>
                    <a:pt x="6216" y="386775"/>
                  </a:lnTo>
                  <a:lnTo>
                    <a:pt x="6482" y="386573"/>
                  </a:lnTo>
                  <a:lnTo>
                    <a:pt x="6741" y="386304"/>
                  </a:lnTo>
                  <a:lnTo>
                    <a:pt x="7000" y="386001"/>
                  </a:lnTo>
                  <a:lnTo>
                    <a:pt x="7251" y="385631"/>
                  </a:lnTo>
                  <a:lnTo>
                    <a:pt x="7495" y="385228"/>
                  </a:lnTo>
                  <a:lnTo>
                    <a:pt x="7731" y="384757"/>
                  </a:lnTo>
                  <a:lnTo>
                    <a:pt x="7968" y="384218"/>
                  </a:lnTo>
                  <a:lnTo>
                    <a:pt x="8190" y="383680"/>
                  </a:lnTo>
                  <a:lnTo>
                    <a:pt x="8411" y="383041"/>
                  </a:lnTo>
                  <a:lnTo>
                    <a:pt x="8618" y="382402"/>
                  </a:lnTo>
                  <a:lnTo>
                    <a:pt x="8825" y="381695"/>
                  </a:lnTo>
                  <a:lnTo>
                    <a:pt x="9025" y="380989"/>
                  </a:lnTo>
                  <a:lnTo>
                    <a:pt x="9209" y="380215"/>
                  </a:lnTo>
                  <a:lnTo>
                    <a:pt x="9387" y="379374"/>
                  </a:lnTo>
                  <a:lnTo>
                    <a:pt x="9557" y="378533"/>
                  </a:lnTo>
                  <a:lnTo>
                    <a:pt x="9719" y="377658"/>
                  </a:lnTo>
                  <a:lnTo>
                    <a:pt x="9867" y="376750"/>
                  </a:lnTo>
                  <a:lnTo>
                    <a:pt x="10008" y="375808"/>
                  </a:lnTo>
                  <a:lnTo>
                    <a:pt x="10141" y="374799"/>
                  </a:lnTo>
                  <a:lnTo>
                    <a:pt x="10259" y="373823"/>
                  </a:lnTo>
                  <a:lnTo>
                    <a:pt x="10370" y="372780"/>
                  </a:lnTo>
                  <a:lnTo>
                    <a:pt x="10466" y="371704"/>
                  </a:lnTo>
                  <a:lnTo>
                    <a:pt x="10554" y="370627"/>
                  </a:lnTo>
                  <a:lnTo>
                    <a:pt x="10621" y="369517"/>
                  </a:lnTo>
                  <a:lnTo>
                    <a:pt x="10687" y="368407"/>
                  </a:lnTo>
                  <a:lnTo>
                    <a:pt x="10732" y="367263"/>
                  </a:lnTo>
                  <a:lnTo>
                    <a:pt x="10769" y="366086"/>
                  </a:lnTo>
                  <a:lnTo>
                    <a:pt x="10791" y="364908"/>
                  </a:lnTo>
                  <a:lnTo>
                    <a:pt x="10798" y="363697"/>
                  </a:lnTo>
                  <a:lnTo>
                    <a:pt x="10791" y="362520"/>
                  </a:lnTo>
                  <a:lnTo>
                    <a:pt x="10769" y="361342"/>
                  </a:lnTo>
                  <a:lnTo>
                    <a:pt x="10732" y="360165"/>
                  </a:lnTo>
                  <a:lnTo>
                    <a:pt x="10687" y="359021"/>
                  </a:lnTo>
                  <a:lnTo>
                    <a:pt x="10621" y="357911"/>
                  </a:lnTo>
                  <a:lnTo>
                    <a:pt x="10554" y="356801"/>
                  </a:lnTo>
                  <a:lnTo>
                    <a:pt x="10466" y="355724"/>
                  </a:lnTo>
                  <a:lnTo>
                    <a:pt x="10370" y="354648"/>
                  </a:lnTo>
                  <a:lnTo>
                    <a:pt x="10259" y="353605"/>
                  </a:lnTo>
                  <a:lnTo>
                    <a:pt x="10141" y="352595"/>
                  </a:lnTo>
                  <a:lnTo>
                    <a:pt x="10008" y="351620"/>
                  </a:lnTo>
                  <a:lnTo>
                    <a:pt x="9867" y="350678"/>
                  </a:lnTo>
                  <a:lnTo>
                    <a:pt x="9719" y="349770"/>
                  </a:lnTo>
                  <a:lnTo>
                    <a:pt x="9557" y="348895"/>
                  </a:lnTo>
                  <a:lnTo>
                    <a:pt x="9387" y="348054"/>
                  </a:lnTo>
                  <a:lnTo>
                    <a:pt x="9209" y="347213"/>
                  </a:lnTo>
                  <a:lnTo>
                    <a:pt x="9025" y="346439"/>
                  </a:lnTo>
                  <a:lnTo>
                    <a:pt x="8825" y="345733"/>
                  </a:lnTo>
                  <a:lnTo>
                    <a:pt x="8618" y="345026"/>
                  </a:lnTo>
                  <a:lnTo>
                    <a:pt x="8411" y="344387"/>
                  </a:lnTo>
                  <a:lnTo>
                    <a:pt x="8190" y="343748"/>
                  </a:lnTo>
                  <a:lnTo>
                    <a:pt x="7968" y="343209"/>
                  </a:lnTo>
                  <a:lnTo>
                    <a:pt x="7731" y="342671"/>
                  </a:lnTo>
                  <a:lnTo>
                    <a:pt x="7495" y="342200"/>
                  </a:lnTo>
                  <a:lnTo>
                    <a:pt x="7251" y="341797"/>
                  </a:lnTo>
                  <a:lnTo>
                    <a:pt x="7000" y="341426"/>
                  </a:lnTo>
                  <a:lnTo>
                    <a:pt x="6741" y="341124"/>
                  </a:lnTo>
                  <a:lnTo>
                    <a:pt x="6482" y="340855"/>
                  </a:lnTo>
                  <a:lnTo>
                    <a:pt x="6216" y="340653"/>
                  </a:lnTo>
                  <a:lnTo>
                    <a:pt x="5950" y="340485"/>
                  </a:lnTo>
                  <a:lnTo>
                    <a:pt x="5677" y="340384"/>
                  </a:lnTo>
                  <a:close/>
                  <a:moveTo>
                    <a:pt x="5396" y="453822"/>
                  </a:moveTo>
                  <a:lnTo>
                    <a:pt x="5115" y="453856"/>
                  </a:lnTo>
                  <a:lnTo>
                    <a:pt x="4842" y="453957"/>
                  </a:lnTo>
                  <a:lnTo>
                    <a:pt x="4568" y="454092"/>
                  </a:lnTo>
                  <a:lnTo>
                    <a:pt x="4295" y="454293"/>
                  </a:lnTo>
                  <a:lnTo>
                    <a:pt x="4036" y="454562"/>
                  </a:lnTo>
                  <a:lnTo>
                    <a:pt x="3777" y="454865"/>
                  </a:lnTo>
                  <a:lnTo>
                    <a:pt x="3526" y="455235"/>
                  </a:lnTo>
                  <a:lnTo>
                    <a:pt x="3275" y="455639"/>
                  </a:lnTo>
                  <a:lnTo>
                    <a:pt x="3038" y="456110"/>
                  </a:lnTo>
                  <a:lnTo>
                    <a:pt x="2802" y="456615"/>
                  </a:lnTo>
                  <a:lnTo>
                    <a:pt x="2580" y="457153"/>
                  </a:lnTo>
                  <a:lnTo>
                    <a:pt x="2359" y="457758"/>
                  </a:lnTo>
                  <a:lnTo>
                    <a:pt x="2152" y="458398"/>
                  </a:lnTo>
                  <a:lnTo>
                    <a:pt x="1945" y="459070"/>
                  </a:lnTo>
                  <a:lnTo>
                    <a:pt x="1752" y="459811"/>
                  </a:lnTo>
                  <a:lnTo>
                    <a:pt x="1568" y="460551"/>
                  </a:lnTo>
                  <a:lnTo>
                    <a:pt x="1390" y="461358"/>
                  </a:lnTo>
                  <a:lnTo>
                    <a:pt x="1220" y="462199"/>
                  </a:lnTo>
                  <a:lnTo>
                    <a:pt x="1058" y="463074"/>
                  </a:lnTo>
                  <a:lnTo>
                    <a:pt x="910" y="463982"/>
                  </a:lnTo>
                  <a:lnTo>
                    <a:pt x="770" y="464924"/>
                  </a:lnTo>
                  <a:lnTo>
                    <a:pt x="644" y="465900"/>
                  </a:lnTo>
                  <a:lnTo>
                    <a:pt x="526" y="466875"/>
                  </a:lnTo>
                  <a:lnTo>
                    <a:pt x="415" y="467918"/>
                  </a:lnTo>
                  <a:lnTo>
                    <a:pt x="326" y="468961"/>
                  </a:lnTo>
                  <a:lnTo>
                    <a:pt x="237" y="470038"/>
                  </a:lnTo>
                  <a:lnTo>
                    <a:pt x="171" y="471148"/>
                  </a:lnTo>
                  <a:lnTo>
                    <a:pt x="112" y="472258"/>
                  </a:lnTo>
                  <a:lnTo>
                    <a:pt x="60" y="473402"/>
                  </a:lnTo>
                  <a:lnTo>
                    <a:pt x="31" y="474579"/>
                  </a:lnTo>
                  <a:lnTo>
                    <a:pt x="8" y="475757"/>
                  </a:lnTo>
                  <a:lnTo>
                    <a:pt x="1" y="476934"/>
                  </a:lnTo>
                  <a:lnTo>
                    <a:pt x="8" y="478179"/>
                  </a:lnTo>
                  <a:lnTo>
                    <a:pt x="31" y="479356"/>
                  </a:lnTo>
                  <a:lnTo>
                    <a:pt x="60" y="480534"/>
                  </a:lnTo>
                  <a:lnTo>
                    <a:pt x="112" y="481711"/>
                  </a:lnTo>
                  <a:lnTo>
                    <a:pt x="171" y="482855"/>
                  </a:lnTo>
                  <a:lnTo>
                    <a:pt x="237" y="483965"/>
                  </a:lnTo>
                  <a:lnTo>
                    <a:pt x="326" y="485075"/>
                  </a:lnTo>
                  <a:lnTo>
                    <a:pt x="415" y="486152"/>
                  </a:lnTo>
                  <a:lnTo>
                    <a:pt x="526" y="487195"/>
                  </a:lnTo>
                  <a:lnTo>
                    <a:pt x="644" y="488204"/>
                  </a:lnTo>
                  <a:lnTo>
                    <a:pt x="770" y="489179"/>
                  </a:lnTo>
                  <a:lnTo>
                    <a:pt x="910" y="490155"/>
                  </a:lnTo>
                  <a:lnTo>
                    <a:pt x="1058" y="491063"/>
                  </a:lnTo>
                  <a:lnTo>
                    <a:pt x="1220" y="491972"/>
                  </a:lnTo>
                  <a:lnTo>
                    <a:pt x="1390" y="492813"/>
                  </a:lnTo>
                  <a:lnTo>
                    <a:pt x="1568" y="493620"/>
                  </a:lnTo>
                  <a:lnTo>
                    <a:pt x="1752" y="494394"/>
                  </a:lnTo>
                  <a:lnTo>
                    <a:pt x="1945" y="495134"/>
                  </a:lnTo>
                  <a:lnTo>
                    <a:pt x="2152" y="495840"/>
                  </a:lnTo>
                  <a:lnTo>
                    <a:pt x="2359" y="496513"/>
                  </a:lnTo>
                  <a:lnTo>
                    <a:pt x="2580" y="497119"/>
                  </a:lnTo>
                  <a:lnTo>
                    <a:pt x="2802" y="497691"/>
                  </a:lnTo>
                  <a:lnTo>
                    <a:pt x="3038" y="498195"/>
                  </a:lnTo>
                  <a:lnTo>
                    <a:pt x="3275" y="498666"/>
                  </a:lnTo>
                  <a:lnTo>
                    <a:pt x="3526" y="499104"/>
                  </a:lnTo>
                  <a:lnTo>
                    <a:pt x="3777" y="499474"/>
                  </a:lnTo>
                  <a:lnTo>
                    <a:pt x="4036" y="499777"/>
                  </a:lnTo>
                  <a:lnTo>
                    <a:pt x="4295" y="500046"/>
                  </a:lnTo>
                  <a:lnTo>
                    <a:pt x="4568" y="500248"/>
                  </a:lnTo>
                  <a:lnTo>
                    <a:pt x="4842" y="500382"/>
                  </a:lnTo>
                  <a:lnTo>
                    <a:pt x="5115" y="500483"/>
                  </a:lnTo>
                  <a:lnTo>
                    <a:pt x="5396" y="500517"/>
                  </a:lnTo>
                  <a:lnTo>
                    <a:pt x="5677" y="500483"/>
                  </a:lnTo>
                  <a:lnTo>
                    <a:pt x="5950" y="500382"/>
                  </a:lnTo>
                  <a:lnTo>
                    <a:pt x="6216" y="500248"/>
                  </a:lnTo>
                  <a:lnTo>
                    <a:pt x="6482" y="500046"/>
                  </a:lnTo>
                  <a:lnTo>
                    <a:pt x="6741" y="499777"/>
                  </a:lnTo>
                  <a:lnTo>
                    <a:pt x="7000" y="499474"/>
                  </a:lnTo>
                  <a:lnTo>
                    <a:pt x="7251" y="499104"/>
                  </a:lnTo>
                  <a:lnTo>
                    <a:pt x="7495" y="498666"/>
                  </a:lnTo>
                  <a:lnTo>
                    <a:pt x="7731" y="498195"/>
                  </a:lnTo>
                  <a:lnTo>
                    <a:pt x="7968" y="497691"/>
                  </a:lnTo>
                  <a:lnTo>
                    <a:pt x="8190" y="497119"/>
                  </a:lnTo>
                  <a:lnTo>
                    <a:pt x="8411" y="496513"/>
                  </a:lnTo>
                  <a:lnTo>
                    <a:pt x="8618" y="495840"/>
                  </a:lnTo>
                  <a:lnTo>
                    <a:pt x="8825" y="495134"/>
                  </a:lnTo>
                  <a:lnTo>
                    <a:pt x="9025" y="494394"/>
                  </a:lnTo>
                  <a:lnTo>
                    <a:pt x="9209" y="493620"/>
                  </a:lnTo>
                  <a:lnTo>
                    <a:pt x="9387" y="492813"/>
                  </a:lnTo>
                  <a:lnTo>
                    <a:pt x="9557" y="491972"/>
                  </a:lnTo>
                  <a:lnTo>
                    <a:pt x="9719" y="491063"/>
                  </a:lnTo>
                  <a:lnTo>
                    <a:pt x="9867" y="490155"/>
                  </a:lnTo>
                  <a:lnTo>
                    <a:pt x="10008" y="489179"/>
                  </a:lnTo>
                  <a:lnTo>
                    <a:pt x="10141" y="488204"/>
                  </a:lnTo>
                  <a:lnTo>
                    <a:pt x="10259" y="487195"/>
                  </a:lnTo>
                  <a:lnTo>
                    <a:pt x="10370" y="486152"/>
                  </a:lnTo>
                  <a:lnTo>
                    <a:pt x="10466" y="485075"/>
                  </a:lnTo>
                  <a:lnTo>
                    <a:pt x="10554" y="483965"/>
                  </a:lnTo>
                  <a:lnTo>
                    <a:pt x="10621" y="482855"/>
                  </a:lnTo>
                  <a:lnTo>
                    <a:pt x="10687" y="481711"/>
                  </a:lnTo>
                  <a:lnTo>
                    <a:pt x="10732" y="480534"/>
                  </a:lnTo>
                  <a:lnTo>
                    <a:pt x="10769" y="479356"/>
                  </a:lnTo>
                  <a:lnTo>
                    <a:pt x="10791" y="478179"/>
                  </a:lnTo>
                  <a:lnTo>
                    <a:pt x="10798" y="476934"/>
                  </a:lnTo>
                  <a:lnTo>
                    <a:pt x="10791" y="475757"/>
                  </a:lnTo>
                  <a:lnTo>
                    <a:pt x="10769" y="474579"/>
                  </a:lnTo>
                  <a:lnTo>
                    <a:pt x="10732" y="473402"/>
                  </a:lnTo>
                  <a:lnTo>
                    <a:pt x="10687" y="472258"/>
                  </a:lnTo>
                  <a:lnTo>
                    <a:pt x="10621" y="471148"/>
                  </a:lnTo>
                  <a:lnTo>
                    <a:pt x="10554" y="470038"/>
                  </a:lnTo>
                  <a:lnTo>
                    <a:pt x="10466" y="468961"/>
                  </a:lnTo>
                  <a:lnTo>
                    <a:pt x="10370" y="467918"/>
                  </a:lnTo>
                  <a:lnTo>
                    <a:pt x="10259" y="466875"/>
                  </a:lnTo>
                  <a:lnTo>
                    <a:pt x="10141" y="465900"/>
                  </a:lnTo>
                  <a:lnTo>
                    <a:pt x="10008" y="464924"/>
                  </a:lnTo>
                  <a:lnTo>
                    <a:pt x="9867" y="463982"/>
                  </a:lnTo>
                  <a:lnTo>
                    <a:pt x="9719" y="463074"/>
                  </a:lnTo>
                  <a:lnTo>
                    <a:pt x="9557" y="462199"/>
                  </a:lnTo>
                  <a:lnTo>
                    <a:pt x="9387" y="461358"/>
                  </a:lnTo>
                  <a:lnTo>
                    <a:pt x="9209" y="460551"/>
                  </a:lnTo>
                  <a:lnTo>
                    <a:pt x="9025" y="459811"/>
                  </a:lnTo>
                  <a:lnTo>
                    <a:pt x="8825" y="459070"/>
                  </a:lnTo>
                  <a:lnTo>
                    <a:pt x="8618" y="458398"/>
                  </a:lnTo>
                  <a:lnTo>
                    <a:pt x="8411" y="457758"/>
                  </a:lnTo>
                  <a:lnTo>
                    <a:pt x="8190" y="457153"/>
                  </a:lnTo>
                  <a:lnTo>
                    <a:pt x="7968" y="456615"/>
                  </a:lnTo>
                  <a:lnTo>
                    <a:pt x="7731" y="456110"/>
                  </a:lnTo>
                  <a:lnTo>
                    <a:pt x="7495" y="455639"/>
                  </a:lnTo>
                  <a:lnTo>
                    <a:pt x="7251" y="455235"/>
                  </a:lnTo>
                  <a:lnTo>
                    <a:pt x="7000" y="454865"/>
                  </a:lnTo>
                  <a:lnTo>
                    <a:pt x="6741" y="454562"/>
                  </a:lnTo>
                  <a:lnTo>
                    <a:pt x="6482" y="454293"/>
                  </a:lnTo>
                  <a:lnTo>
                    <a:pt x="6216" y="454092"/>
                  </a:lnTo>
                  <a:lnTo>
                    <a:pt x="5950" y="453957"/>
                  </a:lnTo>
                  <a:lnTo>
                    <a:pt x="5677" y="453856"/>
                  </a:lnTo>
                  <a:lnTo>
                    <a:pt x="5396" y="453822"/>
                  </a:lnTo>
                  <a:close/>
                  <a:moveTo>
                    <a:pt x="5115" y="567059"/>
                  </a:moveTo>
                  <a:lnTo>
                    <a:pt x="4842" y="567160"/>
                  </a:lnTo>
                  <a:lnTo>
                    <a:pt x="4568" y="567328"/>
                  </a:lnTo>
                  <a:lnTo>
                    <a:pt x="4295" y="567530"/>
                  </a:lnTo>
                  <a:lnTo>
                    <a:pt x="4036" y="567766"/>
                  </a:lnTo>
                  <a:lnTo>
                    <a:pt x="3777" y="568102"/>
                  </a:lnTo>
                  <a:lnTo>
                    <a:pt x="3526" y="568472"/>
                  </a:lnTo>
                  <a:lnTo>
                    <a:pt x="3275" y="568876"/>
                  </a:lnTo>
                  <a:lnTo>
                    <a:pt x="3038" y="569347"/>
                  </a:lnTo>
                  <a:lnTo>
                    <a:pt x="2802" y="569885"/>
                  </a:lnTo>
                  <a:lnTo>
                    <a:pt x="2580" y="570423"/>
                  </a:lnTo>
                  <a:lnTo>
                    <a:pt x="2359" y="571029"/>
                  </a:lnTo>
                  <a:lnTo>
                    <a:pt x="2152" y="571702"/>
                  </a:lnTo>
                  <a:lnTo>
                    <a:pt x="1945" y="572408"/>
                  </a:lnTo>
                  <a:lnTo>
                    <a:pt x="1752" y="573115"/>
                  </a:lnTo>
                  <a:lnTo>
                    <a:pt x="1568" y="573889"/>
                  </a:lnTo>
                  <a:lnTo>
                    <a:pt x="1390" y="574730"/>
                  </a:lnTo>
                  <a:lnTo>
                    <a:pt x="1220" y="575571"/>
                  </a:lnTo>
                  <a:lnTo>
                    <a:pt x="1058" y="576445"/>
                  </a:lnTo>
                  <a:lnTo>
                    <a:pt x="910" y="577354"/>
                  </a:lnTo>
                  <a:lnTo>
                    <a:pt x="770" y="578296"/>
                  </a:lnTo>
                  <a:lnTo>
                    <a:pt x="644" y="579271"/>
                  </a:lnTo>
                  <a:lnTo>
                    <a:pt x="526" y="580280"/>
                  </a:lnTo>
                  <a:lnTo>
                    <a:pt x="415" y="581323"/>
                  </a:lnTo>
                  <a:lnTo>
                    <a:pt x="326" y="582400"/>
                  </a:lnTo>
                  <a:lnTo>
                    <a:pt x="237" y="583476"/>
                  </a:lnTo>
                  <a:lnTo>
                    <a:pt x="171" y="584586"/>
                  </a:lnTo>
                  <a:lnTo>
                    <a:pt x="112" y="585697"/>
                  </a:lnTo>
                  <a:lnTo>
                    <a:pt x="60" y="586840"/>
                  </a:lnTo>
                  <a:lnTo>
                    <a:pt x="31" y="588018"/>
                  </a:lnTo>
                  <a:lnTo>
                    <a:pt x="8" y="589195"/>
                  </a:lnTo>
                  <a:lnTo>
                    <a:pt x="1" y="590373"/>
                  </a:lnTo>
                  <a:lnTo>
                    <a:pt x="8" y="591618"/>
                  </a:lnTo>
                  <a:lnTo>
                    <a:pt x="31" y="592795"/>
                  </a:lnTo>
                  <a:lnTo>
                    <a:pt x="60" y="593972"/>
                  </a:lnTo>
                  <a:lnTo>
                    <a:pt x="112" y="595150"/>
                  </a:lnTo>
                  <a:lnTo>
                    <a:pt x="171" y="596294"/>
                  </a:lnTo>
                  <a:lnTo>
                    <a:pt x="237" y="597404"/>
                  </a:lnTo>
                  <a:lnTo>
                    <a:pt x="326" y="598480"/>
                  </a:lnTo>
                  <a:lnTo>
                    <a:pt x="415" y="599557"/>
                  </a:lnTo>
                  <a:lnTo>
                    <a:pt x="526" y="600600"/>
                  </a:lnTo>
                  <a:lnTo>
                    <a:pt x="644" y="601609"/>
                  </a:lnTo>
                  <a:lnTo>
                    <a:pt x="770" y="602585"/>
                  </a:lnTo>
                  <a:lnTo>
                    <a:pt x="910" y="603527"/>
                  </a:lnTo>
                  <a:lnTo>
                    <a:pt x="1058" y="604435"/>
                  </a:lnTo>
                  <a:lnTo>
                    <a:pt x="1220" y="605310"/>
                  </a:lnTo>
                  <a:lnTo>
                    <a:pt x="1390" y="606151"/>
                  </a:lnTo>
                  <a:lnTo>
                    <a:pt x="1568" y="606958"/>
                  </a:lnTo>
                  <a:lnTo>
                    <a:pt x="1752" y="607732"/>
                  </a:lnTo>
                  <a:lnTo>
                    <a:pt x="1945" y="608472"/>
                  </a:lnTo>
                  <a:lnTo>
                    <a:pt x="2152" y="609145"/>
                  </a:lnTo>
                  <a:lnTo>
                    <a:pt x="2359" y="609784"/>
                  </a:lnTo>
                  <a:lnTo>
                    <a:pt x="2580" y="610389"/>
                  </a:lnTo>
                  <a:lnTo>
                    <a:pt x="2802" y="610961"/>
                  </a:lnTo>
                  <a:lnTo>
                    <a:pt x="3038" y="611466"/>
                  </a:lnTo>
                  <a:lnTo>
                    <a:pt x="3275" y="611937"/>
                  </a:lnTo>
                  <a:lnTo>
                    <a:pt x="3526" y="612341"/>
                  </a:lnTo>
                  <a:lnTo>
                    <a:pt x="3777" y="612711"/>
                  </a:lnTo>
                  <a:lnTo>
                    <a:pt x="4036" y="613013"/>
                  </a:lnTo>
                  <a:lnTo>
                    <a:pt x="4295" y="613249"/>
                  </a:lnTo>
                  <a:lnTo>
                    <a:pt x="4568" y="613451"/>
                  </a:lnTo>
                  <a:lnTo>
                    <a:pt x="4842" y="613619"/>
                  </a:lnTo>
                  <a:lnTo>
                    <a:pt x="5115" y="613686"/>
                  </a:lnTo>
                  <a:lnTo>
                    <a:pt x="5396" y="613720"/>
                  </a:lnTo>
                  <a:lnTo>
                    <a:pt x="5677" y="613686"/>
                  </a:lnTo>
                  <a:lnTo>
                    <a:pt x="5950" y="613619"/>
                  </a:lnTo>
                  <a:lnTo>
                    <a:pt x="6216" y="613451"/>
                  </a:lnTo>
                  <a:lnTo>
                    <a:pt x="6482" y="613249"/>
                  </a:lnTo>
                  <a:lnTo>
                    <a:pt x="6741" y="613013"/>
                  </a:lnTo>
                  <a:lnTo>
                    <a:pt x="7000" y="612711"/>
                  </a:lnTo>
                  <a:lnTo>
                    <a:pt x="7251" y="612341"/>
                  </a:lnTo>
                  <a:lnTo>
                    <a:pt x="7495" y="611937"/>
                  </a:lnTo>
                  <a:lnTo>
                    <a:pt x="7731" y="611466"/>
                  </a:lnTo>
                  <a:lnTo>
                    <a:pt x="7968" y="610961"/>
                  </a:lnTo>
                  <a:lnTo>
                    <a:pt x="8190" y="610389"/>
                  </a:lnTo>
                  <a:lnTo>
                    <a:pt x="8411" y="609784"/>
                  </a:lnTo>
                  <a:lnTo>
                    <a:pt x="8618" y="609145"/>
                  </a:lnTo>
                  <a:lnTo>
                    <a:pt x="8825" y="608472"/>
                  </a:lnTo>
                  <a:lnTo>
                    <a:pt x="9025" y="607732"/>
                  </a:lnTo>
                  <a:lnTo>
                    <a:pt x="9209" y="606958"/>
                  </a:lnTo>
                  <a:lnTo>
                    <a:pt x="9387" y="606151"/>
                  </a:lnTo>
                  <a:lnTo>
                    <a:pt x="9557" y="605310"/>
                  </a:lnTo>
                  <a:lnTo>
                    <a:pt x="9719" y="604435"/>
                  </a:lnTo>
                  <a:lnTo>
                    <a:pt x="9867" y="603527"/>
                  </a:lnTo>
                  <a:lnTo>
                    <a:pt x="10008" y="602585"/>
                  </a:lnTo>
                  <a:lnTo>
                    <a:pt x="10141" y="601609"/>
                  </a:lnTo>
                  <a:lnTo>
                    <a:pt x="10259" y="600600"/>
                  </a:lnTo>
                  <a:lnTo>
                    <a:pt x="10370" y="599557"/>
                  </a:lnTo>
                  <a:lnTo>
                    <a:pt x="10466" y="598480"/>
                  </a:lnTo>
                  <a:lnTo>
                    <a:pt x="10554" y="597404"/>
                  </a:lnTo>
                  <a:lnTo>
                    <a:pt x="10621" y="596294"/>
                  </a:lnTo>
                  <a:lnTo>
                    <a:pt x="10687" y="595150"/>
                  </a:lnTo>
                  <a:lnTo>
                    <a:pt x="10732" y="593972"/>
                  </a:lnTo>
                  <a:lnTo>
                    <a:pt x="10769" y="592795"/>
                  </a:lnTo>
                  <a:lnTo>
                    <a:pt x="10791" y="591618"/>
                  </a:lnTo>
                  <a:lnTo>
                    <a:pt x="10798" y="590373"/>
                  </a:lnTo>
                  <a:lnTo>
                    <a:pt x="10791" y="589195"/>
                  </a:lnTo>
                  <a:lnTo>
                    <a:pt x="10769" y="588018"/>
                  </a:lnTo>
                  <a:lnTo>
                    <a:pt x="10732" y="586840"/>
                  </a:lnTo>
                  <a:lnTo>
                    <a:pt x="10687" y="585697"/>
                  </a:lnTo>
                  <a:lnTo>
                    <a:pt x="10621" y="584586"/>
                  </a:lnTo>
                  <a:lnTo>
                    <a:pt x="10554" y="583476"/>
                  </a:lnTo>
                  <a:lnTo>
                    <a:pt x="10466" y="582400"/>
                  </a:lnTo>
                  <a:lnTo>
                    <a:pt x="10370" y="581323"/>
                  </a:lnTo>
                  <a:lnTo>
                    <a:pt x="10259" y="580280"/>
                  </a:lnTo>
                  <a:lnTo>
                    <a:pt x="10141" y="579271"/>
                  </a:lnTo>
                  <a:lnTo>
                    <a:pt x="10008" y="578296"/>
                  </a:lnTo>
                  <a:lnTo>
                    <a:pt x="9867" y="577354"/>
                  </a:lnTo>
                  <a:lnTo>
                    <a:pt x="9719" y="576445"/>
                  </a:lnTo>
                  <a:lnTo>
                    <a:pt x="9557" y="575571"/>
                  </a:lnTo>
                  <a:lnTo>
                    <a:pt x="9387" y="574730"/>
                  </a:lnTo>
                  <a:lnTo>
                    <a:pt x="9209" y="573889"/>
                  </a:lnTo>
                  <a:lnTo>
                    <a:pt x="9025" y="573115"/>
                  </a:lnTo>
                  <a:lnTo>
                    <a:pt x="8825" y="572408"/>
                  </a:lnTo>
                  <a:lnTo>
                    <a:pt x="8618" y="571702"/>
                  </a:lnTo>
                  <a:lnTo>
                    <a:pt x="8411" y="571029"/>
                  </a:lnTo>
                  <a:lnTo>
                    <a:pt x="8190" y="570423"/>
                  </a:lnTo>
                  <a:lnTo>
                    <a:pt x="7968" y="569885"/>
                  </a:lnTo>
                  <a:lnTo>
                    <a:pt x="7731" y="569347"/>
                  </a:lnTo>
                  <a:lnTo>
                    <a:pt x="7495" y="568876"/>
                  </a:lnTo>
                  <a:lnTo>
                    <a:pt x="7251" y="568472"/>
                  </a:lnTo>
                  <a:lnTo>
                    <a:pt x="7000" y="568102"/>
                  </a:lnTo>
                  <a:lnTo>
                    <a:pt x="6741" y="567766"/>
                  </a:lnTo>
                  <a:lnTo>
                    <a:pt x="6482" y="567530"/>
                  </a:lnTo>
                  <a:lnTo>
                    <a:pt x="6216" y="567328"/>
                  </a:lnTo>
                  <a:lnTo>
                    <a:pt x="5950" y="567160"/>
                  </a:lnTo>
                  <a:lnTo>
                    <a:pt x="5677"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9"/>
            <p:cNvSpPr/>
            <p:nvPr/>
          </p:nvSpPr>
          <p:spPr>
            <a:xfrm>
              <a:off x="11835774" y="1047749"/>
              <a:ext cx="55601" cy="876085"/>
            </a:xfrm>
            <a:custGeom>
              <a:rect b="b" l="l" r="r" t="t"/>
              <a:pathLst>
                <a:path extrusionOk="0" h="613720" w="10791">
                  <a:moveTo>
                    <a:pt x="5395" y="0"/>
                  </a:moveTo>
                  <a:lnTo>
                    <a:pt x="5114" y="34"/>
                  </a:lnTo>
                  <a:lnTo>
                    <a:pt x="4841" y="135"/>
                  </a:lnTo>
                  <a:lnTo>
                    <a:pt x="4568" y="269"/>
                  </a:lnTo>
                  <a:lnTo>
                    <a:pt x="4294" y="471"/>
                  </a:lnTo>
                  <a:lnTo>
                    <a:pt x="4035" y="740"/>
                  </a:lnTo>
                  <a:lnTo>
                    <a:pt x="3777" y="1043"/>
                  </a:lnTo>
                  <a:lnTo>
                    <a:pt x="3526" y="1413"/>
                  </a:lnTo>
                  <a:lnTo>
                    <a:pt x="3274" y="1850"/>
                  </a:lnTo>
                  <a:lnTo>
                    <a:pt x="3038" y="2321"/>
                  </a:lnTo>
                  <a:lnTo>
                    <a:pt x="2801" y="2826"/>
                  </a:lnTo>
                  <a:lnTo>
                    <a:pt x="2580" y="3398"/>
                  </a:lnTo>
                  <a:lnTo>
                    <a:pt x="2358" y="4003"/>
                  </a:lnTo>
                  <a:lnTo>
                    <a:pt x="2151" y="4643"/>
                  </a:lnTo>
                  <a:lnTo>
                    <a:pt x="1944" y="5349"/>
                  </a:lnTo>
                  <a:lnTo>
                    <a:pt x="1752" y="6089"/>
                  </a:lnTo>
                  <a:lnTo>
                    <a:pt x="1560" y="6863"/>
                  </a:lnTo>
                  <a:lnTo>
                    <a:pt x="1382" y="7670"/>
                  </a:lnTo>
                  <a:lnTo>
                    <a:pt x="1220" y="8511"/>
                  </a:lnTo>
                  <a:lnTo>
                    <a:pt x="1057" y="9420"/>
                  </a:lnTo>
                  <a:lnTo>
                    <a:pt x="909" y="10328"/>
                  </a:lnTo>
                  <a:lnTo>
                    <a:pt x="769" y="11270"/>
                  </a:lnTo>
                  <a:lnTo>
                    <a:pt x="643" y="12245"/>
                  </a:lnTo>
                  <a:lnTo>
                    <a:pt x="525" y="13255"/>
                  </a:lnTo>
                  <a:lnTo>
                    <a:pt x="414" y="14298"/>
                  </a:lnTo>
                  <a:lnTo>
                    <a:pt x="318" y="15340"/>
                  </a:lnTo>
                  <a:lnTo>
                    <a:pt x="237" y="16417"/>
                  </a:lnTo>
                  <a:lnTo>
                    <a:pt x="163" y="17527"/>
                  </a:lnTo>
                  <a:lnTo>
                    <a:pt x="104" y="18671"/>
                  </a:lnTo>
                  <a:lnTo>
                    <a:pt x="59" y="19815"/>
                  </a:lnTo>
                  <a:lnTo>
                    <a:pt x="30" y="20959"/>
                  </a:lnTo>
                  <a:lnTo>
                    <a:pt x="8" y="22136"/>
                  </a:lnTo>
                  <a:lnTo>
                    <a:pt x="0" y="23347"/>
                  </a:lnTo>
                  <a:lnTo>
                    <a:pt x="8" y="24558"/>
                  </a:lnTo>
                  <a:lnTo>
                    <a:pt x="30" y="25736"/>
                  </a:lnTo>
                  <a:lnTo>
                    <a:pt x="59" y="26879"/>
                  </a:lnTo>
                  <a:lnTo>
                    <a:pt x="104" y="28023"/>
                  </a:lnTo>
                  <a:lnTo>
                    <a:pt x="163" y="29167"/>
                  </a:lnTo>
                  <a:lnTo>
                    <a:pt x="237" y="30277"/>
                  </a:lnTo>
                  <a:lnTo>
                    <a:pt x="318" y="31354"/>
                  </a:lnTo>
                  <a:lnTo>
                    <a:pt x="414" y="32397"/>
                  </a:lnTo>
                  <a:lnTo>
                    <a:pt x="525" y="33440"/>
                  </a:lnTo>
                  <a:lnTo>
                    <a:pt x="643" y="34449"/>
                  </a:lnTo>
                  <a:lnTo>
                    <a:pt x="769" y="35424"/>
                  </a:lnTo>
                  <a:lnTo>
                    <a:pt x="909" y="36366"/>
                  </a:lnTo>
                  <a:lnTo>
                    <a:pt x="1057" y="37275"/>
                  </a:lnTo>
                  <a:lnTo>
                    <a:pt x="1220" y="38183"/>
                  </a:lnTo>
                  <a:lnTo>
                    <a:pt x="1382" y="39024"/>
                  </a:lnTo>
                  <a:lnTo>
                    <a:pt x="1560" y="39831"/>
                  </a:lnTo>
                  <a:lnTo>
                    <a:pt x="1752" y="40605"/>
                  </a:lnTo>
                  <a:lnTo>
                    <a:pt x="1944" y="41345"/>
                  </a:lnTo>
                  <a:lnTo>
                    <a:pt x="2151" y="42052"/>
                  </a:lnTo>
                  <a:lnTo>
                    <a:pt x="2358" y="42691"/>
                  </a:lnTo>
                  <a:lnTo>
                    <a:pt x="2580" y="43296"/>
                  </a:lnTo>
                  <a:lnTo>
                    <a:pt x="2801" y="43868"/>
                  </a:lnTo>
                  <a:lnTo>
                    <a:pt x="3038" y="44373"/>
                  </a:lnTo>
                  <a:lnTo>
                    <a:pt x="3274" y="44844"/>
                  </a:lnTo>
                  <a:lnTo>
                    <a:pt x="3526" y="45281"/>
                  </a:lnTo>
                  <a:lnTo>
                    <a:pt x="3777" y="45651"/>
                  </a:lnTo>
                  <a:lnTo>
                    <a:pt x="4035" y="45954"/>
                  </a:lnTo>
                  <a:lnTo>
                    <a:pt x="4294" y="46223"/>
                  </a:lnTo>
                  <a:lnTo>
                    <a:pt x="4568" y="46425"/>
                  </a:lnTo>
                  <a:lnTo>
                    <a:pt x="4841" y="46560"/>
                  </a:lnTo>
                  <a:lnTo>
                    <a:pt x="5114" y="46661"/>
                  </a:lnTo>
                  <a:lnTo>
                    <a:pt x="5395" y="46694"/>
                  </a:lnTo>
                  <a:lnTo>
                    <a:pt x="5676" y="46661"/>
                  </a:lnTo>
                  <a:lnTo>
                    <a:pt x="5950" y="46560"/>
                  </a:lnTo>
                  <a:lnTo>
                    <a:pt x="6216" y="46425"/>
                  </a:lnTo>
                  <a:lnTo>
                    <a:pt x="6482" y="46223"/>
                  </a:lnTo>
                  <a:lnTo>
                    <a:pt x="6740" y="45954"/>
                  </a:lnTo>
                  <a:lnTo>
                    <a:pt x="6999" y="45651"/>
                  </a:lnTo>
                  <a:lnTo>
                    <a:pt x="7250" y="45281"/>
                  </a:lnTo>
                  <a:lnTo>
                    <a:pt x="7494" y="44844"/>
                  </a:lnTo>
                  <a:lnTo>
                    <a:pt x="7731" y="44373"/>
                  </a:lnTo>
                  <a:lnTo>
                    <a:pt x="7960" y="43868"/>
                  </a:lnTo>
                  <a:lnTo>
                    <a:pt x="8189" y="43296"/>
                  </a:lnTo>
                  <a:lnTo>
                    <a:pt x="8411" y="42691"/>
                  </a:lnTo>
                  <a:lnTo>
                    <a:pt x="8618" y="42052"/>
                  </a:lnTo>
                  <a:lnTo>
                    <a:pt x="8824" y="41345"/>
                  </a:lnTo>
                  <a:lnTo>
                    <a:pt x="9017" y="40605"/>
                  </a:lnTo>
                  <a:lnTo>
                    <a:pt x="9209" y="39831"/>
                  </a:lnTo>
                  <a:lnTo>
                    <a:pt x="9386" y="39024"/>
                  </a:lnTo>
                  <a:lnTo>
                    <a:pt x="9556" y="38183"/>
                  </a:lnTo>
                  <a:lnTo>
                    <a:pt x="9719" y="37275"/>
                  </a:lnTo>
                  <a:lnTo>
                    <a:pt x="9867" y="36366"/>
                  </a:lnTo>
                  <a:lnTo>
                    <a:pt x="10007" y="35424"/>
                  </a:lnTo>
                  <a:lnTo>
                    <a:pt x="10140" y="34449"/>
                  </a:lnTo>
                  <a:lnTo>
                    <a:pt x="10258" y="33440"/>
                  </a:lnTo>
                  <a:lnTo>
                    <a:pt x="10369" y="32397"/>
                  </a:lnTo>
                  <a:lnTo>
                    <a:pt x="10465" y="31354"/>
                  </a:lnTo>
                  <a:lnTo>
                    <a:pt x="10546" y="30277"/>
                  </a:lnTo>
                  <a:lnTo>
                    <a:pt x="10620" y="29167"/>
                  </a:lnTo>
                  <a:lnTo>
                    <a:pt x="10687" y="28023"/>
                  </a:lnTo>
                  <a:lnTo>
                    <a:pt x="10731" y="26879"/>
                  </a:lnTo>
                  <a:lnTo>
                    <a:pt x="10768" y="25736"/>
                  </a:lnTo>
                  <a:lnTo>
                    <a:pt x="10790" y="24558"/>
                  </a:lnTo>
                  <a:lnTo>
                    <a:pt x="10790" y="23347"/>
                  </a:lnTo>
                  <a:lnTo>
                    <a:pt x="10790" y="22136"/>
                  </a:lnTo>
                  <a:lnTo>
                    <a:pt x="10768" y="20959"/>
                  </a:lnTo>
                  <a:lnTo>
                    <a:pt x="10731" y="19815"/>
                  </a:lnTo>
                  <a:lnTo>
                    <a:pt x="10687" y="18671"/>
                  </a:lnTo>
                  <a:lnTo>
                    <a:pt x="10620" y="17527"/>
                  </a:lnTo>
                  <a:lnTo>
                    <a:pt x="10546" y="16417"/>
                  </a:lnTo>
                  <a:lnTo>
                    <a:pt x="10465" y="15340"/>
                  </a:lnTo>
                  <a:lnTo>
                    <a:pt x="10369" y="14298"/>
                  </a:lnTo>
                  <a:lnTo>
                    <a:pt x="10258" y="13255"/>
                  </a:lnTo>
                  <a:lnTo>
                    <a:pt x="10140" y="12245"/>
                  </a:lnTo>
                  <a:lnTo>
                    <a:pt x="10007" y="11270"/>
                  </a:lnTo>
                  <a:lnTo>
                    <a:pt x="9867" y="10328"/>
                  </a:lnTo>
                  <a:lnTo>
                    <a:pt x="9719" y="9420"/>
                  </a:lnTo>
                  <a:lnTo>
                    <a:pt x="9556" y="8511"/>
                  </a:lnTo>
                  <a:lnTo>
                    <a:pt x="9386" y="7670"/>
                  </a:lnTo>
                  <a:lnTo>
                    <a:pt x="9209" y="6863"/>
                  </a:lnTo>
                  <a:lnTo>
                    <a:pt x="9017" y="6089"/>
                  </a:lnTo>
                  <a:lnTo>
                    <a:pt x="8824" y="5349"/>
                  </a:lnTo>
                  <a:lnTo>
                    <a:pt x="8618" y="4643"/>
                  </a:lnTo>
                  <a:lnTo>
                    <a:pt x="8411" y="4003"/>
                  </a:lnTo>
                  <a:lnTo>
                    <a:pt x="8189" y="3398"/>
                  </a:lnTo>
                  <a:lnTo>
                    <a:pt x="7960" y="2826"/>
                  </a:lnTo>
                  <a:lnTo>
                    <a:pt x="7731" y="2321"/>
                  </a:lnTo>
                  <a:lnTo>
                    <a:pt x="7494" y="1850"/>
                  </a:lnTo>
                  <a:lnTo>
                    <a:pt x="7250" y="1413"/>
                  </a:lnTo>
                  <a:lnTo>
                    <a:pt x="6999" y="1043"/>
                  </a:lnTo>
                  <a:lnTo>
                    <a:pt x="6740" y="740"/>
                  </a:lnTo>
                  <a:lnTo>
                    <a:pt x="6482" y="471"/>
                  </a:lnTo>
                  <a:lnTo>
                    <a:pt x="6216" y="269"/>
                  </a:lnTo>
                  <a:lnTo>
                    <a:pt x="5950" y="135"/>
                  </a:lnTo>
                  <a:lnTo>
                    <a:pt x="5676" y="34"/>
                  </a:lnTo>
                  <a:lnTo>
                    <a:pt x="5395" y="0"/>
                  </a:lnTo>
                  <a:close/>
                  <a:moveTo>
                    <a:pt x="5395" y="113472"/>
                  </a:moveTo>
                  <a:lnTo>
                    <a:pt x="5114" y="113506"/>
                  </a:lnTo>
                  <a:lnTo>
                    <a:pt x="4841" y="113573"/>
                  </a:lnTo>
                  <a:lnTo>
                    <a:pt x="4568" y="113742"/>
                  </a:lnTo>
                  <a:lnTo>
                    <a:pt x="4294" y="113943"/>
                  </a:lnTo>
                  <a:lnTo>
                    <a:pt x="4035" y="114213"/>
                  </a:lnTo>
                  <a:lnTo>
                    <a:pt x="3777" y="114515"/>
                  </a:lnTo>
                  <a:lnTo>
                    <a:pt x="3526" y="114885"/>
                  </a:lnTo>
                  <a:lnTo>
                    <a:pt x="3274" y="115323"/>
                  </a:lnTo>
                  <a:lnTo>
                    <a:pt x="3038" y="115794"/>
                  </a:lnTo>
                  <a:lnTo>
                    <a:pt x="2801" y="116298"/>
                  </a:lnTo>
                  <a:lnTo>
                    <a:pt x="2580" y="116870"/>
                  </a:lnTo>
                  <a:lnTo>
                    <a:pt x="2358" y="117476"/>
                  </a:lnTo>
                  <a:lnTo>
                    <a:pt x="2151" y="118115"/>
                  </a:lnTo>
                  <a:lnTo>
                    <a:pt x="1944" y="118821"/>
                  </a:lnTo>
                  <a:lnTo>
                    <a:pt x="1752" y="119562"/>
                  </a:lnTo>
                  <a:lnTo>
                    <a:pt x="1560" y="120335"/>
                  </a:lnTo>
                  <a:lnTo>
                    <a:pt x="1382" y="121143"/>
                  </a:lnTo>
                  <a:lnTo>
                    <a:pt x="1220" y="121984"/>
                  </a:lnTo>
                  <a:lnTo>
                    <a:pt x="1057" y="122858"/>
                  </a:lnTo>
                  <a:lnTo>
                    <a:pt x="909" y="123800"/>
                  </a:lnTo>
                  <a:lnTo>
                    <a:pt x="769" y="124742"/>
                  </a:lnTo>
                  <a:lnTo>
                    <a:pt x="643" y="125718"/>
                  </a:lnTo>
                  <a:lnTo>
                    <a:pt x="525" y="126727"/>
                  </a:lnTo>
                  <a:lnTo>
                    <a:pt x="414" y="127736"/>
                  </a:lnTo>
                  <a:lnTo>
                    <a:pt x="318" y="128813"/>
                  </a:lnTo>
                  <a:lnTo>
                    <a:pt x="237" y="129889"/>
                  </a:lnTo>
                  <a:lnTo>
                    <a:pt x="163" y="131000"/>
                  </a:lnTo>
                  <a:lnTo>
                    <a:pt x="104" y="132110"/>
                  </a:lnTo>
                  <a:lnTo>
                    <a:pt x="59" y="133254"/>
                  </a:lnTo>
                  <a:lnTo>
                    <a:pt x="30" y="134431"/>
                  </a:lnTo>
                  <a:lnTo>
                    <a:pt x="8" y="135608"/>
                  </a:lnTo>
                  <a:lnTo>
                    <a:pt x="0" y="136820"/>
                  </a:lnTo>
                  <a:lnTo>
                    <a:pt x="8" y="137997"/>
                  </a:lnTo>
                  <a:lnTo>
                    <a:pt x="30" y="139174"/>
                  </a:lnTo>
                  <a:lnTo>
                    <a:pt x="59" y="140352"/>
                  </a:lnTo>
                  <a:lnTo>
                    <a:pt x="104" y="141496"/>
                  </a:lnTo>
                  <a:lnTo>
                    <a:pt x="163" y="142640"/>
                  </a:lnTo>
                  <a:lnTo>
                    <a:pt x="237" y="143716"/>
                  </a:lnTo>
                  <a:lnTo>
                    <a:pt x="318" y="144826"/>
                  </a:lnTo>
                  <a:lnTo>
                    <a:pt x="414" y="145869"/>
                  </a:lnTo>
                  <a:lnTo>
                    <a:pt x="525" y="146912"/>
                  </a:lnTo>
                  <a:lnTo>
                    <a:pt x="643" y="147921"/>
                  </a:lnTo>
                  <a:lnTo>
                    <a:pt x="769" y="148897"/>
                  </a:lnTo>
                  <a:lnTo>
                    <a:pt x="909" y="149839"/>
                  </a:lnTo>
                  <a:lnTo>
                    <a:pt x="1057" y="150747"/>
                  </a:lnTo>
                  <a:lnTo>
                    <a:pt x="1220" y="151622"/>
                  </a:lnTo>
                  <a:lnTo>
                    <a:pt x="1382" y="152496"/>
                  </a:lnTo>
                  <a:lnTo>
                    <a:pt x="1560" y="153304"/>
                  </a:lnTo>
                  <a:lnTo>
                    <a:pt x="1752" y="154078"/>
                  </a:lnTo>
                  <a:lnTo>
                    <a:pt x="1944" y="154818"/>
                  </a:lnTo>
                  <a:lnTo>
                    <a:pt x="2151" y="155491"/>
                  </a:lnTo>
                  <a:lnTo>
                    <a:pt x="2358" y="156163"/>
                  </a:lnTo>
                  <a:lnTo>
                    <a:pt x="2580" y="156769"/>
                  </a:lnTo>
                  <a:lnTo>
                    <a:pt x="2801" y="157341"/>
                  </a:lnTo>
                  <a:lnTo>
                    <a:pt x="3038" y="157845"/>
                  </a:lnTo>
                  <a:lnTo>
                    <a:pt x="3274" y="158316"/>
                  </a:lnTo>
                  <a:lnTo>
                    <a:pt x="3526" y="158720"/>
                  </a:lnTo>
                  <a:lnTo>
                    <a:pt x="3777" y="159090"/>
                  </a:lnTo>
                  <a:lnTo>
                    <a:pt x="4035" y="159427"/>
                  </a:lnTo>
                  <a:lnTo>
                    <a:pt x="4294" y="159696"/>
                  </a:lnTo>
                  <a:lnTo>
                    <a:pt x="4568" y="159898"/>
                  </a:lnTo>
                  <a:lnTo>
                    <a:pt x="4841" y="160032"/>
                  </a:lnTo>
                  <a:lnTo>
                    <a:pt x="5114" y="160133"/>
                  </a:lnTo>
                  <a:lnTo>
                    <a:pt x="5395"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0" y="157341"/>
                  </a:lnTo>
                  <a:lnTo>
                    <a:pt x="8189" y="156769"/>
                  </a:lnTo>
                  <a:lnTo>
                    <a:pt x="8411" y="156163"/>
                  </a:lnTo>
                  <a:lnTo>
                    <a:pt x="8618" y="155491"/>
                  </a:lnTo>
                  <a:lnTo>
                    <a:pt x="8824" y="154818"/>
                  </a:lnTo>
                  <a:lnTo>
                    <a:pt x="9017" y="154078"/>
                  </a:lnTo>
                  <a:lnTo>
                    <a:pt x="9209" y="153304"/>
                  </a:lnTo>
                  <a:lnTo>
                    <a:pt x="9386" y="152496"/>
                  </a:lnTo>
                  <a:lnTo>
                    <a:pt x="9556" y="151622"/>
                  </a:lnTo>
                  <a:lnTo>
                    <a:pt x="9719" y="150747"/>
                  </a:lnTo>
                  <a:lnTo>
                    <a:pt x="9867" y="149839"/>
                  </a:lnTo>
                  <a:lnTo>
                    <a:pt x="10007" y="148897"/>
                  </a:lnTo>
                  <a:lnTo>
                    <a:pt x="10140" y="147921"/>
                  </a:lnTo>
                  <a:lnTo>
                    <a:pt x="10258" y="146912"/>
                  </a:lnTo>
                  <a:lnTo>
                    <a:pt x="10369" y="145869"/>
                  </a:lnTo>
                  <a:lnTo>
                    <a:pt x="10465" y="144826"/>
                  </a:lnTo>
                  <a:lnTo>
                    <a:pt x="10546" y="143716"/>
                  </a:lnTo>
                  <a:lnTo>
                    <a:pt x="10620" y="142640"/>
                  </a:lnTo>
                  <a:lnTo>
                    <a:pt x="10687" y="141496"/>
                  </a:lnTo>
                  <a:lnTo>
                    <a:pt x="10731" y="140352"/>
                  </a:lnTo>
                  <a:lnTo>
                    <a:pt x="10768" y="139174"/>
                  </a:lnTo>
                  <a:lnTo>
                    <a:pt x="10790" y="137997"/>
                  </a:lnTo>
                  <a:lnTo>
                    <a:pt x="10790" y="136820"/>
                  </a:lnTo>
                  <a:lnTo>
                    <a:pt x="10790" y="135608"/>
                  </a:lnTo>
                  <a:lnTo>
                    <a:pt x="10768" y="134431"/>
                  </a:lnTo>
                  <a:lnTo>
                    <a:pt x="10731" y="133254"/>
                  </a:lnTo>
                  <a:lnTo>
                    <a:pt x="10687" y="132110"/>
                  </a:lnTo>
                  <a:lnTo>
                    <a:pt x="10620" y="131000"/>
                  </a:lnTo>
                  <a:lnTo>
                    <a:pt x="10546" y="129889"/>
                  </a:lnTo>
                  <a:lnTo>
                    <a:pt x="10465" y="128813"/>
                  </a:lnTo>
                  <a:lnTo>
                    <a:pt x="10369" y="127736"/>
                  </a:lnTo>
                  <a:lnTo>
                    <a:pt x="10258" y="126727"/>
                  </a:lnTo>
                  <a:lnTo>
                    <a:pt x="10140" y="125718"/>
                  </a:lnTo>
                  <a:lnTo>
                    <a:pt x="10007" y="124742"/>
                  </a:lnTo>
                  <a:lnTo>
                    <a:pt x="9867" y="123800"/>
                  </a:lnTo>
                  <a:lnTo>
                    <a:pt x="9719" y="122858"/>
                  </a:lnTo>
                  <a:lnTo>
                    <a:pt x="9556" y="121984"/>
                  </a:lnTo>
                  <a:lnTo>
                    <a:pt x="9386" y="121143"/>
                  </a:lnTo>
                  <a:lnTo>
                    <a:pt x="9209" y="120335"/>
                  </a:lnTo>
                  <a:lnTo>
                    <a:pt x="9017" y="119562"/>
                  </a:lnTo>
                  <a:lnTo>
                    <a:pt x="8824" y="118821"/>
                  </a:lnTo>
                  <a:lnTo>
                    <a:pt x="8618" y="118115"/>
                  </a:lnTo>
                  <a:lnTo>
                    <a:pt x="8411" y="117476"/>
                  </a:lnTo>
                  <a:lnTo>
                    <a:pt x="8189" y="116870"/>
                  </a:lnTo>
                  <a:lnTo>
                    <a:pt x="7960"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395" y="113472"/>
                  </a:lnTo>
                  <a:close/>
                  <a:moveTo>
                    <a:pt x="5114" y="226945"/>
                  </a:moveTo>
                  <a:lnTo>
                    <a:pt x="4841" y="227046"/>
                  </a:lnTo>
                  <a:lnTo>
                    <a:pt x="4568" y="227214"/>
                  </a:lnTo>
                  <a:lnTo>
                    <a:pt x="4294" y="227416"/>
                  </a:lnTo>
                  <a:lnTo>
                    <a:pt x="4035" y="227651"/>
                  </a:lnTo>
                  <a:lnTo>
                    <a:pt x="3777" y="227988"/>
                  </a:lnTo>
                  <a:lnTo>
                    <a:pt x="3526" y="228358"/>
                  </a:lnTo>
                  <a:lnTo>
                    <a:pt x="3274" y="228761"/>
                  </a:lnTo>
                  <a:lnTo>
                    <a:pt x="3038" y="229232"/>
                  </a:lnTo>
                  <a:lnTo>
                    <a:pt x="2801" y="229771"/>
                  </a:lnTo>
                  <a:lnTo>
                    <a:pt x="2580" y="230309"/>
                  </a:lnTo>
                  <a:lnTo>
                    <a:pt x="2358" y="230915"/>
                  </a:lnTo>
                  <a:lnTo>
                    <a:pt x="2151" y="231587"/>
                  </a:lnTo>
                  <a:lnTo>
                    <a:pt x="1944" y="232260"/>
                  </a:lnTo>
                  <a:lnTo>
                    <a:pt x="1752" y="233000"/>
                  </a:lnTo>
                  <a:lnTo>
                    <a:pt x="1560" y="233774"/>
                  </a:lnTo>
                  <a:lnTo>
                    <a:pt x="1382" y="234581"/>
                  </a:lnTo>
                  <a:lnTo>
                    <a:pt x="1220" y="235422"/>
                  </a:lnTo>
                  <a:lnTo>
                    <a:pt x="1057" y="236331"/>
                  </a:lnTo>
                  <a:lnTo>
                    <a:pt x="909" y="237239"/>
                  </a:lnTo>
                  <a:lnTo>
                    <a:pt x="769" y="238181"/>
                  </a:lnTo>
                  <a:lnTo>
                    <a:pt x="643" y="239157"/>
                  </a:lnTo>
                  <a:lnTo>
                    <a:pt x="525" y="240166"/>
                  </a:lnTo>
                  <a:lnTo>
                    <a:pt x="414" y="241209"/>
                  </a:lnTo>
                  <a:lnTo>
                    <a:pt x="318" y="242252"/>
                  </a:lnTo>
                  <a:lnTo>
                    <a:pt x="237" y="243328"/>
                  </a:lnTo>
                  <a:lnTo>
                    <a:pt x="163" y="244438"/>
                  </a:lnTo>
                  <a:lnTo>
                    <a:pt x="104" y="245582"/>
                  </a:lnTo>
                  <a:lnTo>
                    <a:pt x="59" y="246726"/>
                  </a:lnTo>
                  <a:lnTo>
                    <a:pt x="30" y="247903"/>
                  </a:lnTo>
                  <a:lnTo>
                    <a:pt x="8" y="249081"/>
                  </a:lnTo>
                  <a:lnTo>
                    <a:pt x="0" y="250258"/>
                  </a:lnTo>
                  <a:lnTo>
                    <a:pt x="8" y="251469"/>
                  </a:lnTo>
                  <a:lnTo>
                    <a:pt x="30" y="252647"/>
                  </a:lnTo>
                  <a:lnTo>
                    <a:pt x="59" y="253824"/>
                  </a:lnTo>
                  <a:lnTo>
                    <a:pt x="104" y="254968"/>
                  </a:lnTo>
                  <a:lnTo>
                    <a:pt x="163" y="256078"/>
                  </a:lnTo>
                  <a:lnTo>
                    <a:pt x="237" y="257188"/>
                  </a:lnTo>
                  <a:lnTo>
                    <a:pt x="318" y="258265"/>
                  </a:lnTo>
                  <a:lnTo>
                    <a:pt x="414" y="259341"/>
                  </a:lnTo>
                  <a:lnTo>
                    <a:pt x="525" y="260384"/>
                  </a:lnTo>
                  <a:lnTo>
                    <a:pt x="643" y="261360"/>
                  </a:lnTo>
                  <a:lnTo>
                    <a:pt x="769" y="262336"/>
                  </a:lnTo>
                  <a:lnTo>
                    <a:pt x="909" y="263311"/>
                  </a:lnTo>
                  <a:lnTo>
                    <a:pt x="1057" y="264220"/>
                  </a:lnTo>
                  <a:lnTo>
                    <a:pt x="1220" y="265094"/>
                  </a:lnTo>
                  <a:lnTo>
                    <a:pt x="1382" y="265935"/>
                  </a:lnTo>
                  <a:lnTo>
                    <a:pt x="1560" y="266743"/>
                  </a:lnTo>
                  <a:lnTo>
                    <a:pt x="1752" y="267516"/>
                  </a:lnTo>
                  <a:lnTo>
                    <a:pt x="1944" y="268256"/>
                  </a:lnTo>
                  <a:lnTo>
                    <a:pt x="2151" y="268963"/>
                  </a:lnTo>
                  <a:lnTo>
                    <a:pt x="2358" y="269602"/>
                  </a:lnTo>
                  <a:lnTo>
                    <a:pt x="2580" y="270208"/>
                  </a:lnTo>
                  <a:lnTo>
                    <a:pt x="2801" y="270780"/>
                  </a:lnTo>
                  <a:lnTo>
                    <a:pt x="3038" y="271318"/>
                  </a:lnTo>
                  <a:lnTo>
                    <a:pt x="3274" y="271789"/>
                  </a:lnTo>
                  <a:lnTo>
                    <a:pt x="3526" y="272193"/>
                  </a:lnTo>
                  <a:lnTo>
                    <a:pt x="3777" y="272563"/>
                  </a:lnTo>
                  <a:lnTo>
                    <a:pt x="4035" y="272865"/>
                  </a:lnTo>
                  <a:lnTo>
                    <a:pt x="4294" y="273134"/>
                  </a:lnTo>
                  <a:lnTo>
                    <a:pt x="4568" y="273336"/>
                  </a:lnTo>
                  <a:lnTo>
                    <a:pt x="4841" y="273505"/>
                  </a:lnTo>
                  <a:lnTo>
                    <a:pt x="5114" y="273572"/>
                  </a:lnTo>
                  <a:lnTo>
                    <a:pt x="5395"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0" y="270780"/>
                  </a:lnTo>
                  <a:lnTo>
                    <a:pt x="8189" y="270208"/>
                  </a:lnTo>
                  <a:lnTo>
                    <a:pt x="8411" y="269602"/>
                  </a:lnTo>
                  <a:lnTo>
                    <a:pt x="8618" y="268963"/>
                  </a:lnTo>
                  <a:lnTo>
                    <a:pt x="8824" y="268256"/>
                  </a:lnTo>
                  <a:lnTo>
                    <a:pt x="9017" y="267516"/>
                  </a:lnTo>
                  <a:lnTo>
                    <a:pt x="9209" y="266743"/>
                  </a:lnTo>
                  <a:lnTo>
                    <a:pt x="9386" y="265935"/>
                  </a:lnTo>
                  <a:lnTo>
                    <a:pt x="9556" y="265094"/>
                  </a:lnTo>
                  <a:lnTo>
                    <a:pt x="9719" y="264220"/>
                  </a:lnTo>
                  <a:lnTo>
                    <a:pt x="9867" y="263311"/>
                  </a:lnTo>
                  <a:lnTo>
                    <a:pt x="10007" y="262336"/>
                  </a:lnTo>
                  <a:lnTo>
                    <a:pt x="10140" y="261360"/>
                  </a:lnTo>
                  <a:lnTo>
                    <a:pt x="10258" y="260384"/>
                  </a:lnTo>
                  <a:lnTo>
                    <a:pt x="10369" y="259341"/>
                  </a:lnTo>
                  <a:lnTo>
                    <a:pt x="10465" y="258265"/>
                  </a:lnTo>
                  <a:lnTo>
                    <a:pt x="10546" y="257188"/>
                  </a:lnTo>
                  <a:lnTo>
                    <a:pt x="10620" y="256078"/>
                  </a:lnTo>
                  <a:lnTo>
                    <a:pt x="10687" y="254968"/>
                  </a:lnTo>
                  <a:lnTo>
                    <a:pt x="10731" y="253824"/>
                  </a:lnTo>
                  <a:lnTo>
                    <a:pt x="10768" y="252647"/>
                  </a:lnTo>
                  <a:lnTo>
                    <a:pt x="10790" y="251469"/>
                  </a:lnTo>
                  <a:lnTo>
                    <a:pt x="10790" y="250258"/>
                  </a:lnTo>
                  <a:lnTo>
                    <a:pt x="10790" y="249081"/>
                  </a:lnTo>
                  <a:lnTo>
                    <a:pt x="10768" y="247903"/>
                  </a:lnTo>
                  <a:lnTo>
                    <a:pt x="10731" y="246726"/>
                  </a:lnTo>
                  <a:lnTo>
                    <a:pt x="10687" y="245582"/>
                  </a:lnTo>
                  <a:lnTo>
                    <a:pt x="10620" y="244438"/>
                  </a:lnTo>
                  <a:lnTo>
                    <a:pt x="10546" y="243328"/>
                  </a:lnTo>
                  <a:lnTo>
                    <a:pt x="10465" y="242252"/>
                  </a:lnTo>
                  <a:lnTo>
                    <a:pt x="10369" y="241209"/>
                  </a:lnTo>
                  <a:lnTo>
                    <a:pt x="10258" y="240166"/>
                  </a:lnTo>
                  <a:lnTo>
                    <a:pt x="10140" y="239157"/>
                  </a:lnTo>
                  <a:lnTo>
                    <a:pt x="10007" y="238181"/>
                  </a:lnTo>
                  <a:lnTo>
                    <a:pt x="9867" y="237239"/>
                  </a:lnTo>
                  <a:lnTo>
                    <a:pt x="9719" y="236331"/>
                  </a:lnTo>
                  <a:lnTo>
                    <a:pt x="9556" y="235422"/>
                  </a:lnTo>
                  <a:lnTo>
                    <a:pt x="9386" y="234581"/>
                  </a:lnTo>
                  <a:lnTo>
                    <a:pt x="9209" y="233774"/>
                  </a:lnTo>
                  <a:lnTo>
                    <a:pt x="9017" y="233000"/>
                  </a:lnTo>
                  <a:lnTo>
                    <a:pt x="8824" y="232260"/>
                  </a:lnTo>
                  <a:lnTo>
                    <a:pt x="8618" y="231587"/>
                  </a:lnTo>
                  <a:lnTo>
                    <a:pt x="8411" y="230915"/>
                  </a:lnTo>
                  <a:lnTo>
                    <a:pt x="8189" y="230309"/>
                  </a:lnTo>
                  <a:lnTo>
                    <a:pt x="7960"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14" y="340384"/>
                  </a:moveTo>
                  <a:lnTo>
                    <a:pt x="4841" y="340485"/>
                  </a:lnTo>
                  <a:lnTo>
                    <a:pt x="4568" y="340653"/>
                  </a:lnTo>
                  <a:lnTo>
                    <a:pt x="4294" y="340855"/>
                  </a:lnTo>
                  <a:lnTo>
                    <a:pt x="4035" y="341124"/>
                  </a:lnTo>
                  <a:lnTo>
                    <a:pt x="3777" y="341426"/>
                  </a:lnTo>
                  <a:lnTo>
                    <a:pt x="3526" y="341797"/>
                  </a:lnTo>
                  <a:lnTo>
                    <a:pt x="3274" y="342200"/>
                  </a:lnTo>
                  <a:lnTo>
                    <a:pt x="3038" y="342671"/>
                  </a:lnTo>
                  <a:lnTo>
                    <a:pt x="2801" y="343209"/>
                  </a:lnTo>
                  <a:lnTo>
                    <a:pt x="2580" y="343748"/>
                  </a:lnTo>
                  <a:lnTo>
                    <a:pt x="2358" y="344387"/>
                  </a:lnTo>
                  <a:lnTo>
                    <a:pt x="2151" y="345026"/>
                  </a:lnTo>
                  <a:lnTo>
                    <a:pt x="1944" y="345733"/>
                  </a:lnTo>
                  <a:lnTo>
                    <a:pt x="1752" y="346439"/>
                  </a:lnTo>
                  <a:lnTo>
                    <a:pt x="1560" y="347213"/>
                  </a:lnTo>
                  <a:lnTo>
                    <a:pt x="1382" y="348054"/>
                  </a:lnTo>
                  <a:lnTo>
                    <a:pt x="1220" y="348895"/>
                  </a:lnTo>
                  <a:lnTo>
                    <a:pt x="1057" y="349770"/>
                  </a:lnTo>
                  <a:lnTo>
                    <a:pt x="909" y="350678"/>
                  </a:lnTo>
                  <a:lnTo>
                    <a:pt x="769" y="351620"/>
                  </a:lnTo>
                  <a:lnTo>
                    <a:pt x="643" y="352595"/>
                  </a:lnTo>
                  <a:lnTo>
                    <a:pt x="525" y="353605"/>
                  </a:lnTo>
                  <a:lnTo>
                    <a:pt x="414" y="354648"/>
                  </a:lnTo>
                  <a:lnTo>
                    <a:pt x="318" y="355724"/>
                  </a:lnTo>
                  <a:lnTo>
                    <a:pt x="237" y="356801"/>
                  </a:lnTo>
                  <a:lnTo>
                    <a:pt x="163" y="357911"/>
                  </a:lnTo>
                  <a:lnTo>
                    <a:pt x="104" y="359021"/>
                  </a:lnTo>
                  <a:lnTo>
                    <a:pt x="59" y="360165"/>
                  </a:lnTo>
                  <a:lnTo>
                    <a:pt x="30" y="361342"/>
                  </a:lnTo>
                  <a:lnTo>
                    <a:pt x="8" y="362520"/>
                  </a:lnTo>
                  <a:lnTo>
                    <a:pt x="0" y="363697"/>
                  </a:lnTo>
                  <a:lnTo>
                    <a:pt x="8" y="364908"/>
                  </a:lnTo>
                  <a:lnTo>
                    <a:pt x="30" y="366086"/>
                  </a:lnTo>
                  <a:lnTo>
                    <a:pt x="59" y="367263"/>
                  </a:lnTo>
                  <a:lnTo>
                    <a:pt x="104" y="368407"/>
                  </a:lnTo>
                  <a:lnTo>
                    <a:pt x="163" y="369517"/>
                  </a:lnTo>
                  <a:lnTo>
                    <a:pt x="237" y="370627"/>
                  </a:lnTo>
                  <a:lnTo>
                    <a:pt x="318" y="371704"/>
                  </a:lnTo>
                  <a:lnTo>
                    <a:pt x="414" y="372780"/>
                  </a:lnTo>
                  <a:lnTo>
                    <a:pt x="525" y="373823"/>
                  </a:lnTo>
                  <a:lnTo>
                    <a:pt x="643" y="374799"/>
                  </a:lnTo>
                  <a:lnTo>
                    <a:pt x="769" y="375808"/>
                  </a:lnTo>
                  <a:lnTo>
                    <a:pt x="909" y="376750"/>
                  </a:lnTo>
                  <a:lnTo>
                    <a:pt x="1057" y="377658"/>
                  </a:lnTo>
                  <a:lnTo>
                    <a:pt x="1220" y="378533"/>
                  </a:lnTo>
                  <a:lnTo>
                    <a:pt x="1382" y="379374"/>
                  </a:lnTo>
                  <a:lnTo>
                    <a:pt x="1560" y="380215"/>
                  </a:lnTo>
                  <a:lnTo>
                    <a:pt x="1752" y="380989"/>
                  </a:lnTo>
                  <a:lnTo>
                    <a:pt x="1944" y="381695"/>
                  </a:lnTo>
                  <a:lnTo>
                    <a:pt x="2151" y="382402"/>
                  </a:lnTo>
                  <a:lnTo>
                    <a:pt x="2358" y="383041"/>
                  </a:lnTo>
                  <a:lnTo>
                    <a:pt x="2580" y="383680"/>
                  </a:lnTo>
                  <a:lnTo>
                    <a:pt x="2801" y="384218"/>
                  </a:lnTo>
                  <a:lnTo>
                    <a:pt x="3038" y="384757"/>
                  </a:lnTo>
                  <a:lnTo>
                    <a:pt x="3274" y="385228"/>
                  </a:lnTo>
                  <a:lnTo>
                    <a:pt x="3526" y="385631"/>
                  </a:lnTo>
                  <a:lnTo>
                    <a:pt x="3777" y="386001"/>
                  </a:lnTo>
                  <a:lnTo>
                    <a:pt x="4035" y="386304"/>
                  </a:lnTo>
                  <a:lnTo>
                    <a:pt x="4294" y="386573"/>
                  </a:lnTo>
                  <a:lnTo>
                    <a:pt x="4568" y="386775"/>
                  </a:lnTo>
                  <a:lnTo>
                    <a:pt x="4841" y="386943"/>
                  </a:lnTo>
                  <a:lnTo>
                    <a:pt x="5114"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0" y="384218"/>
                  </a:lnTo>
                  <a:lnTo>
                    <a:pt x="8189" y="383680"/>
                  </a:lnTo>
                  <a:lnTo>
                    <a:pt x="8411" y="383041"/>
                  </a:lnTo>
                  <a:lnTo>
                    <a:pt x="8618" y="382402"/>
                  </a:lnTo>
                  <a:lnTo>
                    <a:pt x="8824" y="381695"/>
                  </a:lnTo>
                  <a:lnTo>
                    <a:pt x="9017" y="380989"/>
                  </a:lnTo>
                  <a:lnTo>
                    <a:pt x="9209" y="380215"/>
                  </a:lnTo>
                  <a:lnTo>
                    <a:pt x="9386" y="379374"/>
                  </a:lnTo>
                  <a:lnTo>
                    <a:pt x="9556" y="378533"/>
                  </a:lnTo>
                  <a:lnTo>
                    <a:pt x="9719" y="377658"/>
                  </a:lnTo>
                  <a:lnTo>
                    <a:pt x="9867" y="376750"/>
                  </a:lnTo>
                  <a:lnTo>
                    <a:pt x="10007" y="375808"/>
                  </a:lnTo>
                  <a:lnTo>
                    <a:pt x="10140" y="374799"/>
                  </a:lnTo>
                  <a:lnTo>
                    <a:pt x="10258" y="373823"/>
                  </a:lnTo>
                  <a:lnTo>
                    <a:pt x="10369" y="372780"/>
                  </a:lnTo>
                  <a:lnTo>
                    <a:pt x="10465" y="371704"/>
                  </a:lnTo>
                  <a:lnTo>
                    <a:pt x="10546" y="370627"/>
                  </a:lnTo>
                  <a:lnTo>
                    <a:pt x="10620" y="369517"/>
                  </a:lnTo>
                  <a:lnTo>
                    <a:pt x="10687" y="368407"/>
                  </a:lnTo>
                  <a:lnTo>
                    <a:pt x="10731" y="367263"/>
                  </a:lnTo>
                  <a:lnTo>
                    <a:pt x="10768" y="366086"/>
                  </a:lnTo>
                  <a:lnTo>
                    <a:pt x="10790" y="364908"/>
                  </a:lnTo>
                  <a:lnTo>
                    <a:pt x="10790" y="363697"/>
                  </a:lnTo>
                  <a:lnTo>
                    <a:pt x="10790" y="362520"/>
                  </a:lnTo>
                  <a:lnTo>
                    <a:pt x="10768" y="361342"/>
                  </a:lnTo>
                  <a:lnTo>
                    <a:pt x="10731" y="360165"/>
                  </a:lnTo>
                  <a:lnTo>
                    <a:pt x="10687" y="359021"/>
                  </a:lnTo>
                  <a:lnTo>
                    <a:pt x="10620" y="357911"/>
                  </a:lnTo>
                  <a:lnTo>
                    <a:pt x="10546" y="356801"/>
                  </a:lnTo>
                  <a:lnTo>
                    <a:pt x="10465" y="355724"/>
                  </a:lnTo>
                  <a:lnTo>
                    <a:pt x="10369" y="354648"/>
                  </a:lnTo>
                  <a:lnTo>
                    <a:pt x="10258" y="353605"/>
                  </a:lnTo>
                  <a:lnTo>
                    <a:pt x="10140" y="352595"/>
                  </a:lnTo>
                  <a:lnTo>
                    <a:pt x="10007" y="351620"/>
                  </a:lnTo>
                  <a:lnTo>
                    <a:pt x="9867" y="350678"/>
                  </a:lnTo>
                  <a:lnTo>
                    <a:pt x="9719" y="349770"/>
                  </a:lnTo>
                  <a:lnTo>
                    <a:pt x="9556" y="348895"/>
                  </a:lnTo>
                  <a:lnTo>
                    <a:pt x="9386" y="348054"/>
                  </a:lnTo>
                  <a:lnTo>
                    <a:pt x="9209" y="347213"/>
                  </a:lnTo>
                  <a:lnTo>
                    <a:pt x="9017" y="346439"/>
                  </a:lnTo>
                  <a:lnTo>
                    <a:pt x="8824" y="345733"/>
                  </a:lnTo>
                  <a:lnTo>
                    <a:pt x="8618" y="345026"/>
                  </a:lnTo>
                  <a:lnTo>
                    <a:pt x="8411" y="344387"/>
                  </a:lnTo>
                  <a:lnTo>
                    <a:pt x="8189" y="343748"/>
                  </a:lnTo>
                  <a:lnTo>
                    <a:pt x="7960"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395" y="453822"/>
                  </a:moveTo>
                  <a:lnTo>
                    <a:pt x="5114" y="453856"/>
                  </a:lnTo>
                  <a:lnTo>
                    <a:pt x="4841" y="453957"/>
                  </a:lnTo>
                  <a:lnTo>
                    <a:pt x="4568" y="454092"/>
                  </a:lnTo>
                  <a:lnTo>
                    <a:pt x="4294" y="454293"/>
                  </a:lnTo>
                  <a:lnTo>
                    <a:pt x="4035" y="454562"/>
                  </a:lnTo>
                  <a:lnTo>
                    <a:pt x="3777" y="454865"/>
                  </a:lnTo>
                  <a:lnTo>
                    <a:pt x="3526" y="455235"/>
                  </a:lnTo>
                  <a:lnTo>
                    <a:pt x="3274" y="455639"/>
                  </a:lnTo>
                  <a:lnTo>
                    <a:pt x="3038" y="456110"/>
                  </a:lnTo>
                  <a:lnTo>
                    <a:pt x="2801" y="456615"/>
                  </a:lnTo>
                  <a:lnTo>
                    <a:pt x="2580" y="457153"/>
                  </a:lnTo>
                  <a:lnTo>
                    <a:pt x="2358" y="457758"/>
                  </a:lnTo>
                  <a:lnTo>
                    <a:pt x="2151" y="458398"/>
                  </a:lnTo>
                  <a:lnTo>
                    <a:pt x="1944" y="459070"/>
                  </a:lnTo>
                  <a:lnTo>
                    <a:pt x="1752" y="459811"/>
                  </a:lnTo>
                  <a:lnTo>
                    <a:pt x="1560" y="460551"/>
                  </a:lnTo>
                  <a:lnTo>
                    <a:pt x="1382" y="461358"/>
                  </a:lnTo>
                  <a:lnTo>
                    <a:pt x="1220" y="462199"/>
                  </a:lnTo>
                  <a:lnTo>
                    <a:pt x="1057" y="463074"/>
                  </a:lnTo>
                  <a:lnTo>
                    <a:pt x="909" y="463982"/>
                  </a:lnTo>
                  <a:lnTo>
                    <a:pt x="769" y="464924"/>
                  </a:lnTo>
                  <a:lnTo>
                    <a:pt x="643" y="465900"/>
                  </a:lnTo>
                  <a:lnTo>
                    <a:pt x="525" y="466875"/>
                  </a:lnTo>
                  <a:lnTo>
                    <a:pt x="414" y="467918"/>
                  </a:lnTo>
                  <a:lnTo>
                    <a:pt x="318" y="468961"/>
                  </a:lnTo>
                  <a:lnTo>
                    <a:pt x="237" y="470038"/>
                  </a:lnTo>
                  <a:lnTo>
                    <a:pt x="163" y="471148"/>
                  </a:lnTo>
                  <a:lnTo>
                    <a:pt x="104" y="472258"/>
                  </a:lnTo>
                  <a:lnTo>
                    <a:pt x="59" y="473402"/>
                  </a:lnTo>
                  <a:lnTo>
                    <a:pt x="30" y="474579"/>
                  </a:lnTo>
                  <a:lnTo>
                    <a:pt x="8" y="475757"/>
                  </a:lnTo>
                  <a:lnTo>
                    <a:pt x="0" y="476934"/>
                  </a:lnTo>
                  <a:lnTo>
                    <a:pt x="8" y="478179"/>
                  </a:lnTo>
                  <a:lnTo>
                    <a:pt x="30" y="479356"/>
                  </a:lnTo>
                  <a:lnTo>
                    <a:pt x="59" y="480534"/>
                  </a:lnTo>
                  <a:lnTo>
                    <a:pt x="104" y="481711"/>
                  </a:lnTo>
                  <a:lnTo>
                    <a:pt x="163" y="482855"/>
                  </a:lnTo>
                  <a:lnTo>
                    <a:pt x="237" y="483965"/>
                  </a:lnTo>
                  <a:lnTo>
                    <a:pt x="318" y="485075"/>
                  </a:lnTo>
                  <a:lnTo>
                    <a:pt x="414" y="486152"/>
                  </a:lnTo>
                  <a:lnTo>
                    <a:pt x="525" y="487195"/>
                  </a:lnTo>
                  <a:lnTo>
                    <a:pt x="643" y="488204"/>
                  </a:lnTo>
                  <a:lnTo>
                    <a:pt x="769" y="489179"/>
                  </a:lnTo>
                  <a:lnTo>
                    <a:pt x="909" y="490155"/>
                  </a:lnTo>
                  <a:lnTo>
                    <a:pt x="1057" y="491063"/>
                  </a:lnTo>
                  <a:lnTo>
                    <a:pt x="1220" y="491972"/>
                  </a:lnTo>
                  <a:lnTo>
                    <a:pt x="1382" y="492813"/>
                  </a:lnTo>
                  <a:lnTo>
                    <a:pt x="1560" y="493620"/>
                  </a:lnTo>
                  <a:lnTo>
                    <a:pt x="1752" y="494394"/>
                  </a:lnTo>
                  <a:lnTo>
                    <a:pt x="1944" y="495134"/>
                  </a:lnTo>
                  <a:lnTo>
                    <a:pt x="2151" y="495840"/>
                  </a:lnTo>
                  <a:lnTo>
                    <a:pt x="2358" y="496513"/>
                  </a:lnTo>
                  <a:lnTo>
                    <a:pt x="2580" y="497119"/>
                  </a:lnTo>
                  <a:lnTo>
                    <a:pt x="2801" y="497691"/>
                  </a:lnTo>
                  <a:lnTo>
                    <a:pt x="3038" y="498195"/>
                  </a:lnTo>
                  <a:lnTo>
                    <a:pt x="3274" y="498666"/>
                  </a:lnTo>
                  <a:lnTo>
                    <a:pt x="3526" y="499104"/>
                  </a:lnTo>
                  <a:lnTo>
                    <a:pt x="3777" y="499474"/>
                  </a:lnTo>
                  <a:lnTo>
                    <a:pt x="4035" y="499777"/>
                  </a:lnTo>
                  <a:lnTo>
                    <a:pt x="4294" y="500046"/>
                  </a:lnTo>
                  <a:lnTo>
                    <a:pt x="4568" y="500248"/>
                  </a:lnTo>
                  <a:lnTo>
                    <a:pt x="4841" y="500382"/>
                  </a:lnTo>
                  <a:lnTo>
                    <a:pt x="5114" y="500483"/>
                  </a:lnTo>
                  <a:lnTo>
                    <a:pt x="5395"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0" y="497691"/>
                  </a:lnTo>
                  <a:lnTo>
                    <a:pt x="8189" y="497119"/>
                  </a:lnTo>
                  <a:lnTo>
                    <a:pt x="8411" y="496513"/>
                  </a:lnTo>
                  <a:lnTo>
                    <a:pt x="8618" y="495840"/>
                  </a:lnTo>
                  <a:lnTo>
                    <a:pt x="8824" y="495134"/>
                  </a:lnTo>
                  <a:lnTo>
                    <a:pt x="9017" y="494394"/>
                  </a:lnTo>
                  <a:lnTo>
                    <a:pt x="9209" y="493620"/>
                  </a:lnTo>
                  <a:lnTo>
                    <a:pt x="9386" y="492813"/>
                  </a:lnTo>
                  <a:lnTo>
                    <a:pt x="9556" y="491972"/>
                  </a:lnTo>
                  <a:lnTo>
                    <a:pt x="9719" y="491063"/>
                  </a:lnTo>
                  <a:lnTo>
                    <a:pt x="9867" y="490155"/>
                  </a:lnTo>
                  <a:lnTo>
                    <a:pt x="10007" y="489179"/>
                  </a:lnTo>
                  <a:lnTo>
                    <a:pt x="10140" y="488204"/>
                  </a:lnTo>
                  <a:lnTo>
                    <a:pt x="10258" y="487195"/>
                  </a:lnTo>
                  <a:lnTo>
                    <a:pt x="10369" y="486152"/>
                  </a:lnTo>
                  <a:lnTo>
                    <a:pt x="10465" y="485075"/>
                  </a:lnTo>
                  <a:lnTo>
                    <a:pt x="10546" y="483965"/>
                  </a:lnTo>
                  <a:lnTo>
                    <a:pt x="10620" y="482855"/>
                  </a:lnTo>
                  <a:lnTo>
                    <a:pt x="10687" y="481711"/>
                  </a:lnTo>
                  <a:lnTo>
                    <a:pt x="10731" y="480534"/>
                  </a:lnTo>
                  <a:lnTo>
                    <a:pt x="10768" y="479356"/>
                  </a:lnTo>
                  <a:lnTo>
                    <a:pt x="10790" y="478179"/>
                  </a:lnTo>
                  <a:lnTo>
                    <a:pt x="10790" y="476934"/>
                  </a:lnTo>
                  <a:lnTo>
                    <a:pt x="10790" y="475757"/>
                  </a:lnTo>
                  <a:lnTo>
                    <a:pt x="10768" y="474579"/>
                  </a:lnTo>
                  <a:lnTo>
                    <a:pt x="10731" y="473402"/>
                  </a:lnTo>
                  <a:lnTo>
                    <a:pt x="10687" y="472258"/>
                  </a:lnTo>
                  <a:lnTo>
                    <a:pt x="10620" y="471148"/>
                  </a:lnTo>
                  <a:lnTo>
                    <a:pt x="10546" y="470038"/>
                  </a:lnTo>
                  <a:lnTo>
                    <a:pt x="10465" y="468961"/>
                  </a:lnTo>
                  <a:lnTo>
                    <a:pt x="10369" y="467918"/>
                  </a:lnTo>
                  <a:lnTo>
                    <a:pt x="10258" y="466875"/>
                  </a:lnTo>
                  <a:lnTo>
                    <a:pt x="10140" y="465900"/>
                  </a:lnTo>
                  <a:lnTo>
                    <a:pt x="10007" y="464924"/>
                  </a:lnTo>
                  <a:lnTo>
                    <a:pt x="9867" y="463982"/>
                  </a:lnTo>
                  <a:lnTo>
                    <a:pt x="9719" y="463074"/>
                  </a:lnTo>
                  <a:lnTo>
                    <a:pt x="9556" y="462199"/>
                  </a:lnTo>
                  <a:lnTo>
                    <a:pt x="9386" y="461358"/>
                  </a:lnTo>
                  <a:lnTo>
                    <a:pt x="9209" y="460551"/>
                  </a:lnTo>
                  <a:lnTo>
                    <a:pt x="9017" y="459811"/>
                  </a:lnTo>
                  <a:lnTo>
                    <a:pt x="8824" y="459070"/>
                  </a:lnTo>
                  <a:lnTo>
                    <a:pt x="8618" y="458398"/>
                  </a:lnTo>
                  <a:lnTo>
                    <a:pt x="8411" y="457758"/>
                  </a:lnTo>
                  <a:lnTo>
                    <a:pt x="8189" y="457153"/>
                  </a:lnTo>
                  <a:lnTo>
                    <a:pt x="7960"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395" y="453822"/>
                  </a:lnTo>
                  <a:close/>
                  <a:moveTo>
                    <a:pt x="5114" y="567059"/>
                  </a:moveTo>
                  <a:lnTo>
                    <a:pt x="4841" y="567160"/>
                  </a:lnTo>
                  <a:lnTo>
                    <a:pt x="4568" y="567328"/>
                  </a:lnTo>
                  <a:lnTo>
                    <a:pt x="4294" y="567530"/>
                  </a:lnTo>
                  <a:lnTo>
                    <a:pt x="4035" y="567766"/>
                  </a:lnTo>
                  <a:lnTo>
                    <a:pt x="3777" y="568102"/>
                  </a:lnTo>
                  <a:lnTo>
                    <a:pt x="3526" y="568472"/>
                  </a:lnTo>
                  <a:lnTo>
                    <a:pt x="3274" y="568876"/>
                  </a:lnTo>
                  <a:lnTo>
                    <a:pt x="3038" y="569347"/>
                  </a:lnTo>
                  <a:lnTo>
                    <a:pt x="2801" y="569885"/>
                  </a:lnTo>
                  <a:lnTo>
                    <a:pt x="2580" y="570423"/>
                  </a:lnTo>
                  <a:lnTo>
                    <a:pt x="2358" y="571029"/>
                  </a:lnTo>
                  <a:lnTo>
                    <a:pt x="2151" y="571702"/>
                  </a:lnTo>
                  <a:lnTo>
                    <a:pt x="1944" y="572408"/>
                  </a:lnTo>
                  <a:lnTo>
                    <a:pt x="1752" y="573115"/>
                  </a:lnTo>
                  <a:lnTo>
                    <a:pt x="1560" y="573889"/>
                  </a:lnTo>
                  <a:lnTo>
                    <a:pt x="1382" y="574730"/>
                  </a:lnTo>
                  <a:lnTo>
                    <a:pt x="1220" y="575571"/>
                  </a:lnTo>
                  <a:lnTo>
                    <a:pt x="1057" y="576445"/>
                  </a:lnTo>
                  <a:lnTo>
                    <a:pt x="909" y="577354"/>
                  </a:lnTo>
                  <a:lnTo>
                    <a:pt x="769" y="578296"/>
                  </a:lnTo>
                  <a:lnTo>
                    <a:pt x="643" y="579271"/>
                  </a:lnTo>
                  <a:lnTo>
                    <a:pt x="525" y="580280"/>
                  </a:lnTo>
                  <a:lnTo>
                    <a:pt x="414" y="581323"/>
                  </a:lnTo>
                  <a:lnTo>
                    <a:pt x="318" y="582400"/>
                  </a:lnTo>
                  <a:lnTo>
                    <a:pt x="237" y="583476"/>
                  </a:lnTo>
                  <a:lnTo>
                    <a:pt x="163" y="584586"/>
                  </a:lnTo>
                  <a:lnTo>
                    <a:pt x="104" y="585697"/>
                  </a:lnTo>
                  <a:lnTo>
                    <a:pt x="59" y="586840"/>
                  </a:lnTo>
                  <a:lnTo>
                    <a:pt x="30" y="588018"/>
                  </a:lnTo>
                  <a:lnTo>
                    <a:pt x="8" y="589195"/>
                  </a:lnTo>
                  <a:lnTo>
                    <a:pt x="0" y="590373"/>
                  </a:lnTo>
                  <a:lnTo>
                    <a:pt x="8" y="591618"/>
                  </a:lnTo>
                  <a:lnTo>
                    <a:pt x="30" y="592795"/>
                  </a:lnTo>
                  <a:lnTo>
                    <a:pt x="59" y="593972"/>
                  </a:lnTo>
                  <a:lnTo>
                    <a:pt x="104" y="595150"/>
                  </a:lnTo>
                  <a:lnTo>
                    <a:pt x="163" y="596294"/>
                  </a:lnTo>
                  <a:lnTo>
                    <a:pt x="237" y="597404"/>
                  </a:lnTo>
                  <a:lnTo>
                    <a:pt x="318" y="598480"/>
                  </a:lnTo>
                  <a:lnTo>
                    <a:pt x="414" y="599557"/>
                  </a:lnTo>
                  <a:lnTo>
                    <a:pt x="525" y="600600"/>
                  </a:lnTo>
                  <a:lnTo>
                    <a:pt x="643" y="601609"/>
                  </a:lnTo>
                  <a:lnTo>
                    <a:pt x="769" y="602585"/>
                  </a:lnTo>
                  <a:lnTo>
                    <a:pt x="909" y="603527"/>
                  </a:lnTo>
                  <a:lnTo>
                    <a:pt x="1057" y="604435"/>
                  </a:lnTo>
                  <a:lnTo>
                    <a:pt x="1220" y="605310"/>
                  </a:lnTo>
                  <a:lnTo>
                    <a:pt x="1382" y="606151"/>
                  </a:lnTo>
                  <a:lnTo>
                    <a:pt x="1560" y="606958"/>
                  </a:lnTo>
                  <a:lnTo>
                    <a:pt x="1752" y="607732"/>
                  </a:lnTo>
                  <a:lnTo>
                    <a:pt x="1944" y="608472"/>
                  </a:lnTo>
                  <a:lnTo>
                    <a:pt x="2151" y="609145"/>
                  </a:lnTo>
                  <a:lnTo>
                    <a:pt x="2358" y="609784"/>
                  </a:lnTo>
                  <a:lnTo>
                    <a:pt x="2580" y="610389"/>
                  </a:lnTo>
                  <a:lnTo>
                    <a:pt x="2801" y="610961"/>
                  </a:lnTo>
                  <a:lnTo>
                    <a:pt x="3038" y="611466"/>
                  </a:lnTo>
                  <a:lnTo>
                    <a:pt x="3274" y="611937"/>
                  </a:lnTo>
                  <a:lnTo>
                    <a:pt x="3526" y="612341"/>
                  </a:lnTo>
                  <a:lnTo>
                    <a:pt x="3777" y="612711"/>
                  </a:lnTo>
                  <a:lnTo>
                    <a:pt x="4035" y="613013"/>
                  </a:lnTo>
                  <a:lnTo>
                    <a:pt x="4294" y="613249"/>
                  </a:lnTo>
                  <a:lnTo>
                    <a:pt x="4568" y="613451"/>
                  </a:lnTo>
                  <a:lnTo>
                    <a:pt x="4841" y="613619"/>
                  </a:lnTo>
                  <a:lnTo>
                    <a:pt x="5114" y="613686"/>
                  </a:lnTo>
                  <a:lnTo>
                    <a:pt x="5395"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0" y="610961"/>
                  </a:lnTo>
                  <a:lnTo>
                    <a:pt x="8189" y="610389"/>
                  </a:lnTo>
                  <a:lnTo>
                    <a:pt x="8411" y="609784"/>
                  </a:lnTo>
                  <a:lnTo>
                    <a:pt x="8618" y="609145"/>
                  </a:lnTo>
                  <a:lnTo>
                    <a:pt x="8824" y="608472"/>
                  </a:lnTo>
                  <a:lnTo>
                    <a:pt x="9017" y="607732"/>
                  </a:lnTo>
                  <a:lnTo>
                    <a:pt x="9209" y="606958"/>
                  </a:lnTo>
                  <a:lnTo>
                    <a:pt x="9386" y="606151"/>
                  </a:lnTo>
                  <a:lnTo>
                    <a:pt x="9556" y="605310"/>
                  </a:lnTo>
                  <a:lnTo>
                    <a:pt x="9719" y="604435"/>
                  </a:lnTo>
                  <a:lnTo>
                    <a:pt x="9867" y="603527"/>
                  </a:lnTo>
                  <a:lnTo>
                    <a:pt x="10007" y="602585"/>
                  </a:lnTo>
                  <a:lnTo>
                    <a:pt x="10140" y="601609"/>
                  </a:lnTo>
                  <a:lnTo>
                    <a:pt x="10258" y="600600"/>
                  </a:lnTo>
                  <a:lnTo>
                    <a:pt x="10369" y="599557"/>
                  </a:lnTo>
                  <a:lnTo>
                    <a:pt x="10465" y="598480"/>
                  </a:lnTo>
                  <a:lnTo>
                    <a:pt x="10546" y="597404"/>
                  </a:lnTo>
                  <a:lnTo>
                    <a:pt x="10620" y="596294"/>
                  </a:lnTo>
                  <a:lnTo>
                    <a:pt x="10687" y="595150"/>
                  </a:lnTo>
                  <a:lnTo>
                    <a:pt x="10731" y="593972"/>
                  </a:lnTo>
                  <a:lnTo>
                    <a:pt x="10768" y="592795"/>
                  </a:lnTo>
                  <a:lnTo>
                    <a:pt x="10790" y="591618"/>
                  </a:lnTo>
                  <a:lnTo>
                    <a:pt x="10790" y="590373"/>
                  </a:lnTo>
                  <a:lnTo>
                    <a:pt x="10790" y="589195"/>
                  </a:lnTo>
                  <a:lnTo>
                    <a:pt x="10768" y="588018"/>
                  </a:lnTo>
                  <a:lnTo>
                    <a:pt x="10731" y="586840"/>
                  </a:lnTo>
                  <a:lnTo>
                    <a:pt x="10687" y="585697"/>
                  </a:lnTo>
                  <a:lnTo>
                    <a:pt x="10620" y="584586"/>
                  </a:lnTo>
                  <a:lnTo>
                    <a:pt x="10546" y="583476"/>
                  </a:lnTo>
                  <a:lnTo>
                    <a:pt x="10465" y="582400"/>
                  </a:lnTo>
                  <a:lnTo>
                    <a:pt x="10369" y="581323"/>
                  </a:lnTo>
                  <a:lnTo>
                    <a:pt x="10258" y="580280"/>
                  </a:lnTo>
                  <a:lnTo>
                    <a:pt x="10140" y="579271"/>
                  </a:lnTo>
                  <a:lnTo>
                    <a:pt x="10007" y="578296"/>
                  </a:lnTo>
                  <a:lnTo>
                    <a:pt x="9867" y="577354"/>
                  </a:lnTo>
                  <a:lnTo>
                    <a:pt x="9719" y="576445"/>
                  </a:lnTo>
                  <a:lnTo>
                    <a:pt x="9556" y="575571"/>
                  </a:lnTo>
                  <a:lnTo>
                    <a:pt x="9386" y="574730"/>
                  </a:lnTo>
                  <a:lnTo>
                    <a:pt x="9209" y="573889"/>
                  </a:lnTo>
                  <a:lnTo>
                    <a:pt x="9017" y="573115"/>
                  </a:lnTo>
                  <a:lnTo>
                    <a:pt x="8824" y="572408"/>
                  </a:lnTo>
                  <a:lnTo>
                    <a:pt x="8618" y="571702"/>
                  </a:lnTo>
                  <a:lnTo>
                    <a:pt x="8411" y="571029"/>
                  </a:lnTo>
                  <a:lnTo>
                    <a:pt x="8189" y="570423"/>
                  </a:lnTo>
                  <a:lnTo>
                    <a:pt x="7960"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
    <p:spTree>
      <p:nvGrpSpPr>
        <p:cNvPr id="269" name="Shape 269"/>
        <p:cNvGrpSpPr/>
        <p:nvPr/>
      </p:nvGrpSpPr>
      <p:grpSpPr>
        <a:xfrm>
          <a:off x="0" y="0"/>
          <a:ext cx="0" cy="0"/>
          <a:chOff x="0" y="0"/>
          <a:chExt cx="0" cy="0"/>
        </a:xfrm>
      </p:grpSpPr>
      <p:sp>
        <p:nvSpPr>
          <p:cNvPr id="270" name="Google Shape;270;p20"/>
          <p:cNvSpPr/>
          <p:nvPr/>
        </p:nvSpPr>
        <p:spPr>
          <a:xfrm>
            <a:off x="4572000" y="0"/>
            <a:ext cx="4572000" cy="5143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0"/>
          <p:cNvSpPr txBox="1"/>
          <p:nvPr>
            <p:ph idx="1" type="subTitle"/>
          </p:nvPr>
        </p:nvSpPr>
        <p:spPr>
          <a:xfrm>
            <a:off x="720000" y="1685125"/>
            <a:ext cx="3303000" cy="510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Bebas Neue"/>
              <a:buNone/>
              <a:defRPr b="1" sz="3000">
                <a:latin typeface="Lexend Deca"/>
                <a:ea typeface="Lexend Deca"/>
                <a:cs typeface="Lexend Deca"/>
                <a:sym typeface="Lexend Deca"/>
              </a:defRPr>
            </a:lvl1pPr>
            <a:lvl2pPr lvl="1" rtl="0" algn="ctr">
              <a:lnSpc>
                <a:spcPct val="100000"/>
              </a:lnSpc>
              <a:spcBef>
                <a:spcPts val="1600"/>
              </a:spcBef>
              <a:spcAft>
                <a:spcPts val="0"/>
              </a:spcAft>
              <a:buSzPts val="1400"/>
              <a:buFont typeface="Bebas Neue"/>
              <a:buNone/>
              <a:defRPr>
                <a:latin typeface="Bebas Neue"/>
                <a:ea typeface="Bebas Neue"/>
                <a:cs typeface="Bebas Neue"/>
                <a:sym typeface="Bebas Neue"/>
              </a:defRPr>
            </a:lvl2pPr>
            <a:lvl3pPr lvl="2" rtl="0" algn="ctr">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rtl="0" algn="ctr">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rtl="0" algn="ctr">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rtl="0" algn="ctr">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rtl="0" algn="ctr">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rtl="0" algn="ctr">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rtl="0" algn="ctr">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p:txBody>
      </p:sp>
      <p:sp>
        <p:nvSpPr>
          <p:cNvPr id="272" name="Google Shape;272;p20"/>
          <p:cNvSpPr txBox="1"/>
          <p:nvPr>
            <p:ph idx="2" type="subTitle"/>
          </p:nvPr>
        </p:nvSpPr>
        <p:spPr>
          <a:xfrm>
            <a:off x="5121000" y="1685125"/>
            <a:ext cx="3303000" cy="510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Bebas Neue"/>
              <a:buNone/>
              <a:defRPr b="1" sz="3000">
                <a:latin typeface="Lexend Deca"/>
                <a:ea typeface="Lexend Deca"/>
                <a:cs typeface="Lexend Deca"/>
                <a:sym typeface="Lexend Deca"/>
              </a:defRPr>
            </a:lvl1pPr>
            <a:lvl2pPr lvl="1" rtl="0" algn="ctr">
              <a:lnSpc>
                <a:spcPct val="100000"/>
              </a:lnSpc>
              <a:spcBef>
                <a:spcPts val="1600"/>
              </a:spcBef>
              <a:spcAft>
                <a:spcPts val="0"/>
              </a:spcAft>
              <a:buSzPts val="1400"/>
              <a:buFont typeface="Bebas Neue"/>
              <a:buNone/>
              <a:defRPr>
                <a:latin typeface="Bebas Neue"/>
                <a:ea typeface="Bebas Neue"/>
                <a:cs typeface="Bebas Neue"/>
                <a:sym typeface="Bebas Neue"/>
              </a:defRPr>
            </a:lvl2pPr>
            <a:lvl3pPr lvl="2" rtl="0" algn="ctr">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rtl="0" algn="ctr">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rtl="0" algn="ctr">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rtl="0" algn="ctr">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rtl="0" algn="ctr">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rtl="0" algn="ctr">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rtl="0" algn="ctr">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p:txBody>
      </p:sp>
      <p:sp>
        <p:nvSpPr>
          <p:cNvPr id="273" name="Google Shape;273;p20"/>
          <p:cNvSpPr txBox="1"/>
          <p:nvPr>
            <p:ph idx="3" type="subTitle"/>
          </p:nvPr>
        </p:nvSpPr>
        <p:spPr>
          <a:xfrm>
            <a:off x="720000" y="2195725"/>
            <a:ext cx="3303000" cy="146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4" name="Google Shape;274;p20"/>
          <p:cNvSpPr txBox="1"/>
          <p:nvPr>
            <p:ph idx="4" type="subTitle"/>
          </p:nvPr>
        </p:nvSpPr>
        <p:spPr>
          <a:xfrm>
            <a:off x="5121000" y="2195725"/>
            <a:ext cx="3303000" cy="146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75" name="Google Shape;275;p20"/>
          <p:cNvSpPr/>
          <p:nvPr/>
        </p:nvSpPr>
        <p:spPr>
          <a:xfrm>
            <a:off x="400050" y="0"/>
            <a:ext cx="12366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0"/>
          <p:cNvSpPr/>
          <p:nvPr/>
        </p:nvSpPr>
        <p:spPr>
          <a:xfrm>
            <a:off x="918075" y="495150"/>
            <a:ext cx="2264100" cy="89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 name="Google Shape;277;p20"/>
          <p:cNvGrpSpPr/>
          <p:nvPr/>
        </p:nvGrpSpPr>
        <p:grpSpPr>
          <a:xfrm flipH="1">
            <a:off x="4445505" y="788891"/>
            <a:ext cx="326771" cy="405055"/>
            <a:chOff x="1948492" y="931941"/>
            <a:chExt cx="326771" cy="405055"/>
          </a:xfrm>
        </p:grpSpPr>
        <p:sp>
          <p:nvSpPr>
            <p:cNvPr id="278" name="Google Shape;278;p20"/>
            <p:cNvSpPr/>
            <p:nvPr/>
          </p:nvSpPr>
          <p:spPr>
            <a:xfrm>
              <a:off x="1948492" y="931941"/>
              <a:ext cx="30374" cy="405055"/>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0"/>
            <p:cNvSpPr/>
            <p:nvPr/>
          </p:nvSpPr>
          <p:spPr>
            <a:xfrm>
              <a:off x="2022466" y="931941"/>
              <a:ext cx="30396" cy="405055"/>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0"/>
            <p:cNvSpPr/>
            <p:nvPr/>
          </p:nvSpPr>
          <p:spPr>
            <a:xfrm>
              <a:off x="2096605" y="931941"/>
              <a:ext cx="30396" cy="405055"/>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0"/>
            <p:cNvSpPr/>
            <p:nvPr/>
          </p:nvSpPr>
          <p:spPr>
            <a:xfrm>
              <a:off x="2170745" y="931941"/>
              <a:ext cx="30399" cy="405055"/>
            </a:xfrm>
            <a:custGeom>
              <a:rect b="b" l="l" r="r" t="t"/>
              <a:pathLst>
                <a:path extrusionOk="0" h="613720" w="10799">
                  <a:moveTo>
                    <a:pt x="5396" y="0"/>
                  </a:moveTo>
                  <a:lnTo>
                    <a:pt x="5115" y="34"/>
                  </a:lnTo>
                  <a:lnTo>
                    <a:pt x="4842" y="135"/>
                  </a:lnTo>
                  <a:lnTo>
                    <a:pt x="4568" y="269"/>
                  </a:lnTo>
                  <a:lnTo>
                    <a:pt x="4295" y="471"/>
                  </a:lnTo>
                  <a:lnTo>
                    <a:pt x="4036" y="740"/>
                  </a:lnTo>
                  <a:lnTo>
                    <a:pt x="3777" y="1043"/>
                  </a:lnTo>
                  <a:lnTo>
                    <a:pt x="3526" y="1413"/>
                  </a:lnTo>
                  <a:lnTo>
                    <a:pt x="3275" y="1850"/>
                  </a:lnTo>
                  <a:lnTo>
                    <a:pt x="3038" y="2321"/>
                  </a:lnTo>
                  <a:lnTo>
                    <a:pt x="2802" y="2826"/>
                  </a:lnTo>
                  <a:lnTo>
                    <a:pt x="2580" y="3398"/>
                  </a:lnTo>
                  <a:lnTo>
                    <a:pt x="2359" y="4003"/>
                  </a:lnTo>
                  <a:lnTo>
                    <a:pt x="2152" y="4643"/>
                  </a:lnTo>
                  <a:lnTo>
                    <a:pt x="1945" y="5349"/>
                  </a:lnTo>
                  <a:lnTo>
                    <a:pt x="1752" y="6089"/>
                  </a:lnTo>
                  <a:lnTo>
                    <a:pt x="1568" y="6863"/>
                  </a:lnTo>
                  <a:lnTo>
                    <a:pt x="1390" y="7670"/>
                  </a:lnTo>
                  <a:lnTo>
                    <a:pt x="1220" y="8511"/>
                  </a:lnTo>
                  <a:lnTo>
                    <a:pt x="1058" y="9420"/>
                  </a:lnTo>
                  <a:lnTo>
                    <a:pt x="910" y="10328"/>
                  </a:lnTo>
                  <a:lnTo>
                    <a:pt x="770" y="11270"/>
                  </a:lnTo>
                  <a:lnTo>
                    <a:pt x="644" y="12245"/>
                  </a:lnTo>
                  <a:lnTo>
                    <a:pt x="526" y="13255"/>
                  </a:lnTo>
                  <a:lnTo>
                    <a:pt x="415" y="14298"/>
                  </a:lnTo>
                  <a:lnTo>
                    <a:pt x="326" y="15340"/>
                  </a:lnTo>
                  <a:lnTo>
                    <a:pt x="237" y="16417"/>
                  </a:lnTo>
                  <a:lnTo>
                    <a:pt x="171" y="17527"/>
                  </a:lnTo>
                  <a:lnTo>
                    <a:pt x="112" y="18671"/>
                  </a:lnTo>
                  <a:lnTo>
                    <a:pt x="60" y="19815"/>
                  </a:lnTo>
                  <a:lnTo>
                    <a:pt x="31" y="20959"/>
                  </a:lnTo>
                  <a:lnTo>
                    <a:pt x="8" y="22136"/>
                  </a:lnTo>
                  <a:lnTo>
                    <a:pt x="1" y="23347"/>
                  </a:lnTo>
                  <a:lnTo>
                    <a:pt x="8" y="24558"/>
                  </a:lnTo>
                  <a:lnTo>
                    <a:pt x="31" y="25736"/>
                  </a:lnTo>
                  <a:lnTo>
                    <a:pt x="60" y="26879"/>
                  </a:lnTo>
                  <a:lnTo>
                    <a:pt x="112" y="28023"/>
                  </a:lnTo>
                  <a:lnTo>
                    <a:pt x="171" y="29167"/>
                  </a:lnTo>
                  <a:lnTo>
                    <a:pt x="237" y="30277"/>
                  </a:lnTo>
                  <a:lnTo>
                    <a:pt x="326" y="31354"/>
                  </a:lnTo>
                  <a:lnTo>
                    <a:pt x="415" y="32397"/>
                  </a:lnTo>
                  <a:lnTo>
                    <a:pt x="526" y="33440"/>
                  </a:lnTo>
                  <a:lnTo>
                    <a:pt x="644" y="34449"/>
                  </a:lnTo>
                  <a:lnTo>
                    <a:pt x="770" y="35424"/>
                  </a:lnTo>
                  <a:lnTo>
                    <a:pt x="910" y="36366"/>
                  </a:lnTo>
                  <a:lnTo>
                    <a:pt x="1058" y="37275"/>
                  </a:lnTo>
                  <a:lnTo>
                    <a:pt x="1220" y="38183"/>
                  </a:lnTo>
                  <a:lnTo>
                    <a:pt x="1390" y="39024"/>
                  </a:lnTo>
                  <a:lnTo>
                    <a:pt x="1568" y="39831"/>
                  </a:lnTo>
                  <a:lnTo>
                    <a:pt x="1752" y="40605"/>
                  </a:lnTo>
                  <a:lnTo>
                    <a:pt x="1945" y="41345"/>
                  </a:lnTo>
                  <a:lnTo>
                    <a:pt x="2152" y="42052"/>
                  </a:lnTo>
                  <a:lnTo>
                    <a:pt x="2359" y="42691"/>
                  </a:lnTo>
                  <a:lnTo>
                    <a:pt x="2580" y="43296"/>
                  </a:lnTo>
                  <a:lnTo>
                    <a:pt x="2802" y="43868"/>
                  </a:lnTo>
                  <a:lnTo>
                    <a:pt x="3038" y="44373"/>
                  </a:lnTo>
                  <a:lnTo>
                    <a:pt x="3275" y="44844"/>
                  </a:lnTo>
                  <a:lnTo>
                    <a:pt x="3526" y="45281"/>
                  </a:lnTo>
                  <a:lnTo>
                    <a:pt x="3777" y="45651"/>
                  </a:lnTo>
                  <a:lnTo>
                    <a:pt x="4036" y="45954"/>
                  </a:lnTo>
                  <a:lnTo>
                    <a:pt x="4295" y="46223"/>
                  </a:lnTo>
                  <a:lnTo>
                    <a:pt x="4568" y="46425"/>
                  </a:lnTo>
                  <a:lnTo>
                    <a:pt x="4842" y="46560"/>
                  </a:lnTo>
                  <a:lnTo>
                    <a:pt x="5115" y="46661"/>
                  </a:lnTo>
                  <a:lnTo>
                    <a:pt x="5396" y="46694"/>
                  </a:lnTo>
                  <a:lnTo>
                    <a:pt x="5677" y="46661"/>
                  </a:lnTo>
                  <a:lnTo>
                    <a:pt x="5950" y="46560"/>
                  </a:lnTo>
                  <a:lnTo>
                    <a:pt x="6216" y="46425"/>
                  </a:lnTo>
                  <a:lnTo>
                    <a:pt x="6482" y="46223"/>
                  </a:lnTo>
                  <a:lnTo>
                    <a:pt x="6741" y="45954"/>
                  </a:lnTo>
                  <a:lnTo>
                    <a:pt x="7000" y="45651"/>
                  </a:lnTo>
                  <a:lnTo>
                    <a:pt x="7251" y="45281"/>
                  </a:lnTo>
                  <a:lnTo>
                    <a:pt x="7495" y="44844"/>
                  </a:lnTo>
                  <a:lnTo>
                    <a:pt x="7731" y="44373"/>
                  </a:lnTo>
                  <a:lnTo>
                    <a:pt x="7968" y="43868"/>
                  </a:lnTo>
                  <a:lnTo>
                    <a:pt x="8190" y="43296"/>
                  </a:lnTo>
                  <a:lnTo>
                    <a:pt x="8411" y="42691"/>
                  </a:lnTo>
                  <a:lnTo>
                    <a:pt x="8618" y="42052"/>
                  </a:lnTo>
                  <a:lnTo>
                    <a:pt x="8825" y="41345"/>
                  </a:lnTo>
                  <a:lnTo>
                    <a:pt x="9025" y="40605"/>
                  </a:lnTo>
                  <a:lnTo>
                    <a:pt x="9209" y="39831"/>
                  </a:lnTo>
                  <a:lnTo>
                    <a:pt x="9387" y="39024"/>
                  </a:lnTo>
                  <a:lnTo>
                    <a:pt x="9557" y="38183"/>
                  </a:lnTo>
                  <a:lnTo>
                    <a:pt x="9719" y="37275"/>
                  </a:lnTo>
                  <a:lnTo>
                    <a:pt x="9867" y="36366"/>
                  </a:lnTo>
                  <a:lnTo>
                    <a:pt x="10008" y="35424"/>
                  </a:lnTo>
                  <a:lnTo>
                    <a:pt x="10141" y="34449"/>
                  </a:lnTo>
                  <a:lnTo>
                    <a:pt x="10259" y="33440"/>
                  </a:lnTo>
                  <a:lnTo>
                    <a:pt x="10370" y="32397"/>
                  </a:lnTo>
                  <a:lnTo>
                    <a:pt x="10466" y="31354"/>
                  </a:lnTo>
                  <a:lnTo>
                    <a:pt x="10554" y="30277"/>
                  </a:lnTo>
                  <a:lnTo>
                    <a:pt x="10621" y="29167"/>
                  </a:lnTo>
                  <a:lnTo>
                    <a:pt x="10687" y="28023"/>
                  </a:lnTo>
                  <a:lnTo>
                    <a:pt x="10732" y="26879"/>
                  </a:lnTo>
                  <a:lnTo>
                    <a:pt x="10769" y="25736"/>
                  </a:lnTo>
                  <a:lnTo>
                    <a:pt x="10791" y="24558"/>
                  </a:lnTo>
                  <a:lnTo>
                    <a:pt x="10798" y="23347"/>
                  </a:lnTo>
                  <a:lnTo>
                    <a:pt x="10791" y="22136"/>
                  </a:lnTo>
                  <a:lnTo>
                    <a:pt x="10769" y="20959"/>
                  </a:lnTo>
                  <a:lnTo>
                    <a:pt x="10732" y="19815"/>
                  </a:lnTo>
                  <a:lnTo>
                    <a:pt x="10687" y="18671"/>
                  </a:lnTo>
                  <a:lnTo>
                    <a:pt x="10621" y="17527"/>
                  </a:lnTo>
                  <a:lnTo>
                    <a:pt x="10554" y="16417"/>
                  </a:lnTo>
                  <a:lnTo>
                    <a:pt x="10466" y="15340"/>
                  </a:lnTo>
                  <a:lnTo>
                    <a:pt x="10370" y="14298"/>
                  </a:lnTo>
                  <a:lnTo>
                    <a:pt x="10259" y="13255"/>
                  </a:lnTo>
                  <a:lnTo>
                    <a:pt x="10141" y="12245"/>
                  </a:lnTo>
                  <a:lnTo>
                    <a:pt x="10008" y="11270"/>
                  </a:lnTo>
                  <a:lnTo>
                    <a:pt x="9867" y="10328"/>
                  </a:lnTo>
                  <a:lnTo>
                    <a:pt x="9719" y="9420"/>
                  </a:lnTo>
                  <a:lnTo>
                    <a:pt x="9557" y="8511"/>
                  </a:lnTo>
                  <a:lnTo>
                    <a:pt x="9387" y="7670"/>
                  </a:lnTo>
                  <a:lnTo>
                    <a:pt x="9209" y="6863"/>
                  </a:lnTo>
                  <a:lnTo>
                    <a:pt x="9025" y="6089"/>
                  </a:lnTo>
                  <a:lnTo>
                    <a:pt x="8825" y="5349"/>
                  </a:lnTo>
                  <a:lnTo>
                    <a:pt x="8618" y="4643"/>
                  </a:lnTo>
                  <a:lnTo>
                    <a:pt x="8411" y="4003"/>
                  </a:lnTo>
                  <a:lnTo>
                    <a:pt x="8190" y="3398"/>
                  </a:lnTo>
                  <a:lnTo>
                    <a:pt x="7968" y="2826"/>
                  </a:lnTo>
                  <a:lnTo>
                    <a:pt x="7731" y="2321"/>
                  </a:lnTo>
                  <a:lnTo>
                    <a:pt x="7495" y="1850"/>
                  </a:lnTo>
                  <a:lnTo>
                    <a:pt x="7251" y="1413"/>
                  </a:lnTo>
                  <a:lnTo>
                    <a:pt x="7000" y="1043"/>
                  </a:lnTo>
                  <a:lnTo>
                    <a:pt x="6741" y="740"/>
                  </a:lnTo>
                  <a:lnTo>
                    <a:pt x="6482" y="471"/>
                  </a:lnTo>
                  <a:lnTo>
                    <a:pt x="6216" y="269"/>
                  </a:lnTo>
                  <a:lnTo>
                    <a:pt x="5950" y="135"/>
                  </a:lnTo>
                  <a:lnTo>
                    <a:pt x="5677" y="34"/>
                  </a:lnTo>
                  <a:lnTo>
                    <a:pt x="5396" y="0"/>
                  </a:lnTo>
                  <a:close/>
                  <a:moveTo>
                    <a:pt x="5396" y="113472"/>
                  </a:moveTo>
                  <a:lnTo>
                    <a:pt x="5115" y="113506"/>
                  </a:lnTo>
                  <a:lnTo>
                    <a:pt x="4842" y="113573"/>
                  </a:lnTo>
                  <a:lnTo>
                    <a:pt x="4568" y="113742"/>
                  </a:lnTo>
                  <a:lnTo>
                    <a:pt x="4295" y="113943"/>
                  </a:lnTo>
                  <a:lnTo>
                    <a:pt x="4036" y="114213"/>
                  </a:lnTo>
                  <a:lnTo>
                    <a:pt x="3777" y="114515"/>
                  </a:lnTo>
                  <a:lnTo>
                    <a:pt x="3526" y="114885"/>
                  </a:lnTo>
                  <a:lnTo>
                    <a:pt x="3275" y="115323"/>
                  </a:lnTo>
                  <a:lnTo>
                    <a:pt x="3038" y="115794"/>
                  </a:lnTo>
                  <a:lnTo>
                    <a:pt x="2802" y="116298"/>
                  </a:lnTo>
                  <a:lnTo>
                    <a:pt x="2580" y="116870"/>
                  </a:lnTo>
                  <a:lnTo>
                    <a:pt x="2359" y="117476"/>
                  </a:lnTo>
                  <a:lnTo>
                    <a:pt x="2152" y="118115"/>
                  </a:lnTo>
                  <a:lnTo>
                    <a:pt x="1945" y="118821"/>
                  </a:lnTo>
                  <a:lnTo>
                    <a:pt x="1752" y="119562"/>
                  </a:lnTo>
                  <a:lnTo>
                    <a:pt x="1568" y="120335"/>
                  </a:lnTo>
                  <a:lnTo>
                    <a:pt x="1390" y="121143"/>
                  </a:lnTo>
                  <a:lnTo>
                    <a:pt x="1220" y="121984"/>
                  </a:lnTo>
                  <a:lnTo>
                    <a:pt x="1058" y="122858"/>
                  </a:lnTo>
                  <a:lnTo>
                    <a:pt x="910" y="123800"/>
                  </a:lnTo>
                  <a:lnTo>
                    <a:pt x="770" y="124742"/>
                  </a:lnTo>
                  <a:lnTo>
                    <a:pt x="644" y="125718"/>
                  </a:lnTo>
                  <a:lnTo>
                    <a:pt x="526" y="126727"/>
                  </a:lnTo>
                  <a:lnTo>
                    <a:pt x="415" y="127736"/>
                  </a:lnTo>
                  <a:lnTo>
                    <a:pt x="326" y="128813"/>
                  </a:lnTo>
                  <a:lnTo>
                    <a:pt x="237" y="129889"/>
                  </a:lnTo>
                  <a:lnTo>
                    <a:pt x="171" y="131000"/>
                  </a:lnTo>
                  <a:lnTo>
                    <a:pt x="112" y="132110"/>
                  </a:lnTo>
                  <a:lnTo>
                    <a:pt x="60" y="133254"/>
                  </a:lnTo>
                  <a:lnTo>
                    <a:pt x="31" y="134431"/>
                  </a:lnTo>
                  <a:lnTo>
                    <a:pt x="8" y="135608"/>
                  </a:lnTo>
                  <a:lnTo>
                    <a:pt x="1" y="136820"/>
                  </a:lnTo>
                  <a:lnTo>
                    <a:pt x="8" y="137997"/>
                  </a:lnTo>
                  <a:lnTo>
                    <a:pt x="31" y="139174"/>
                  </a:lnTo>
                  <a:lnTo>
                    <a:pt x="60" y="140352"/>
                  </a:lnTo>
                  <a:lnTo>
                    <a:pt x="112" y="141496"/>
                  </a:lnTo>
                  <a:lnTo>
                    <a:pt x="171" y="142640"/>
                  </a:lnTo>
                  <a:lnTo>
                    <a:pt x="237" y="143716"/>
                  </a:lnTo>
                  <a:lnTo>
                    <a:pt x="326" y="144826"/>
                  </a:lnTo>
                  <a:lnTo>
                    <a:pt x="415" y="145869"/>
                  </a:lnTo>
                  <a:lnTo>
                    <a:pt x="526" y="146912"/>
                  </a:lnTo>
                  <a:lnTo>
                    <a:pt x="644" y="147921"/>
                  </a:lnTo>
                  <a:lnTo>
                    <a:pt x="770" y="148897"/>
                  </a:lnTo>
                  <a:lnTo>
                    <a:pt x="910" y="149839"/>
                  </a:lnTo>
                  <a:lnTo>
                    <a:pt x="1058" y="150747"/>
                  </a:lnTo>
                  <a:lnTo>
                    <a:pt x="1220" y="151622"/>
                  </a:lnTo>
                  <a:lnTo>
                    <a:pt x="1390" y="152496"/>
                  </a:lnTo>
                  <a:lnTo>
                    <a:pt x="1568" y="153304"/>
                  </a:lnTo>
                  <a:lnTo>
                    <a:pt x="1752" y="154078"/>
                  </a:lnTo>
                  <a:lnTo>
                    <a:pt x="1945" y="154818"/>
                  </a:lnTo>
                  <a:lnTo>
                    <a:pt x="2152" y="155491"/>
                  </a:lnTo>
                  <a:lnTo>
                    <a:pt x="2359" y="156163"/>
                  </a:lnTo>
                  <a:lnTo>
                    <a:pt x="2580" y="156769"/>
                  </a:lnTo>
                  <a:lnTo>
                    <a:pt x="2802" y="157341"/>
                  </a:lnTo>
                  <a:lnTo>
                    <a:pt x="3038" y="157845"/>
                  </a:lnTo>
                  <a:lnTo>
                    <a:pt x="3275" y="158316"/>
                  </a:lnTo>
                  <a:lnTo>
                    <a:pt x="3526" y="158720"/>
                  </a:lnTo>
                  <a:lnTo>
                    <a:pt x="3777" y="159090"/>
                  </a:lnTo>
                  <a:lnTo>
                    <a:pt x="4036" y="159427"/>
                  </a:lnTo>
                  <a:lnTo>
                    <a:pt x="4295" y="159696"/>
                  </a:lnTo>
                  <a:lnTo>
                    <a:pt x="4568" y="159898"/>
                  </a:lnTo>
                  <a:lnTo>
                    <a:pt x="4842" y="160032"/>
                  </a:lnTo>
                  <a:lnTo>
                    <a:pt x="5115" y="160133"/>
                  </a:lnTo>
                  <a:lnTo>
                    <a:pt x="5396" y="160167"/>
                  </a:lnTo>
                  <a:lnTo>
                    <a:pt x="5677" y="160133"/>
                  </a:lnTo>
                  <a:lnTo>
                    <a:pt x="5950" y="160032"/>
                  </a:lnTo>
                  <a:lnTo>
                    <a:pt x="6216" y="159898"/>
                  </a:lnTo>
                  <a:lnTo>
                    <a:pt x="6482" y="159696"/>
                  </a:lnTo>
                  <a:lnTo>
                    <a:pt x="6741" y="159427"/>
                  </a:lnTo>
                  <a:lnTo>
                    <a:pt x="7000" y="159090"/>
                  </a:lnTo>
                  <a:lnTo>
                    <a:pt x="7251" y="158720"/>
                  </a:lnTo>
                  <a:lnTo>
                    <a:pt x="7495" y="158316"/>
                  </a:lnTo>
                  <a:lnTo>
                    <a:pt x="7731" y="157845"/>
                  </a:lnTo>
                  <a:lnTo>
                    <a:pt x="7968" y="157341"/>
                  </a:lnTo>
                  <a:lnTo>
                    <a:pt x="8190" y="156769"/>
                  </a:lnTo>
                  <a:lnTo>
                    <a:pt x="8411" y="156163"/>
                  </a:lnTo>
                  <a:lnTo>
                    <a:pt x="8618" y="155491"/>
                  </a:lnTo>
                  <a:lnTo>
                    <a:pt x="8825" y="154818"/>
                  </a:lnTo>
                  <a:lnTo>
                    <a:pt x="9025" y="154078"/>
                  </a:lnTo>
                  <a:lnTo>
                    <a:pt x="9209" y="153304"/>
                  </a:lnTo>
                  <a:lnTo>
                    <a:pt x="9387" y="152496"/>
                  </a:lnTo>
                  <a:lnTo>
                    <a:pt x="9557" y="151622"/>
                  </a:lnTo>
                  <a:lnTo>
                    <a:pt x="9719" y="150747"/>
                  </a:lnTo>
                  <a:lnTo>
                    <a:pt x="9867" y="149839"/>
                  </a:lnTo>
                  <a:lnTo>
                    <a:pt x="10008" y="148897"/>
                  </a:lnTo>
                  <a:lnTo>
                    <a:pt x="10141" y="147921"/>
                  </a:lnTo>
                  <a:lnTo>
                    <a:pt x="10259" y="146912"/>
                  </a:lnTo>
                  <a:lnTo>
                    <a:pt x="10370" y="145869"/>
                  </a:lnTo>
                  <a:lnTo>
                    <a:pt x="10466" y="144826"/>
                  </a:lnTo>
                  <a:lnTo>
                    <a:pt x="10554" y="143716"/>
                  </a:lnTo>
                  <a:lnTo>
                    <a:pt x="10621" y="142640"/>
                  </a:lnTo>
                  <a:lnTo>
                    <a:pt x="10687" y="141496"/>
                  </a:lnTo>
                  <a:lnTo>
                    <a:pt x="10732" y="140352"/>
                  </a:lnTo>
                  <a:lnTo>
                    <a:pt x="10769" y="139174"/>
                  </a:lnTo>
                  <a:lnTo>
                    <a:pt x="10791" y="137997"/>
                  </a:lnTo>
                  <a:lnTo>
                    <a:pt x="10798" y="136820"/>
                  </a:lnTo>
                  <a:lnTo>
                    <a:pt x="10791" y="135608"/>
                  </a:lnTo>
                  <a:lnTo>
                    <a:pt x="10769" y="134431"/>
                  </a:lnTo>
                  <a:lnTo>
                    <a:pt x="10732" y="133254"/>
                  </a:lnTo>
                  <a:lnTo>
                    <a:pt x="10687" y="132110"/>
                  </a:lnTo>
                  <a:lnTo>
                    <a:pt x="10621" y="131000"/>
                  </a:lnTo>
                  <a:lnTo>
                    <a:pt x="10554" y="129889"/>
                  </a:lnTo>
                  <a:lnTo>
                    <a:pt x="10466" y="128813"/>
                  </a:lnTo>
                  <a:lnTo>
                    <a:pt x="10370" y="127736"/>
                  </a:lnTo>
                  <a:lnTo>
                    <a:pt x="10259" y="126727"/>
                  </a:lnTo>
                  <a:lnTo>
                    <a:pt x="10141" y="125718"/>
                  </a:lnTo>
                  <a:lnTo>
                    <a:pt x="10008" y="124742"/>
                  </a:lnTo>
                  <a:lnTo>
                    <a:pt x="9867" y="123800"/>
                  </a:lnTo>
                  <a:lnTo>
                    <a:pt x="9719" y="122858"/>
                  </a:lnTo>
                  <a:lnTo>
                    <a:pt x="9557" y="121984"/>
                  </a:lnTo>
                  <a:lnTo>
                    <a:pt x="9387" y="121143"/>
                  </a:lnTo>
                  <a:lnTo>
                    <a:pt x="9209" y="120335"/>
                  </a:lnTo>
                  <a:lnTo>
                    <a:pt x="9025" y="119562"/>
                  </a:lnTo>
                  <a:lnTo>
                    <a:pt x="8825" y="118821"/>
                  </a:lnTo>
                  <a:lnTo>
                    <a:pt x="8618" y="118115"/>
                  </a:lnTo>
                  <a:lnTo>
                    <a:pt x="8411" y="117476"/>
                  </a:lnTo>
                  <a:lnTo>
                    <a:pt x="8190" y="116870"/>
                  </a:lnTo>
                  <a:lnTo>
                    <a:pt x="7968" y="116298"/>
                  </a:lnTo>
                  <a:lnTo>
                    <a:pt x="7731" y="115794"/>
                  </a:lnTo>
                  <a:lnTo>
                    <a:pt x="7495" y="115323"/>
                  </a:lnTo>
                  <a:lnTo>
                    <a:pt x="7251" y="114885"/>
                  </a:lnTo>
                  <a:lnTo>
                    <a:pt x="7000" y="114515"/>
                  </a:lnTo>
                  <a:lnTo>
                    <a:pt x="6741" y="114213"/>
                  </a:lnTo>
                  <a:lnTo>
                    <a:pt x="6482" y="113943"/>
                  </a:lnTo>
                  <a:lnTo>
                    <a:pt x="6216" y="113742"/>
                  </a:lnTo>
                  <a:lnTo>
                    <a:pt x="5950" y="113573"/>
                  </a:lnTo>
                  <a:lnTo>
                    <a:pt x="5677" y="113506"/>
                  </a:lnTo>
                  <a:lnTo>
                    <a:pt x="5396" y="113472"/>
                  </a:lnTo>
                  <a:close/>
                  <a:moveTo>
                    <a:pt x="5115" y="226945"/>
                  </a:moveTo>
                  <a:lnTo>
                    <a:pt x="4842" y="227046"/>
                  </a:lnTo>
                  <a:lnTo>
                    <a:pt x="4568" y="227214"/>
                  </a:lnTo>
                  <a:lnTo>
                    <a:pt x="4295" y="227416"/>
                  </a:lnTo>
                  <a:lnTo>
                    <a:pt x="4036" y="227651"/>
                  </a:lnTo>
                  <a:lnTo>
                    <a:pt x="3777" y="227988"/>
                  </a:lnTo>
                  <a:lnTo>
                    <a:pt x="3526" y="228358"/>
                  </a:lnTo>
                  <a:lnTo>
                    <a:pt x="3275" y="228761"/>
                  </a:lnTo>
                  <a:lnTo>
                    <a:pt x="3038" y="229232"/>
                  </a:lnTo>
                  <a:lnTo>
                    <a:pt x="2802" y="229771"/>
                  </a:lnTo>
                  <a:lnTo>
                    <a:pt x="2580" y="230309"/>
                  </a:lnTo>
                  <a:lnTo>
                    <a:pt x="2359" y="230915"/>
                  </a:lnTo>
                  <a:lnTo>
                    <a:pt x="2152" y="231587"/>
                  </a:lnTo>
                  <a:lnTo>
                    <a:pt x="1945" y="232260"/>
                  </a:lnTo>
                  <a:lnTo>
                    <a:pt x="1752" y="233000"/>
                  </a:lnTo>
                  <a:lnTo>
                    <a:pt x="1568" y="233774"/>
                  </a:lnTo>
                  <a:lnTo>
                    <a:pt x="1390" y="234581"/>
                  </a:lnTo>
                  <a:lnTo>
                    <a:pt x="1220" y="235422"/>
                  </a:lnTo>
                  <a:lnTo>
                    <a:pt x="1058" y="236331"/>
                  </a:lnTo>
                  <a:lnTo>
                    <a:pt x="910" y="237239"/>
                  </a:lnTo>
                  <a:lnTo>
                    <a:pt x="770" y="238181"/>
                  </a:lnTo>
                  <a:lnTo>
                    <a:pt x="644" y="239157"/>
                  </a:lnTo>
                  <a:lnTo>
                    <a:pt x="526" y="240166"/>
                  </a:lnTo>
                  <a:lnTo>
                    <a:pt x="415" y="241209"/>
                  </a:lnTo>
                  <a:lnTo>
                    <a:pt x="326" y="242252"/>
                  </a:lnTo>
                  <a:lnTo>
                    <a:pt x="237" y="243328"/>
                  </a:lnTo>
                  <a:lnTo>
                    <a:pt x="171" y="244438"/>
                  </a:lnTo>
                  <a:lnTo>
                    <a:pt x="112" y="245582"/>
                  </a:lnTo>
                  <a:lnTo>
                    <a:pt x="60" y="246726"/>
                  </a:lnTo>
                  <a:lnTo>
                    <a:pt x="31" y="247903"/>
                  </a:lnTo>
                  <a:lnTo>
                    <a:pt x="8" y="249081"/>
                  </a:lnTo>
                  <a:lnTo>
                    <a:pt x="1" y="250258"/>
                  </a:lnTo>
                  <a:lnTo>
                    <a:pt x="8" y="251469"/>
                  </a:lnTo>
                  <a:lnTo>
                    <a:pt x="31" y="252647"/>
                  </a:lnTo>
                  <a:lnTo>
                    <a:pt x="60" y="253824"/>
                  </a:lnTo>
                  <a:lnTo>
                    <a:pt x="112" y="254968"/>
                  </a:lnTo>
                  <a:lnTo>
                    <a:pt x="171" y="256078"/>
                  </a:lnTo>
                  <a:lnTo>
                    <a:pt x="237" y="257188"/>
                  </a:lnTo>
                  <a:lnTo>
                    <a:pt x="326" y="258265"/>
                  </a:lnTo>
                  <a:lnTo>
                    <a:pt x="415" y="259341"/>
                  </a:lnTo>
                  <a:lnTo>
                    <a:pt x="526" y="260384"/>
                  </a:lnTo>
                  <a:lnTo>
                    <a:pt x="644" y="261360"/>
                  </a:lnTo>
                  <a:lnTo>
                    <a:pt x="770" y="262336"/>
                  </a:lnTo>
                  <a:lnTo>
                    <a:pt x="910" y="263311"/>
                  </a:lnTo>
                  <a:lnTo>
                    <a:pt x="1058" y="264220"/>
                  </a:lnTo>
                  <a:lnTo>
                    <a:pt x="1220" y="265094"/>
                  </a:lnTo>
                  <a:lnTo>
                    <a:pt x="1390" y="265935"/>
                  </a:lnTo>
                  <a:lnTo>
                    <a:pt x="1568" y="266743"/>
                  </a:lnTo>
                  <a:lnTo>
                    <a:pt x="1752" y="267516"/>
                  </a:lnTo>
                  <a:lnTo>
                    <a:pt x="1945" y="268256"/>
                  </a:lnTo>
                  <a:lnTo>
                    <a:pt x="2152" y="268963"/>
                  </a:lnTo>
                  <a:lnTo>
                    <a:pt x="2359" y="269602"/>
                  </a:lnTo>
                  <a:lnTo>
                    <a:pt x="2580" y="270208"/>
                  </a:lnTo>
                  <a:lnTo>
                    <a:pt x="2802" y="270780"/>
                  </a:lnTo>
                  <a:lnTo>
                    <a:pt x="3038" y="271318"/>
                  </a:lnTo>
                  <a:lnTo>
                    <a:pt x="3275" y="271789"/>
                  </a:lnTo>
                  <a:lnTo>
                    <a:pt x="3526" y="272193"/>
                  </a:lnTo>
                  <a:lnTo>
                    <a:pt x="3777" y="272563"/>
                  </a:lnTo>
                  <a:lnTo>
                    <a:pt x="4036" y="272865"/>
                  </a:lnTo>
                  <a:lnTo>
                    <a:pt x="4295" y="273134"/>
                  </a:lnTo>
                  <a:lnTo>
                    <a:pt x="4568" y="273336"/>
                  </a:lnTo>
                  <a:lnTo>
                    <a:pt x="4842" y="273505"/>
                  </a:lnTo>
                  <a:lnTo>
                    <a:pt x="5115" y="273572"/>
                  </a:lnTo>
                  <a:lnTo>
                    <a:pt x="5396" y="273605"/>
                  </a:lnTo>
                  <a:lnTo>
                    <a:pt x="5677" y="273572"/>
                  </a:lnTo>
                  <a:lnTo>
                    <a:pt x="5950" y="273505"/>
                  </a:lnTo>
                  <a:lnTo>
                    <a:pt x="6216" y="273336"/>
                  </a:lnTo>
                  <a:lnTo>
                    <a:pt x="6482" y="273134"/>
                  </a:lnTo>
                  <a:lnTo>
                    <a:pt x="6741" y="272865"/>
                  </a:lnTo>
                  <a:lnTo>
                    <a:pt x="7000" y="272563"/>
                  </a:lnTo>
                  <a:lnTo>
                    <a:pt x="7251" y="272193"/>
                  </a:lnTo>
                  <a:lnTo>
                    <a:pt x="7495" y="271789"/>
                  </a:lnTo>
                  <a:lnTo>
                    <a:pt x="7731" y="271318"/>
                  </a:lnTo>
                  <a:lnTo>
                    <a:pt x="7968" y="270780"/>
                  </a:lnTo>
                  <a:lnTo>
                    <a:pt x="8190" y="270208"/>
                  </a:lnTo>
                  <a:lnTo>
                    <a:pt x="8411" y="269602"/>
                  </a:lnTo>
                  <a:lnTo>
                    <a:pt x="8618" y="268963"/>
                  </a:lnTo>
                  <a:lnTo>
                    <a:pt x="8825" y="268256"/>
                  </a:lnTo>
                  <a:lnTo>
                    <a:pt x="9025" y="267516"/>
                  </a:lnTo>
                  <a:lnTo>
                    <a:pt x="9209" y="266743"/>
                  </a:lnTo>
                  <a:lnTo>
                    <a:pt x="9387" y="265935"/>
                  </a:lnTo>
                  <a:lnTo>
                    <a:pt x="9557" y="265094"/>
                  </a:lnTo>
                  <a:lnTo>
                    <a:pt x="9719" y="264220"/>
                  </a:lnTo>
                  <a:lnTo>
                    <a:pt x="9867" y="263311"/>
                  </a:lnTo>
                  <a:lnTo>
                    <a:pt x="10008" y="262336"/>
                  </a:lnTo>
                  <a:lnTo>
                    <a:pt x="10141" y="261360"/>
                  </a:lnTo>
                  <a:lnTo>
                    <a:pt x="10259" y="260384"/>
                  </a:lnTo>
                  <a:lnTo>
                    <a:pt x="10370" y="259341"/>
                  </a:lnTo>
                  <a:lnTo>
                    <a:pt x="10466" y="258265"/>
                  </a:lnTo>
                  <a:lnTo>
                    <a:pt x="10554" y="257188"/>
                  </a:lnTo>
                  <a:lnTo>
                    <a:pt x="10621" y="256078"/>
                  </a:lnTo>
                  <a:lnTo>
                    <a:pt x="10687" y="254968"/>
                  </a:lnTo>
                  <a:lnTo>
                    <a:pt x="10732" y="253824"/>
                  </a:lnTo>
                  <a:lnTo>
                    <a:pt x="10769" y="252647"/>
                  </a:lnTo>
                  <a:lnTo>
                    <a:pt x="10791" y="251469"/>
                  </a:lnTo>
                  <a:lnTo>
                    <a:pt x="10798" y="250258"/>
                  </a:lnTo>
                  <a:lnTo>
                    <a:pt x="10791" y="249081"/>
                  </a:lnTo>
                  <a:lnTo>
                    <a:pt x="10769" y="247903"/>
                  </a:lnTo>
                  <a:lnTo>
                    <a:pt x="10732" y="246726"/>
                  </a:lnTo>
                  <a:lnTo>
                    <a:pt x="10687" y="245582"/>
                  </a:lnTo>
                  <a:lnTo>
                    <a:pt x="10621" y="244438"/>
                  </a:lnTo>
                  <a:lnTo>
                    <a:pt x="10554" y="243328"/>
                  </a:lnTo>
                  <a:lnTo>
                    <a:pt x="10466" y="242252"/>
                  </a:lnTo>
                  <a:lnTo>
                    <a:pt x="10370" y="241209"/>
                  </a:lnTo>
                  <a:lnTo>
                    <a:pt x="10259" y="240166"/>
                  </a:lnTo>
                  <a:lnTo>
                    <a:pt x="10141" y="239157"/>
                  </a:lnTo>
                  <a:lnTo>
                    <a:pt x="10008" y="238181"/>
                  </a:lnTo>
                  <a:lnTo>
                    <a:pt x="9867" y="237239"/>
                  </a:lnTo>
                  <a:lnTo>
                    <a:pt x="9719" y="236331"/>
                  </a:lnTo>
                  <a:lnTo>
                    <a:pt x="9557" y="235422"/>
                  </a:lnTo>
                  <a:lnTo>
                    <a:pt x="9387" y="234581"/>
                  </a:lnTo>
                  <a:lnTo>
                    <a:pt x="9209" y="233774"/>
                  </a:lnTo>
                  <a:lnTo>
                    <a:pt x="9025" y="233000"/>
                  </a:lnTo>
                  <a:lnTo>
                    <a:pt x="8825" y="232260"/>
                  </a:lnTo>
                  <a:lnTo>
                    <a:pt x="8618" y="231587"/>
                  </a:lnTo>
                  <a:lnTo>
                    <a:pt x="8411" y="230915"/>
                  </a:lnTo>
                  <a:lnTo>
                    <a:pt x="8190" y="230309"/>
                  </a:lnTo>
                  <a:lnTo>
                    <a:pt x="7968" y="229771"/>
                  </a:lnTo>
                  <a:lnTo>
                    <a:pt x="7731" y="229232"/>
                  </a:lnTo>
                  <a:lnTo>
                    <a:pt x="7495" y="228761"/>
                  </a:lnTo>
                  <a:lnTo>
                    <a:pt x="7251" y="228358"/>
                  </a:lnTo>
                  <a:lnTo>
                    <a:pt x="7000" y="227988"/>
                  </a:lnTo>
                  <a:lnTo>
                    <a:pt x="6741" y="227651"/>
                  </a:lnTo>
                  <a:lnTo>
                    <a:pt x="6482" y="227416"/>
                  </a:lnTo>
                  <a:lnTo>
                    <a:pt x="6216" y="227214"/>
                  </a:lnTo>
                  <a:lnTo>
                    <a:pt x="5950" y="227046"/>
                  </a:lnTo>
                  <a:lnTo>
                    <a:pt x="5677" y="226945"/>
                  </a:lnTo>
                  <a:close/>
                  <a:moveTo>
                    <a:pt x="5115" y="340384"/>
                  </a:moveTo>
                  <a:lnTo>
                    <a:pt x="4842" y="340485"/>
                  </a:lnTo>
                  <a:lnTo>
                    <a:pt x="4568" y="340653"/>
                  </a:lnTo>
                  <a:lnTo>
                    <a:pt x="4295" y="340855"/>
                  </a:lnTo>
                  <a:lnTo>
                    <a:pt x="4036" y="341124"/>
                  </a:lnTo>
                  <a:lnTo>
                    <a:pt x="3777" y="341426"/>
                  </a:lnTo>
                  <a:lnTo>
                    <a:pt x="3526" y="341797"/>
                  </a:lnTo>
                  <a:lnTo>
                    <a:pt x="3275" y="342200"/>
                  </a:lnTo>
                  <a:lnTo>
                    <a:pt x="3038" y="342671"/>
                  </a:lnTo>
                  <a:lnTo>
                    <a:pt x="2802" y="343209"/>
                  </a:lnTo>
                  <a:lnTo>
                    <a:pt x="2580" y="343748"/>
                  </a:lnTo>
                  <a:lnTo>
                    <a:pt x="2359" y="344387"/>
                  </a:lnTo>
                  <a:lnTo>
                    <a:pt x="2152" y="345026"/>
                  </a:lnTo>
                  <a:lnTo>
                    <a:pt x="1945" y="345733"/>
                  </a:lnTo>
                  <a:lnTo>
                    <a:pt x="1752" y="346439"/>
                  </a:lnTo>
                  <a:lnTo>
                    <a:pt x="1568" y="347213"/>
                  </a:lnTo>
                  <a:lnTo>
                    <a:pt x="1390" y="348054"/>
                  </a:lnTo>
                  <a:lnTo>
                    <a:pt x="1220" y="348895"/>
                  </a:lnTo>
                  <a:lnTo>
                    <a:pt x="1058" y="349770"/>
                  </a:lnTo>
                  <a:lnTo>
                    <a:pt x="910" y="350678"/>
                  </a:lnTo>
                  <a:lnTo>
                    <a:pt x="770" y="351620"/>
                  </a:lnTo>
                  <a:lnTo>
                    <a:pt x="644" y="352595"/>
                  </a:lnTo>
                  <a:lnTo>
                    <a:pt x="526" y="353605"/>
                  </a:lnTo>
                  <a:lnTo>
                    <a:pt x="415" y="354648"/>
                  </a:lnTo>
                  <a:lnTo>
                    <a:pt x="326" y="355724"/>
                  </a:lnTo>
                  <a:lnTo>
                    <a:pt x="237" y="356801"/>
                  </a:lnTo>
                  <a:lnTo>
                    <a:pt x="171" y="357911"/>
                  </a:lnTo>
                  <a:lnTo>
                    <a:pt x="112" y="359021"/>
                  </a:lnTo>
                  <a:lnTo>
                    <a:pt x="60" y="360165"/>
                  </a:lnTo>
                  <a:lnTo>
                    <a:pt x="31" y="361342"/>
                  </a:lnTo>
                  <a:lnTo>
                    <a:pt x="8" y="362520"/>
                  </a:lnTo>
                  <a:lnTo>
                    <a:pt x="1" y="363697"/>
                  </a:lnTo>
                  <a:lnTo>
                    <a:pt x="8" y="364908"/>
                  </a:lnTo>
                  <a:lnTo>
                    <a:pt x="31" y="366086"/>
                  </a:lnTo>
                  <a:lnTo>
                    <a:pt x="60" y="367263"/>
                  </a:lnTo>
                  <a:lnTo>
                    <a:pt x="112" y="368407"/>
                  </a:lnTo>
                  <a:lnTo>
                    <a:pt x="171" y="369517"/>
                  </a:lnTo>
                  <a:lnTo>
                    <a:pt x="237" y="370627"/>
                  </a:lnTo>
                  <a:lnTo>
                    <a:pt x="326" y="371704"/>
                  </a:lnTo>
                  <a:lnTo>
                    <a:pt x="415" y="372780"/>
                  </a:lnTo>
                  <a:lnTo>
                    <a:pt x="526" y="373823"/>
                  </a:lnTo>
                  <a:lnTo>
                    <a:pt x="644" y="374799"/>
                  </a:lnTo>
                  <a:lnTo>
                    <a:pt x="770" y="375808"/>
                  </a:lnTo>
                  <a:lnTo>
                    <a:pt x="910" y="376750"/>
                  </a:lnTo>
                  <a:lnTo>
                    <a:pt x="1058" y="377658"/>
                  </a:lnTo>
                  <a:lnTo>
                    <a:pt x="1220" y="378533"/>
                  </a:lnTo>
                  <a:lnTo>
                    <a:pt x="1390" y="379374"/>
                  </a:lnTo>
                  <a:lnTo>
                    <a:pt x="1568" y="380215"/>
                  </a:lnTo>
                  <a:lnTo>
                    <a:pt x="1752" y="380989"/>
                  </a:lnTo>
                  <a:lnTo>
                    <a:pt x="1945" y="381695"/>
                  </a:lnTo>
                  <a:lnTo>
                    <a:pt x="2152" y="382402"/>
                  </a:lnTo>
                  <a:lnTo>
                    <a:pt x="2359" y="383041"/>
                  </a:lnTo>
                  <a:lnTo>
                    <a:pt x="2580" y="383680"/>
                  </a:lnTo>
                  <a:lnTo>
                    <a:pt x="2802" y="384218"/>
                  </a:lnTo>
                  <a:lnTo>
                    <a:pt x="3038" y="384757"/>
                  </a:lnTo>
                  <a:lnTo>
                    <a:pt x="3275" y="385228"/>
                  </a:lnTo>
                  <a:lnTo>
                    <a:pt x="3526" y="385631"/>
                  </a:lnTo>
                  <a:lnTo>
                    <a:pt x="3777" y="386001"/>
                  </a:lnTo>
                  <a:lnTo>
                    <a:pt x="4036" y="386304"/>
                  </a:lnTo>
                  <a:lnTo>
                    <a:pt x="4295" y="386573"/>
                  </a:lnTo>
                  <a:lnTo>
                    <a:pt x="4568" y="386775"/>
                  </a:lnTo>
                  <a:lnTo>
                    <a:pt x="4842" y="386943"/>
                  </a:lnTo>
                  <a:lnTo>
                    <a:pt x="5115" y="387044"/>
                  </a:lnTo>
                  <a:lnTo>
                    <a:pt x="5677" y="387044"/>
                  </a:lnTo>
                  <a:lnTo>
                    <a:pt x="5950" y="386943"/>
                  </a:lnTo>
                  <a:lnTo>
                    <a:pt x="6216" y="386775"/>
                  </a:lnTo>
                  <a:lnTo>
                    <a:pt x="6482" y="386573"/>
                  </a:lnTo>
                  <a:lnTo>
                    <a:pt x="6741" y="386304"/>
                  </a:lnTo>
                  <a:lnTo>
                    <a:pt x="7000" y="386001"/>
                  </a:lnTo>
                  <a:lnTo>
                    <a:pt x="7251" y="385631"/>
                  </a:lnTo>
                  <a:lnTo>
                    <a:pt x="7495" y="385228"/>
                  </a:lnTo>
                  <a:lnTo>
                    <a:pt x="7731" y="384757"/>
                  </a:lnTo>
                  <a:lnTo>
                    <a:pt x="7968" y="384218"/>
                  </a:lnTo>
                  <a:lnTo>
                    <a:pt x="8190" y="383680"/>
                  </a:lnTo>
                  <a:lnTo>
                    <a:pt x="8411" y="383041"/>
                  </a:lnTo>
                  <a:lnTo>
                    <a:pt x="8618" y="382402"/>
                  </a:lnTo>
                  <a:lnTo>
                    <a:pt x="8825" y="381695"/>
                  </a:lnTo>
                  <a:lnTo>
                    <a:pt x="9025" y="380989"/>
                  </a:lnTo>
                  <a:lnTo>
                    <a:pt x="9209" y="380215"/>
                  </a:lnTo>
                  <a:lnTo>
                    <a:pt x="9387" y="379374"/>
                  </a:lnTo>
                  <a:lnTo>
                    <a:pt x="9557" y="378533"/>
                  </a:lnTo>
                  <a:lnTo>
                    <a:pt x="9719" y="377658"/>
                  </a:lnTo>
                  <a:lnTo>
                    <a:pt x="9867" y="376750"/>
                  </a:lnTo>
                  <a:lnTo>
                    <a:pt x="10008" y="375808"/>
                  </a:lnTo>
                  <a:lnTo>
                    <a:pt x="10141" y="374799"/>
                  </a:lnTo>
                  <a:lnTo>
                    <a:pt x="10259" y="373823"/>
                  </a:lnTo>
                  <a:lnTo>
                    <a:pt x="10370" y="372780"/>
                  </a:lnTo>
                  <a:lnTo>
                    <a:pt x="10466" y="371704"/>
                  </a:lnTo>
                  <a:lnTo>
                    <a:pt x="10554" y="370627"/>
                  </a:lnTo>
                  <a:lnTo>
                    <a:pt x="10621" y="369517"/>
                  </a:lnTo>
                  <a:lnTo>
                    <a:pt x="10687" y="368407"/>
                  </a:lnTo>
                  <a:lnTo>
                    <a:pt x="10732" y="367263"/>
                  </a:lnTo>
                  <a:lnTo>
                    <a:pt x="10769" y="366086"/>
                  </a:lnTo>
                  <a:lnTo>
                    <a:pt x="10791" y="364908"/>
                  </a:lnTo>
                  <a:lnTo>
                    <a:pt x="10798" y="363697"/>
                  </a:lnTo>
                  <a:lnTo>
                    <a:pt x="10791" y="362520"/>
                  </a:lnTo>
                  <a:lnTo>
                    <a:pt x="10769" y="361342"/>
                  </a:lnTo>
                  <a:lnTo>
                    <a:pt x="10732" y="360165"/>
                  </a:lnTo>
                  <a:lnTo>
                    <a:pt x="10687" y="359021"/>
                  </a:lnTo>
                  <a:lnTo>
                    <a:pt x="10621" y="357911"/>
                  </a:lnTo>
                  <a:lnTo>
                    <a:pt x="10554" y="356801"/>
                  </a:lnTo>
                  <a:lnTo>
                    <a:pt x="10466" y="355724"/>
                  </a:lnTo>
                  <a:lnTo>
                    <a:pt x="10370" y="354648"/>
                  </a:lnTo>
                  <a:lnTo>
                    <a:pt x="10259" y="353605"/>
                  </a:lnTo>
                  <a:lnTo>
                    <a:pt x="10141" y="352595"/>
                  </a:lnTo>
                  <a:lnTo>
                    <a:pt x="10008" y="351620"/>
                  </a:lnTo>
                  <a:lnTo>
                    <a:pt x="9867" y="350678"/>
                  </a:lnTo>
                  <a:lnTo>
                    <a:pt x="9719" y="349770"/>
                  </a:lnTo>
                  <a:lnTo>
                    <a:pt x="9557" y="348895"/>
                  </a:lnTo>
                  <a:lnTo>
                    <a:pt x="9387" y="348054"/>
                  </a:lnTo>
                  <a:lnTo>
                    <a:pt x="9209" y="347213"/>
                  </a:lnTo>
                  <a:lnTo>
                    <a:pt x="9025" y="346439"/>
                  </a:lnTo>
                  <a:lnTo>
                    <a:pt x="8825" y="345733"/>
                  </a:lnTo>
                  <a:lnTo>
                    <a:pt x="8618" y="345026"/>
                  </a:lnTo>
                  <a:lnTo>
                    <a:pt x="8411" y="344387"/>
                  </a:lnTo>
                  <a:lnTo>
                    <a:pt x="8190" y="343748"/>
                  </a:lnTo>
                  <a:lnTo>
                    <a:pt x="7968" y="343209"/>
                  </a:lnTo>
                  <a:lnTo>
                    <a:pt x="7731" y="342671"/>
                  </a:lnTo>
                  <a:lnTo>
                    <a:pt x="7495" y="342200"/>
                  </a:lnTo>
                  <a:lnTo>
                    <a:pt x="7251" y="341797"/>
                  </a:lnTo>
                  <a:lnTo>
                    <a:pt x="7000" y="341426"/>
                  </a:lnTo>
                  <a:lnTo>
                    <a:pt x="6741" y="341124"/>
                  </a:lnTo>
                  <a:lnTo>
                    <a:pt x="6482" y="340855"/>
                  </a:lnTo>
                  <a:lnTo>
                    <a:pt x="6216" y="340653"/>
                  </a:lnTo>
                  <a:lnTo>
                    <a:pt x="5950" y="340485"/>
                  </a:lnTo>
                  <a:lnTo>
                    <a:pt x="5677" y="340384"/>
                  </a:lnTo>
                  <a:close/>
                  <a:moveTo>
                    <a:pt x="5396" y="453822"/>
                  </a:moveTo>
                  <a:lnTo>
                    <a:pt x="5115" y="453856"/>
                  </a:lnTo>
                  <a:lnTo>
                    <a:pt x="4842" y="453957"/>
                  </a:lnTo>
                  <a:lnTo>
                    <a:pt x="4568" y="454092"/>
                  </a:lnTo>
                  <a:lnTo>
                    <a:pt x="4295" y="454293"/>
                  </a:lnTo>
                  <a:lnTo>
                    <a:pt x="4036" y="454562"/>
                  </a:lnTo>
                  <a:lnTo>
                    <a:pt x="3777" y="454865"/>
                  </a:lnTo>
                  <a:lnTo>
                    <a:pt x="3526" y="455235"/>
                  </a:lnTo>
                  <a:lnTo>
                    <a:pt x="3275" y="455639"/>
                  </a:lnTo>
                  <a:lnTo>
                    <a:pt x="3038" y="456110"/>
                  </a:lnTo>
                  <a:lnTo>
                    <a:pt x="2802" y="456615"/>
                  </a:lnTo>
                  <a:lnTo>
                    <a:pt x="2580" y="457153"/>
                  </a:lnTo>
                  <a:lnTo>
                    <a:pt x="2359" y="457758"/>
                  </a:lnTo>
                  <a:lnTo>
                    <a:pt x="2152" y="458398"/>
                  </a:lnTo>
                  <a:lnTo>
                    <a:pt x="1945" y="459070"/>
                  </a:lnTo>
                  <a:lnTo>
                    <a:pt x="1752" y="459811"/>
                  </a:lnTo>
                  <a:lnTo>
                    <a:pt x="1568" y="460551"/>
                  </a:lnTo>
                  <a:lnTo>
                    <a:pt x="1390" y="461358"/>
                  </a:lnTo>
                  <a:lnTo>
                    <a:pt x="1220" y="462199"/>
                  </a:lnTo>
                  <a:lnTo>
                    <a:pt x="1058" y="463074"/>
                  </a:lnTo>
                  <a:lnTo>
                    <a:pt x="910" y="463982"/>
                  </a:lnTo>
                  <a:lnTo>
                    <a:pt x="770" y="464924"/>
                  </a:lnTo>
                  <a:lnTo>
                    <a:pt x="644" y="465900"/>
                  </a:lnTo>
                  <a:lnTo>
                    <a:pt x="526" y="466875"/>
                  </a:lnTo>
                  <a:lnTo>
                    <a:pt x="415" y="467918"/>
                  </a:lnTo>
                  <a:lnTo>
                    <a:pt x="326" y="468961"/>
                  </a:lnTo>
                  <a:lnTo>
                    <a:pt x="237" y="470038"/>
                  </a:lnTo>
                  <a:lnTo>
                    <a:pt x="171" y="471148"/>
                  </a:lnTo>
                  <a:lnTo>
                    <a:pt x="112" y="472258"/>
                  </a:lnTo>
                  <a:lnTo>
                    <a:pt x="60" y="473402"/>
                  </a:lnTo>
                  <a:lnTo>
                    <a:pt x="31" y="474579"/>
                  </a:lnTo>
                  <a:lnTo>
                    <a:pt x="8" y="475757"/>
                  </a:lnTo>
                  <a:lnTo>
                    <a:pt x="1" y="476934"/>
                  </a:lnTo>
                  <a:lnTo>
                    <a:pt x="8" y="478179"/>
                  </a:lnTo>
                  <a:lnTo>
                    <a:pt x="31" y="479356"/>
                  </a:lnTo>
                  <a:lnTo>
                    <a:pt x="60" y="480534"/>
                  </a:lnTo>
                  <a:lnTo>
                    <a:pt x="112" y="481711"/>
                  </a:lnTo>
                  <a:lnTo>
                    <a:pt x="171" y="482855"/>
                  </a:lnTo>
                  <a:lnTo>
                    <a:pt x="237" y="483965"/>
                  </a:lnTo>
                  <a:lnTo>
                    <a:pt x="326" y="485075"/>
                  </a:lnTo>
                  <a:lnTo>
                    <a:pt x="415" y="486152"/>
                  </a:lnTo>
                  <a:lnTo>
                    <a:pt x="526" y="487195"/>
                  </a:lnTo>
                  <a:lnTo>
                    <a:pt x="644" y="488204"/>
                  </a:lnTo>
                  <a:lnTo>
                    <a:pt x="770" y="489179"/>
                  </a:lnTo>
                  <a:lnTo>
                    <a:pt x="910" y="490155"/>
                  </a:lnTo>
                  <a:lnTo>
                    <a:pt x="1058" y="491063"/>
                  </a:lnTo>
                  <a:lnTo>
                    <a:pt x="1220" y="491972"/>
                  </a:lnTo>
                  <a:lnTo>
                    <a:pt x="1390" y="492813"/>
                  </a:lnTo>
                  <a:lnTo>
                    <a:pt x="1568" y="493620"/>
                  </a:lnTo>
                  <a:lnTo>
                    <a:pt x="1752" y="494394"/>
                  </a:lnTo>
                  <a:lnTo>
                    <a:pt x="1945" y="495134"/>
                  </a:lnTo>
                  <a:lnTo>
                    <a:pt x="2152" y="495840"/>
                  </a:lnTo>
                  <a:lnTo>
                    <a:pt x="2359" y="496513"/>
                  </a:lnTo>
                  <a:lnTo>
                    <a:pt x="2580" y="497119"/>
                  </a:lnTo>
                  <a:lnTo>
                    <a:pt x="2802" y="497691"/>
                  </a:lnTo>
                  <a:lnTo>
                    <a:pt x="3038" y="498195"/>
                  </a:lnTo>
                  <a:lnTo>
                    <a:pt x="3275" y="498666"/>
                  </a:lnTo>
                  <a:lnTo>
                    <a:pt x="3526" y="499104"/>
                  </a:lnTo>
                  <a:lnTo>
                    <a:pt x="3777" y="499474"/>
                  </a:lnTo>
                  <a:lnTo>
                    <a:pt x="4036" y="499777"/>
                  </a:lnTo>
                  <a:lnTo>
                    <a:pt x="4295" y="500046"/>
                  </a:lnTo>
                  <a:lnTo>
                    <a:pt x="4568" y="500248"/>
                  </a:lnTo>
                  <a:lnTo>
                    <a:pt x="4842" y="500382"/>
                  </a:lnTo>
                  <a:lnTo>
                    <a:pt x="5115" y="500483"/>
                  </a:lnTo>
                  <a:lnTo>
                    <a:pt x="5396" y="500517"/>
                  </a:lnTo>
                  <a:lnTo>
                    <a:pt x="5677" y="500483"/>
                  </a:lnTo>
                  <a:lnTo>
                    <a:pt x="5950" y="500382"/>
                  </a:lnTo>
                  <a:lnTo>
                    <a:pt x="6216" y="500248"/>
                  </a:lnTo>
                  <a:lnTo>
                    <a:pt x="6482" y="500046"/>
                  </a:lnTo>
                  <a:lnTo>
                    <a:pt x="6741" y="499777"/>
                  </a:lnTo>
                  <a:lnTo>
                    <a:pt x="7000" y="499474"/>
                  </a:lnTo>
                  <a:lnTo>
                    <a:pt x="7251" y="499104"/>
                  </a:lnTo>
                  <a:lnTo>
                    <a:pt x="7495" y="498666"/>
                  </a:lnTo>
                  <a:lnTo>
                    <a:pt x="7731" y="498195"/>
                  </a:lnTo>
                  <a:lnTo>
                    <a:pt x="7968" y="497691"/>
                  </a:lnTo>
                  <a:lnTo>
                    <a:pt x="8190" y="497119"/>
                  </a:lnTo>
                  <a:lnTo>
                    <a:pt x="8411" y="496513"/>
                  </a:lnTo>
                  <a:lnTo>
                    <a:pt x="8618" y="495840"/>
                  </a:lnTo>
                  <a:lnTo>
                    <a:pt x="8825" y="495134"/>
                  </a:lnTo>
                  <a:lnTo>
                    <a:pt x="9025" y="494394"/>
                  </a:lnTo>
                  <a:lnTo>
                    <a:pt x="9209" y="493620"/>
                  </a:lnTo>
                  <a:lnTo>
                    <a:pt x="9387" y="492813"/>
                  </a:lnTo>
                  <a:lnTo>
                    <a:pt x="9557" y="491972"/>
                  </a:lnTo>
                  <a:lnTo>
                    <a:pt x="9719" y="491063"/>
                  </a:lnTo>
                  <a:lnTo>
                    <a:pt x="9867" y="490155"/>
                  </a:lnTo>
                  <a:lnTo>
                    <a:pt x="10008" y="489179"/>
                  </a:lnTo>
                  <a:lnTo>
                    <a:pt x="10141" y="488204"/>
                  </a:lnTo>
                  <a:lnTo>
                    <a:pt x="10259" y="487195"/>
                  </a:lnTo>
                  <a:lnTo>
                    <a:pt x="10370" y="486152"/>
                  </a:lnTo>
                  <a:lnTo>
                    <a:pt x="10466" y="485075"/>
                  </a:lnTo>
                  <a:lnTo>
                    <a:pt x="10554" y="483965"/>
                  </a:lnTo>
                  <a:lnTo>
                    <a:pt x="10621" y="482855"/>
                  </a:lnTo>
                  <a:lnTo>
                    <a:pt x="10687" y="481711"/>
                  </a:lnTo>
                  <a:lnTo>
                    <a:pt x="10732" y="480534"/>
                  </a:lnTo>
                  <a:lnTo>
                    <a:pt x="10769" y="479356"/>
                  </a:lnTo>
                  <a:lnTo>
                    <a:pt x="10791" y="478179"/>
                  </a:lnTo>
                  <a:lnTo>
                    <a:pt x="10798" y="476934"/>
                  </a:lnTo>
                  <a:lnTo>
                    <a:pt x="10791" y="475757"/>
                  </a:lnTo>
                  <a:lnTo>
                    <a:pt x="10769" y="474579"/>
                  </a:lnTo>
                  <a:lnTo>
                    <a:pt x="10732" y="473402"/>
                  </a:lnTo>
                  <a:lnTo>
                    <a:pt x="10687" y="472258"/>
                  </a:lnTo>
                  <a:lnTo>
                    <a:pt x="10621" y="471148"/>
                  </a:lnTo>
                  <a:lnTo>
                    <a:pt x="10554" y="470038"/>
                  </a:lnTo>
                  <a:lnTo>
                    <a:pt x="10466" y="468961"/>
                  </a:lnTo>
                  <a:lnTo>
                    <a:pt x="10370" y="467918"/>
                  </a:lnTo>
                  <a:lnTo>
                    <a:pt x="10259" y="466875"/>
                  </a:lnTo>
                  <a:lnTo>
                    <a:pt x="10141" y="465900"/>
                  </a:lnTo>
                  <a:lnTo>
                    <a:pt x="10008" y="464924"/>
                  </a:lnTo>
                  <a:lnTo>
                    <a:pt x="9867" y="463982"/>
                  </a:lnTo>
                  <a:lnTo>
                    <a:pt x="9719" y="463074"/>
                  </a:lnTo>
                  <a:lnTo>
                    <a:pt x="9557" y="462199"/>
                  </a:lnTo>
                  <a:lnTo>
                    <a:pt x="9387" y="461358"/>
                  </a:lnTo>
                  <a:lnTo>
                    <a:pt x="9209" y="460551"/>
                  </a:lnTo>
                  <a:lnTo>
                    <a:pt x="9025" y="459811"/>
                  </a:lnTo>
                  <a:lnTo>
                    <a:pt x="8825" y="459070"/>
                  </a:lnTo>
                  <a:lnTo>
                    <a:pt x="8618" y="458398"/>
                  </a:lnTo>
                  <a:lnTo>
                    <a:pt x="8411" y="457758"/>
                  </a:lnTo>
                  <a:lnTo>
                    <a:pt x="8190" y="457153"/>
                  </a:lnTo>
                  <a:lnTo>
                    <a:pt x="7968" y="456615"/>
                  </a:lnTo>
                  <a:lnTo>
                    <a:pt x="7731" y="456110"/>
                  </a:lnTo>
                  <a:lnTo>
                    <a:pt x="7495" y="455639"/>
                  </a:lnTo>
                  <a:lnTo>
                    <a:pt x="7251" y="455235"/>
                  </a:lnTo>
                  <a:lnTo>
                    <a:pt x="7000" y="454865"/>
                  </a:lnTo>
                  <a:lnTo>
                    <a:pt x="6741" y="454562"/>
                  </a:lnTo>
                  <a:lnTo>
                    <a:pt x="6482" y="454293"/>
                  </a:lnTo>
                  <a:lnTo>
                    <a:pt x="6216" y="454092"/>
                  </a:lnTo>
                  <a:lnTo>
                    <a:pt x="5950" y="453957"/>
                  </a:lnTo>
                  <a:lnTo>
                    <a:pt x="5677" y="453856"/>
                  </a:lnTo>
                  <a:lnTo>
                    <a:pt x="5396" y="453822"/>
                  </a:lnTo>
                  <a:close/>
                  <a:moveTo>
                    <a:pt x="5115" y="567059"/>
                  </a:moveTo>
                  <a:lnTo>
                    <a:pt x="4842" y="567160"/>
                  </a:lnTo>
                  <a:lnTo>
                    <a:pt x="4568" y="567328"/>
                  </a:lnTo>
                  <a:lnTo>
                    <a:pt x="4295" y="567530"/>
                  </a:lnTo>
                  <a:lnTo>
                    <a:pt x="4036" y="567766"/>
                  </a:lnTo>
                  <a:lnTo>
                    <a:pt x="3777" y="568102"/>
                  </a:lnTo>
                  <a:lnTo>
                    <a:pt x="3526" y="568472"/>
                  </a:lnTo>
                  <a:lnTo>
                    <a:pt x="3275" y="568876"/>
                  </a:lnTo>
                  <a:lnTo>
                    <a:pt x="3038" y="569347"/>
                  </a:lnTo>
                  <a:lnTo>
                    <a:pt x="2802" y="569885"/>
                  </a:lnTo>
                  <a:lnTo>
                    <a:pt x="2580" y="570423"/>
                  </a:lnTo>
                  <a:lnTo>
                    <a:pt x="2359" y="571029"/>
                  </a:lnTo>
                  <a:lnTo>
                    <a:pt x="2152" y="571702"/>
                  </a:lnTo>
                  <a:lnTo>
                    <a:pt x="1945" y="572408"/>
                  </a:lnTo>
                  <a:lnTo>
                    <a:pt x="1752" y="573115"/>
                  </a:lnTo>
                  <a:lnTo>
                    <a:pt x="1568" y="573889"/>
                  </a:lnTo>
                  <a:lnTo>
                    <a:pt x="1390" y="574730"/>
                  </a:lnTo>
                  <a:lnTo>
                    <a:pt x="1220" y="575571"/>
                  </a:lnTo>
                  <a:lnTo>
                    <a:pt x="1058" y="576445"/>
                  </a:lnTo>
                  <a:lnTo>
                    <a:pt x="910" y="577354"/>
                  </a:lnTo>
                  <a:lnTo>
                    <a:pt x="770" y="578296"/>
                  </a:lnTo>
                  <a:lnTo>
                    <a:pt x="644" y="579271"/>
                  </a:lnTo>
                  <a:lnTo>
                    <a:pt x="526" y="580280"/>
                  </a:lnTo>
                  <a:lnTo>
                    <a:pt x="415" y="581323"/>
                  </a:lnTo>
                  <a:lnTo>
                    <a:pt x="326" y="582400"/>
                  </a:lnTo>
                  <a:lnTo>
                    <a:pt x="237" y="583476"/>
                  </a:lnTo>
                  <a:lnTo>
                    <a:pt x="171" y="584586"/>
                  </a:lnTo>
                  <a:lnTo>
                    <a:pt x="112" y="585697"/>
                  </a:lnTo>
                  <a:lnTo>
                    <a:pt x="60" y="586840"/>
                  </a:lnTo>
                  <a:lnTo>
                    <a:pt x="31" y="588018"/>
                  </a:lnTo>
                  <a:lnTo>
                    <a:pt x="8" y="589195"/>
                  </a:lnTo>
                  <a:lnTo>
                    <a:pt x="1" y="590373"/>
                  </a:lnTo>
                  <a:lnTo>
                    <a:pt x="8" y="591618"/>
                  </a:lnTo>
                  <a:lnTo>
                    <a:pt x="31" y="592795"/>
                  </a:lnTo>
                  <a:lnTo>
                    <a:pt x="60" y="593972"/>
                  </a:lnTo>
                  <a:lnTo>
                    <a:pt x="112" y="595150"/>
                  </a:lnTo>
                  <a:lnTo>
                    <a:pt x="171" y="596294"/>
                  </a:lnTo>
                  <a:lnTo>
                    <a:pt x="237" y="597404"/>
                  </a:lnTo>
                  <a:lnTo>
                    <a:pt x="326" y="598480"/>
                  </a:lnTo>
                  <a:lnTo>
                    <a:pt x="415" y="599557"/>
                  </a:lnTo>
                  <a:lnTo>
                    <a:pt x="526" y="600600"/>
                  </a:lnTo>
                  <a:lnTo>
                    <a:pt x="644" y="601609"/>
                  </a:lnTo>
                  <a:lnTo>
                    <a:pt x="770" y="602585"/>
                  </a:lnTo>
                  <a:lnTo>
                    <a:pt x="910" y="603527"/>
                  </a:lnTo>
                  <a:lnTo>
                    <a:pt x="1058" y="604435"/>
                  </a:lnTo>
                  <a:lnTo>
                    <a:pt x="1220" y="605310"/>
                  </a:lnTo>
                  <a:lnTo>
                    <a:pt x="1390" y="606151"/>
                  </a:lnTo>
                  <a:lnTo>
                    <a:pt x="1568" y="606958"/>
                  </a:lnTo>
                  <a:lnTo>
                    <a:pt x="1752" y="607732"/>
                  </a:lnTo>
                  <a:lnTo>
                    <a:pt x="1945" y="608472"/>
                  </a:lnTo>
                  <a:lnTo>
                    <a:pt x="2152" y="609145"/>
                  </a:lnTo>
                  <a:lnTo>
                    <a:pt x="2359" y="609784"/>
                  </a:lnTo>
                  <a:lnTo>
                    <a:pt x="2580" y="610389"/>
                  </a:lnTo>
                  <a:lnTo>
                    <a:pt x="2802" y="610961"/>
                  </a:lnTo>
                  <a:lnTo>
                    <a:pt x="3038" y="611466"/>
                  </a:lnTo>
                  <a:lnTo>
                    <a:pt x="3275" y="611937"/>
                  </a:lnTo>
                  <a:lnTo>
                    <a:pt x="3526" y="612341"/>
                  </a:lnTo>
                  <a:lnTo>
                    <a:pt x="3777" y="612711"/>
                  </a:lnTo>
                  <a:lnTo>
                    <a:pt x="4036" y="613013"/>
                  </a:lnTo>
                  <a:lnTo>
                    <a:pt x="4295" y="613249"/>
                  </a:lnTo>
                  <a:lnTo>
                    <a:pt x="4568" y="613451"/>
                  </a:lnTo>
                  <a:lnTo>
                    <a:pt x="4842" y="613619"/>
                  </a:lnTo>
                  <a:lnTo>
                    <a:pt x="5115" y="613686"/>
                  </a:lnTo>
                  <a:lnTo>
                    <a:pt x="5396" y="613720"/>
                  </a:lnTo>
                  <a:lnTo>
                    <a:pt x="5677" y="613686"/>
                  </a:lnTo>
                  <a:lnTo>
                    <a:pt x="5950" y="613619"/>
                  </a:lnTo>
                  <a:lnTo>
                    <a:pt x="6216" y="613451"/>
                  </a:lnTo>
                  <a:lnTo>
                    <a:pt x="6482" y="613249"/>
                  </a:lnTo>
                  <a:lnTo>
                    <a:pt x="6741" y="613013"/>
                  </a:lnTo>
                  <a:lnTo>
                    <a:pt x="7000" y="612711"/>
                  </a:lnTo>
                  <a:lnTo>
                    <a:pt x="7251" y="612341"/>
                  </a:lnTo>
                  <a:lnTo>
                    <a:pt x="7495" y="611937"/>
                  </a:lnTo>
                  <a:lnTo>
                    <a:pt x="7731" y="611466"/>
                  </a:lnTo>
                  <a:lnTo>
                    <a:pt x="7968" y="610961"/>
                  </a:lnTo>
                  <a:lnTo>
                    <a:pt x="8190" y="610389"/>
                  </a:lnTo>
                  <a:lnTo>
                    <a:pt x="8411" y="609784"/>
                  </a:lnTo>
                  <a:lnTo>
                    <a:pt x="8618" y="609145"/>
                  </a:lnTo>
                  <a:lnTo>
                    <a:pt x="8825" y="608472"/>
                  </a:lnTo>
                  <a:lnTo>
                    <a:pt x="9025" y="607732"/>
                  </a:lnTo>
                  <a:lnTo>
                    <a:pt x="9209" y="606958"/>
                  </a:lnTo>
                  <a:lnTo>
                    <a:pt x="9387" y="606151"/>
                  </a:lnTo>
                  <a:lnTo>
                    <a:pt x="9557" y="605310"/>
                  </a:lnTo>
                  <a:lnTo>
                    <a:pt x="9719" y="604435"/>
                  </a:lnTo>
                  <a:lnTo>
                    <a:pt x="9867" y="603527"/>
                  </a:lnTo>
                  <a:lnTo>
                    <a:pt x="10008" y="602585"/>
                  </a:lnTo>
                  <a:lnTo>
                    <a:pt x="10141" y="601609"/>
                  </a:lnTo>
                  <a:lnTo>
                    <a:pt x="10259" y="600600"/>
                  </a:lnTo>
                  <a:lnTo>
                    <a:pt x="10370" y="599557"/>
                  </a:lnTo>
                  <a:lnTo>
                    <a:pt x="10466" y="598480"/>
                  </a:lnTo>
                  <a:lnTo>
                    <a:pt x="10554" y="597404"/>
                  </a:lnTo>
                  <a:lnTo>
                    <a:pt x="10621" y="596294"/>
                  </a:lnTo>
                  <a:lnTo>
                    <a:pt x="10687" y="595150"/>
                  </a:lnTo>
                  <a:lnTo>
                    <a:pt x="10732" y="593972"/>
                  </a:lnTo>
                  <a:lnTo>
                    <a:pt x="10769" y="592795"/>
                  </a:lnTo>
                  <a:lnTo>
                    <a:pt x="10791" y="591618"/>
                  </a:lnTo>
                  <a:lnTo>
                    <a:pt x="10798" y="590373"/>
                  </a:lnTo>
                  <a:lnTo>
                    <a:pt x="10791" y="589195"/>
                  </a:lnTo>
                  <a:lnTo>
                    <a:pt x="10769" y="588018"/>
                  </a:lnTo>
                  <a:lnTo>
                    <a:pt x="10732" y="586840"/>
                  </a:lnTo>
                  <a:lnTo>
                    <a:pt x="10687" y="585697"/>
                  </a:lnTo>
                  <a:lnTo>
                    <a:pt x="10621" y="584586"/>
                  </a:lnTo>
                  <a:lnTo>
                    <a:pt x="10554" y="583476"/>
                  </a:lnTo>
                  <a:lnTo>
                    <a:pt x="10466" y="582400"/>
                  </a:lnTo>
                  <a:lnTo>
                    <a:pt x="10370" y="581323"/>
                  </a:lnTo>
                  <a:lnTo>
                    <a:pt x="10259" y="580280"/>
                  </a:lnTo>
                  <a:lnTo>
                    <a:pt x="10141" y="579271"/>
                  </a:lnTo>
                  <a:lnTo>
                    <a:pt x="10008" y="578296"/>
                  </a:lnTo>
                  <a:lnTo>
                    <a:pt x="9867" y="577354"/>
                  </a:lnTo>
                  <a:lnTo>
                    <a:pt x="9719" y="576445"/>
                  </a:lnTo>
                  <a:lnTo>
                    <a:pt x="9557" y="575571"/>
                  </a:lnTo>
                  <a:lnTo>
                    <a:pt x="9387" y="574730"/>
                  </a:lnTo>
                  <a:lnTo>
                    <a:pt x="9209" y="573889"/>
                  </a:lnTo>
                  <a:lnTo>
                    <a:pt x="9025" y="573115"/>
                  </a:lnTo>
                  <a:lnTo>
                    <a:pt x="8825" y="572408"/>
                  </a:lnTo>
                  <a:lnTo>
                    <a:pt x="8618" y="571702"/>
                  </a:lnTo>
                  <a:lnTo>
                    <a:pt x="8411" y="571029"/>
                  </a:lnTo>
                  <a:lnTo>
                    <a:pt x="8190" y="570423"/>
                  </a:lnTo>
                  <a:lnTo>
                    <a:pt x="7968" y="569885"/>
                  </a:lnTo>
                  <a:lnTo>
                    <a:pt x="7731" y="569347"/>
                  </a:lnTo>
                  <a:lnTo>
                    <a:pt x="7495" y="568876"/>
                  </a:lnTo>
                  <a:lnTo>
                    <a:pt x="7251" y="568472"/>
                  </a:lnTo>
                  <a:lnTo>
                    <a:pt x="7000" y="568102"/>
                  </a:lnTo>
                  <a:lnTo>
                    <a:pt x="6741" y="567766"/>
                  </a:lnTo>
                  <a:lnTo>
                    <a:pt x="6482" y="567530"/>
                  </a:lnTo>
                  <a:lnTo>
                    <a:pt x="6216" y="567328"/>
                  </a:lnTo>
                  <a:lnTo>
                    <a:pt x="5950" y="567160"/>
                  </a:lnTo>
                  <a:lnTo>
                    <a:pt x="5677"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0"/>
            <p:cNvSpPr/>
            <p:nvPr/>
          </p:nvSpPr>
          <p:spPr>
            <a:xfrm>
              <a:off x="2244887" y="931941"/>
              <a:ext cx="30377" cy="405055"/>
            </a:xfrm>
            <a:custGeom>
              <a:rect b="b" l="l" r="r" t="t"/>
              <a:pathLst>
                <a:path extrusionOk="0" h="613720" w="10791">
                  <a:moveTo>
                    <a:pt x="5395" y="0"/>
                  </a:moveTo>
                  <a:lnTo>
                    <a:pt x="5114" y="34"/>
                  </a:lnTo>
                  <a:lnTo>
                    <a:pt x="4841" y="135"/>
                  </a:lnTo>
                  <a:lnTo>
                    <a:pt x="4568" y="269"/>
                  </a:lnTo>
                  <a:lnTo>
                    <a:pt x="4294" y="471"/>
                  </a:lnTo>
                  <a:lnTo>
                    <a:pt x="4035" y="740"/>
                  </a:lnTo>
                  <a:lnTo>
                    <a:pt x="3777" y="1043"/>
                  </a:lnTo>
                  <a:lnTo>
                    <a:pt x="3526" y="1413"/>
                  </a:lnTo>
                  <a:lnTo>
                    <a:pt x="3274" y="1850"/>
                  </a:lnTo>
                  <a:lnTo>
                    <a:pt x="3038" y="2321"/>
                  </a:lnTo>
                  <a:lnTo>
                    <a:pt x="2801" y="2826"/>
                  </a:lnTo>
                  <a:lnTo>
                    <a:pt x="2580" y="3398"/>
                  </a:lnTo>
                  <a:lnTo>
                    <a:pt x="2358" y="4003"/>
                  </a:lnTo>
                  <a:lnTo>
                    <a:pt x="2151" y="4643"/>
                  </a:lnTo>
                  <a:lnTo>
                    <a:pt x="1944" y="5349"/>
                  </a:lnTo>
                  <a:lnTo>
                    <a:pt x="1752" y="6089"/>
                  </a:lnTo>
                  <a:lnTo>
                    <a:pt x="1560" y="6863"/>
                  </a:lnTo>
                  <a:lnTo>
                    <a:pt x="1382" y="7670"/>
                  </a:lnTo>
                  <a:lnTo>
                    <a:pt x="1220" y="8511"/>
                  </a:lnTo>
                  <a:lnTo>
                    <a:pt x="1057" y="9420"/>
                  </a:lnTo>
                  <a:lnTo>
                    <a:pt x="909" y="10328"/>
                  </a:lnTo>
                  <a:lnTo>
                    <a:pt x="769" y="11270"/>
                  </a:lnTo>
                  <a:lnTo>
                    <a:pt x="643" y="12245"/>
                  </a:lnTo>
                  <a:lnTo>
                    <a:pt x="525" y="13255"/>
                  </a:lnTo>
                  <a:lnTo>
                    <a:pt x="414" y="14298"/>
                  </a:lnTo>
                  <a:lnTo>
                    <a:pt x="318" y="15340"/>
                  </a:lnTo>
                  <a:lnTo>
                    <a:pt x="237" y="16417"/>
                  </a:lnTo>
                  <a:lnTo>
                    <a:pt x="163" y="17527"/>
                  </a:lnTo>
                  <a:lnTo>
                    <a:pt x="104" y="18671"/>
                  </a:lnTo>
                  <a:lnTo>
                    <a:pt x="59" y="19815"/>
                  </a:lnTo>
                  <a:lnTo>
                    <a:pt x="30" y="20959"/>
                  </a:lnTo>
                  <a:lnTo>
                    <a:pt x="8" y="22136"/>
                  </a:lnTo>
                  <a:lnTo>
                    <a:pt x="0" y="23347"/>
                  </a:lnTo>
                  <a:lnTo>
                    <a:pt x="8" y="24558"/>
                  </a:lnTo>
                  <a:lnTo>
                    <a:pt x="30" y="25736"/>
                  </a:lnTo>
                  <a:lnTo>
                    <a:pt x="59" y="26879"/>
                  </a:lnTo>
                  <a:lnTo>
                    <a:pt x="104" y="28023"/>
                  </a:lnTo>
                  <a:lnTo>
                    <a:pt x="163" y="29167"/>
                  </a:lnTo>
                  <a:lnTo>
                    <a:pt x="237" y="30277"/>
                  </a:lnTo>
                  <a:lnTo>
                    <a:pt x="318" y="31354"/>
                  </a:lnTo>
                  <a:lnTo>
                    <a:pt x="414" y="32397"/>
                  </a:lnTo>
                  <a:lnTo>
                    <a:pt x="525" y="33440"/>
                  </a:lnTo>
                  <a:lnTo>
                    <a:pt x="643" y="34449"/>
                  </a:lnTo>
                  <a:lnTo>
                    <a:pt x="769" y="35424"/>
                  </a:lnTo>
                  <a:lnTo>
                    <a:pt x="909" y="36366"/>
                  </a:lnTo>
                  <a:lnTo>
                    <a:pt x="1057" y="37275"/>
                  </a:lnTo>
                  <a:lnTo>
                    <a:pt x="1220" y="38183"/>
                  </a:lnTo>
                  <a:lnTo>
                    <a:pt x="1382" y="39024"/>
                  </a:lnTo>
                  <a:lnTo>
                    <a:pt x="1560" y="39831"/>
                  </a:lnTo>
                  <a:lnTo>
                    <a:pt x="1752" y="40605"/>
                  </a:lnTo>
                  <a:lnTo>
                    <a:pt x="1944" y="41345"/>
                  </a:lnTo>
                  <a:lnTo>
                    <a:pt x="2151" y="42052"/>
                  </a:lnTo>
                  <a:lnTo>
                    <a:pt x="2358" y="42691"/>
                  </a:lnTo>
                  <a:lnTo>
                    <a:pt x="2580" y="43296"/>
                  </a:lnTo>
                  <a:lnTo>
                    <a:pt x="2801" y="43868"/>
                  </a:lnTo>
                  <a:lnTo>
                    <a:pt x="3038" y="44373"/>
                  </a:lnTo>
                  <a:lnTo>
                    <a:pt x="3274" y="44844"/>
                  </a:lnTo>
                  <a:lnTo>
                    <a:pt x="3526" y="45281"/>
                  </a:lnTo>
                  <a:lnTo>
                    <a:pt x="3777" y="45651"/>
                  </a:lnTo>
                  <a:lnTo>
                    <a:pt x="4035" y="45954"/>
                  </a:lnTo>
                  <a:lnTo>
                    <a:pt x="4294" y="46223"/>
                  </a:lnTo>
                  <a:lnTo>
                    <a:pt x="4568" y="46425"/>
                  </a:lnTo>
                  <a:lnTo>
                    <a:pt x="4841" y="46560"/>
                  </a:lnTo>
                  <a:lnTo>
                    <a:pt x="5114" y="46661"/>
                  </a:lnTo>
                  <a:lnTo>
                    <a:pt x="5395" y="46694"/>
                  </a:lnTo>
                  <a:lnTo>
                    <a:pt x="5676" y="46661"/>
                  </a:lnTo>
                  <a:lnTo>
                    <a:pt x="5950" y="46560"/>
                  </a:lnTo>
                  <a:lnTo>
                    <a:pt x="6216" y="46425"/>
                  </a:lnTo>
                  <a:lnTo>
                    <a:pt x="6482" y="46223"/>
                  </a:lnTo>
                  <a:lnTo>
                    <a:pt x="6740" y="45954"/>
                  </a:lnTo>
                  <a:lnTo>
                    <a:pt x="6999" y="45651"/>
                  </a:lnTo>
                  <a:lnTo>
                    <a:pt x="7250" y="45281"/>
                  </a:lnTo>
                  <a:lnTo>
                    <a:pt x="7494" y="44844"/>
                  </a:lnTo>
                  <a:lnTo>
                    <a:pt x="7731" y="44373"/>
                  </a:lnTo>
                  <a:lnTo>
                    <a:pt x="7960" y="43868"/>
                  </a:lnTo>
                  <a:lnTo>
                    <a:pt x="8189" y="43296"/>
                  </a:lnTo>
                  <a:lnTo>
                    <a:pt x="8411" y="42691"/>
                  </a:lnTo>
                  <a:lnTo>
                    <a:pt x="8618" y="42052"/>
                  </a:lnTo>
                  <a:lnTo>
                    <a:pt x="8824" y="41345"/>
                  </a:lnTo>
                  <a:lnTo>
                    <a:pt x="9017" y="40605"/>
                  </a:lnTo>
                  <a:lnTo>
                    <a:pt x="9209" y="39831"/>
                  </a:lnTo>
                  <a:lnTo>
                    <a:pt x="9386" y="39024"/>
                  </a:lnTo>
                  <a:lnTo>
                    <a:pt x="9556" y="38183"/>
                  </a:lnTo>
                  <a:lnTo>
                    <a:pt x="9719" y="37275"/>
                  </a:lnTo>
                  <a:lnTo>
                    <a:pt x="9867" y="36366"/>
                  </a:lnTo>
                  <a:lnTo>
                    <a:pt x="10007" y="35424"/>
                  </a:lnTo>
                  <a:lnTo>
                    <a:pt x="10140" y="34449"/>
                  </a:lnTo>
                  <a:lnTo>
                    <a:pt x="10258" y="33440"/>
                  </a:lnTo>
                  <a:lnTo>
                    <a:pt x="10369" y="32397"/>
                  </a:lnTo>
                  <a:lnTo>
                    <a:pt x="10465" y="31354"/>
                  </a:lnTo>
                  <a:lnTo>
                    <a:pt x="10546" y="30277"/>
                  </a:lnTo>
                  <a:lnTo>
                    <a:pt x="10620" y="29167"/>
                  </a:lnTo>
                  <a:lnTo>
                    <a:pt x="10687" y="28023"/>
                  </a:lnTo>
                  <a:lnTo>
                    <a:pt x="10731" y="26879"/>
                  </a:lnTo>
                  <a:lnTo>
                    <a:pt x="10768" y="25736"/>
                  </a:lnTo>
                  <a:lnTo>
                    <a:pt x="10790" y="24558"/>
                  </a:lnTo>
                  <a:lnTo>
                    <a:pt x="10790" y="23347"/>
                  </a:lnTo>
                  <a:lnTo>
                    <a:pt x="10790" y="22136"/>
                  </a:lnTo>
                  <a:lnTo>
                    <a:pt x="10768" y="20959"/>
                  </a:lnTo>
                  <a:lnTo>
                    <a:pt x="10731" y="19815"/>
                  </a:lnTo>
                  <a:lnTo>
                    <a:pt x="10687" y="18671"/>
                  </a:lnTo>
                  <a:lnTo>
                    <a:pt x="10620" y="17527"/>
                  </a:lnTo>
                  <a:lnTo>
                    <a:pt x="10546" y="16417"/>
                  </a:lnTo>
                  <a:lnTo>
                    <a:pt x="10465" y="15340"/>
                  </a:lnTo>
                  <a:lnTo>
                    <a:pt x="10369" y="14298"/>
                  </a:lnTo>
                  <a:lnTo>
                    <a:pt x="10258" y="13255"/>
                  </a:lnTo>
                  <a:lnTo>
                    <a:pt x="10140" y="12245"/>
                  </a:lnTo>
                  <a:lnTo>
                    <a:pt x="10007" y="11270"/>
                  </a:lnTo>
                  <a:lnTo>
                    <a:pt x="9867" y="10328"/>
                  </a:lnTo>
                  <a:lnTo>
                    <a:pt x="9719" y="9420"/>
                  </a:lnTo>
                  <a:lnTo>
                    <a:pt x="9556" y="8511"/>
                  </a:lnTo>
                  <a:lnTo>
                    <a:pt x="9386" y="7670"/>
                  </a:lnTo>
                  <a:lnTo>
                    <a:pt x="9209" y="6863"/>
                  </a:lnTo>
                  <a:lnTo>
                    <a:pt x="9017" y="6089"/>
                  </a:lnTo>
                  <a:lnTo>
                    <a:pt x="8824" y="5349"/>
                  </a:lnTo>
                  <a:lnTo>
                    <a:pt x="8618" y="4643"/>
                  </a:lnTo>
                  <a:lnTo>
                    <a:pt x="8411" y="4003"/>
                  </a:lnTo>
                  <a:lnTo>
                    <a:pt x="8189" y="3398"/>
                  </a:lnTo>
                  <a:lnTo>
                    <a:pt x="7960" y="2826"/>
                  </a:lnTo>
                  <a:lnTo>
                    <a:pt x="7731" y="2321"/>
                  </a:lnTo>
                  <a:lnTo>
                    <a:pt x="7494" y="1850"/>
                  </a:lnTo>
                  <a:lnTo>
                    <a:pt x="7250" y="1413"/>
                  </a:lnTo>
                  <a:lnTo>
                    <a:pt x="6999" y="1043"/>
                  </a:lnTo>
                  <a:lnTo>
                    <a:pt x="6740" y="740"/>
                  </a:lnTo>
                  <a:lnTo>
                    <a:pt x="6482" y="471"/>
                  </a:lnTo>
                  <a:lnTo>
                    <a:pt x="6216" y="269"/>
                  </a:lnTo>
                  <a:lnTo>
                    <a:pt x="5950" y="135"/>
                  </a:lnTo>
                  <a:lnTo>
                    <a:pt x="5676" y="34"/>
                  </a:lnTo>
                  <a:lnTo>
                    <a:pt x="5395" y="0"/>
                  </a:lnTo>
                  <a:close/>
                  <a:moveTo>
                    <a:pt x="5395" y="113472"/>
                  </a:moveTo>
                  <a:lnTo>
                    <a:pt x="5114" y="113506"/>
                  </a:lnTo>
                  <a:lnTo>
                    <a:pt x="4841" y="113573"/>
                  </a:lnTo>
                  <a:lnTo>
                    <a:pt x="4568" y="113742"/>
                  </a:lnTo>
                  <a:lnTo>
                    <a:pt x="4294" y="113943"/>
                  </a:lnTo>
                  <a:lnTo>
                    <a:pt x="4035" y="114213"/>
                  </a:lnTo>
                  <a:lnTo>
                    <a:pt x="3777" y="114515"/>
                  </a:lnTo>
                  <a:lnTo>
                    <a:pt x="3526" y="114885"/>
                  </a:lnTo>
                  <a:lnTo>
                    <a:pt x="3274" y="115323"/>
                  </a:lnTo>
                  <a:lnTo>
                    <a:pt x="3038" y="115794"/>
                  </a:lnTo>
                  <a:lnTo>
                    <a:pt x="2801" y="116298"/>
                  </a:lnTo>
                  <a:lnTo>
                    <a:pt x="2580" y="116870"/>
                  </a:lnTo>
                  <a:lnTo>
                    <a:pt x="2358" y="117476"/>
                  </a:lnTo>
                  <a:lnTo>
                    <a:pt x="2151" y="118115"/>
                  </a:lnTo>
                  <a:lnTo>
                    <a:pt x="1944" y="118821"/>
                  </a:lnTo>
                  <a:lnTo>
                    <a:pt x="1752" y="119562"/>
                  </a:lnTo>
                  <a:lnTo>
                    <a:pt x="1560" y="120335"/>
                  </a:lnTo>
                  <a:lnTo>
                    <a:pt x="1382" y="121143"/>
                  </a:lnTo>
                  <a:lnTo>
                    <a:pt x="1220" y="121984"/>
                  </a:lnTo>
                  <a:lnTo>
                    <a:pt x="1057" y="122858"/>
                  </a:lnTo>
                  <a:lnTo>
                    <a:pt x="909" y="123800"/>
                  </a:lnTo>
                  <a:lnTo>
                    <a:pt x="769" y="124742"/>
                  </a:lnTo>
                  <a:lnTo>
                    <a:pt x="643" y="125718"/>
                  </a:lnTo>
                  <a:lnTo>
                    <a:pt x="525" y="126727"/>
                  </a:lnTo>
                  <a:lnTo>
                    <a:pt x="414" y="127736"/>
                  </a:lnTo>
                  <a:lnTo>
                    <a:pt x="318" y="128813"/>
                  </a:lnTo>
                  <a:lnTo>
                    <a:pt x="237" y="129889"/>
                  </a:lnTo>
                  <a:lnTo>
                    <a:pt x="163" y="131000"/>
                  </a:lnTo>
                  <a:lnTo>
                    <a:pt x="104" y="132110"/>
                  </a:lnTo>
                  <a:lnTo>
                    <a:pt x="59" y="133254"/>
                  </a:lnTo>
                  <a:lnTo>
                    <a:pt x="30" y="134431"/>
                  </a:lnTo>
                  <a:lnTo>
                    <a:pt x="8" y="135608"/>
                  </a:lnTo>
                  <a:lnTo>
                    <a:pt x="0" y="136820"/>
                  </a:lnTo>
                  <a:lnTo>
                    <a:pt x="8" y="137997"/>
                  </a:lnTo>
                  <a:lnTo>
                    <a:pt x="30" y="139174"/>
                  </a:lnTo>
                  <a:lnTo>
                    <a:pt x="59" y="140352"/>
                  </a:lnTo>
                  <a:lnTo>
                    <a:pt x="104" y="141496"/>
                  </a:lnTo>
                  <a:lnTo>
                    <a:pt x="163" y="142640"/>
                  </a:lnTo>
                  <a:lnTo>
                    <a:pt x="237" y="143716"/>
                  </a:lnTo>
                  <a:lnTo>
                    <a:pt x="318" y="144826"/>
                  </a:lnTo>
                  <a:lnTo>
                    <a:pt x="414" y="145869"/>
                  </a:lnTo>
                  <a:lnTo>
                    <a:pt x="525" y="146912"/>
                  </a:lnTo>
                  <a:lnTo>
                    <a:pt x="643" y="147921"/>
                  </a:lnTo>
                  <a:lnTo>
                    <a:pt x="769" y="148897"/>
                  </a:lnTo>
                  <a:lnTo>
                    <a:pt x="909" y="149839"/>
                  </a:lnTo>
                  <a:lnTo>
                    <a:pt x="1057" y="150747"/>
                  </a:lnTo>
                  <a:lnTo>
                    <a:pt x="1220" y="151622"/>
                  </a:lnTo>
                  <a:lnTo>
                    <a:pt x="1382" y="152496"/>
                  </a:lnTo>
                  <a:lnTo>
                    <a:pt x="1560" y="153304"/>
                  </a:lnTo>
                  <a:lnTo>
                    <a:pt x="1752" y="154078"/>
                  </a:lnTo>
                  <a:lnTo>
                    <a:pt x="1944" y="154818"/>
                  </a:lnTo>
                  <a:lnTo>
                    <a:pt x="2151" y="155491"/>
                  </a:lnTo>
                  <a:lnTo>
                    <a:pt x="2358" y="156163"/>
                  </a:lnTo>
                  <a:lnTo>
                    <a:pt x="2580" y="156769"/>
                  </a:lnTo>
                  <a:lnTo>
                    <a:pt x="2801" y="157341"/>
                  </a:lnTo>
                  <a:lnTo>
                    <a:pt x="3038" y="157845"/>
                  </a:lnTo>
                  <a:lnTo>
                    <a:pt x="3274" y="158316"/>
                  </a:lnTo>
                  <a:lnTo>
                    <a:pt x="3526" y="158720"/>
                  </a:lnTo>
                  <a:lnTo>
                    <a:pt x="3777" y="159090"/>
                  </a:lnTo>
                  <a:lnTo>
                    <a:pt x="4035" y="159427"/>
                  </a:lnTo>
                  <a:lnTo>
                    <a:pt x="4294" y="159696"/>
                  </a:lnTo>
                  <a:lnTo>
                    <a:pt x="4568" y="159898"/>
                  </a:lnTo>
                  <a:lnTo>
                    <a:pt x="4841" y="160032"/>
                  </a:lnTo>
                  <a:lnTo>
                    <a:pt x="5114" y="160133"/>
                  </a:lnTo>
                  <a:lnTo>
                    <a:pt x="5395"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0" y="157341"/>
                  </a:lnTo>
                  <a:lnTo>
                    <a:pt x="8189" y="156769"/>
                  </a:lnTo>
                  <a:lnTo>
                    <a:pt x="8411" y="156163"/>
                  </a:lnTo>
                  <a:lnTo>
                    <a:pt x="8618" y="155491"/>
                  </a:lnTo>
                  <a:lnTo>
                    <a:pt x="8824" y="154818"/>
                  </a:lnTo>
                  <a:lnTo>
                    <a:pt x="9017" y="154078"/>
                  </a:lnTo>
                  <a:lnTo>
                    <a:pt x="9209" y="153304"/>
                  </a:lnTo>
                  <a:lnTo>
                    <a:pt x="9386" y="152496"/>
                  </a:lnTo>
                  <a:lnTo>
                    <a:pt x="9556" y="151622"/>
                  </a:lnTo>
                  <a:lnTo>
                    <a:pt x="9719" y="150747"/>
                  </a:lnTo>
                  <a:lnTo>
                    <a:pt x="9867" y="149839"/>
                  </a:lnTo>
                  <a:lnTo>
                    <a:pt x="10007" y="148897"/>
                  </a:lnTo>
                  <a:lnTo>
                    <a:pt x="10140" y="147921"/>
                  </a:lnTo>
                  <a:lnTo>
                    <a:pt x="10258" y="146912"/>
                  </a:lnTo>
                  <a:lnTo>
                    <a:pt x="10369" y="145869"/>
                  </a:lnTo>
                  <a:lnTo>
                    <a:pt x="10465" y="144826"/>
                  </a:lnTo>
                  <a:lnTo>
                    <a:pt x="10546" y="143716"/>
                  </a:lnTo>
                  <a:lnTo>
                    <a:pt x="10620" y="142640"/>
                  </a:lnTo>
                  <a:lnTo>
                    <a:pt x="10687" y="141496"/>
                  </a:lnTo>
                  <a:lnTo>
                    <a:pt x="10731" y="140352"/>
                  </a:lnTo>
                  <a:lnTo>
                    <a:pt x="10768" y="139174"/>
                  </a:lnTo>
                  <a:lnTo>
                    <a:pt x="10790" y="137997"/>
                  </a:lnTo>
                  <a:lnTo>
                    <a:pt x="10790" y="136820"/>
                  </a:lnTo>
                  <a:lnTo>
                    <a:pt x="10790" y="135608"/>
                  </a:lnTo>
                  <a:lnTo>
                    <a:pt x="10768" y="134431"/>
                  </a:lnTo>
                  <a:lnTo>
                    <a:pt x="10731" y="133254"/>
                  </a:lnTo>
                  <a:lnTo>
                    <a:pt x="10687" y="132110"/>
                  </a:lnTo>
                  <a:lnTo>
                    <a:pt x="10620" y="131000"/>
                  </a:lnTo>
                  <a:lnTo>
                    <a:pt x="10546" y="129889"/>
                  </a:lnTo>
                  <a:lnTo>
                    <a:pt x="10465" y="128813"/>
                  </a:lnTo>
                  <a:lnTo>
                    <a:pt x="10369" y="127736"/>
                  </a:lnTo>
                  <a:lnTo>
                    <a:pt x="10258" y="126727"/>
                  </a:lnTo>
                  <a:lnTo>
                    <a:pt x="10140" y="125718"/>
                  </a:lnTo>
                  <a:lnTo>
                    <a:pt x="10007" y="124742"/>
                  </a:lnTo>
                  <a:lnTo>
                    <a:pt x="9867" y="123800"/>
                  </a:lnTo>
                  <a:lnTo>
                    <a:pt x="9719" y="122858"/>
                  </a:lnTo>
                  <a:lnTo>
                    <a:pt x="9556" y="121984"/>
                  </a:lnTo>
                  <a:lnTo>
                    <a:pt x="9386" y="121143"/>
                  </a:lnTo>
                  <a:lnTo>
                    <a:pt x="9209" y="120335"/>
                  </a:lnTo>
                  <a:lnTo>
                    <a:pt x="9017" y="119562"/>
                  </a:lnTo>
                  <a:lnTo>
                    <a:pt x="8824" y="118821"/>
                  </a:lnTo>
                  <a:lnTo>
                    <a:pt x="8618" y="118115"/>
                  </a:lnTo>
                  <a:lnTo>
                    <a:pt x="8411" y="117476"/>
                  </a:lnTo>
                  <a:lnTo>
                    <a:pt x="8189" y="116870"/>
                  </a:lnTo>
                  <a:lnTo>
                    <a:pt x="7960"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395" y="113472"/>
                  </a:lnTo>
                  <a:close/>
                  <a:moveTo>
                    <a:pt x="5114" y="226945"/>
                  </a:moveTo>
                  <a:lnTo>
                    <a:pt x="4841" y="227046"/>
                  </a:lnTo>
                  <a:lnTo>
                    <a:pt x="4568" y="227214"/>
                  </a:lnTo>
                  <a:lnTo>
                    <a:pt x="4294" y="227416"/>
                  </a:lnTo>
                  <a:lnTo>
                    <a:pt x="4035" y="227651"/>
                  </a:lnTo>
                  <a:lnTo>
                    <a:pt x="3777" y="227988"/>
                  </a:lnTo>
                  <a:lnTo>
                    <a:pt x="3526" y="228358"/>
                  </a:lnTo>
                  <a:lnTo>
                    <a:pt x="3274" y="228761"/>
                  </a:lnTo>
                  <a:lnTo>
                    <a:pt x="3038" y="229232"/>
                  </a:lnTo>
                  <a:lnTo>
                    <a:pt x="2801" y="229771"/>
                  </a:lnTo>
                  <a:lnTo>
                    <a:pt x="2580" y="230309"/>
                  </a:lnTo>
                  <a:lnTo>
                    <a:pt x="2358" y="230915"/>
                  </a:lnTo>
                  <a:lnTo>
                    <a:pt x="2151" y="231587"/>
                  </a:lnTo>
                  <a:lnTo>
                    <a:pt x="1944" y="232260"/>
                  </a:lnTo>
                  <a:lnTo>
                    <a:pt x="1752" y="233000"/>
                  </a:lnTo>
                  <a:lnTo>
                    <a:pt x="1560" y="233774"/>
                  </a:lnTo>
                  <a:lnTo>
                    <a:pt x="1382" y="234581"/>
                  </a:lnTo>
                  <a:lnTo>
                    <a:pt x="1220" y="235422"/>
                  </a:lnTo>
                  <a:lnTo>
                    <a:pt x="1057" y="236331"/>
                  </a:lnTo>
                  <a:lnTo>
                    <a:pt x="909" y="237239"/>
                  </a:lnTo>
                  <a:lnTo>
                    <a:pt x="769" y="238181"/>
                  </a:lnTo>
                  <a:lnTo>
                    <a:pt x="643" y="239157"/>
                  </a:lnTo>
                  <a:lnTo>
                    <a:pt x="525" y="240166"/>
                  </a:lnTo>
                  <a:lnTo>
                    <a:pt x="414" y="241209"/>
                  </a:lnTo>
                  <a:lnTo>
                    <a:pt x="318" y="242252"/>
                  </a:lnTo>
                  <a:lnTo>
                    <a:pt x="237" y="243328"/>
                  </a:lnTo>
                  <a:lnTo>
                    <a:pt x="163" y="244438"/>
                  </a:lnTo>
                  <a:lnTo>
                    <a:pt x="104" y="245582"/>
                  </a:lnTo>
                  <a:lnTo>
                    <a:pt x="59" y="246726"/>
                  </a:lnTo>
                  <a:lnTo>
                    <a:pt x="30" y="247903"/>
                  </a:lnTo>
                  <a:lnTo>
                    <a:pt x="8" y="249081"/>
                  </a:lnTo>
                  <a:lnTo>
                    <a:pt x="0" y="250258"/>
                  </a:lnTo>
                  <a:lnTo>
                    <a:pt x="8" y="251469"/>
                  </a:lnTo>
                  <a:lnTo>
                    <a:pt x="30" y="252647"/>
                  </a:lnTo>
                  <a:lnTo>
                    <a:pt x="59" y="253824"/>
                  </a:lnTo>
                  <a:lnTo>
                    <a:pt x="104" y="254968"/>
                  </a:lnTo>
                  <a:lnTo>
                    <a:pt x="163" y="256078"/>
                  </a:lnTo>
                  <a:lnTo>
                    <a:pt x="237" y="257188"/>
                  </a:lnTo>
                  <a:lnTo>
                    <a:pt x="318" y="258265"/>
                  </a:lnTo>
                  <a:lnTo>
                    <a:pt x="414" y="259341"/>
                  </a:lnTo>
                  <a:lnTo>
                    <a:pt x="525" y="260384"/>
                  </a:lnTo>
                  <a:lnTo>
                    <a:pt x="643" y="261360"/>
                  </a:lnTo>
                  <a:lnTo>
                    <a:pt x="769" y="262336"/>
                  </a:lnTo>
                  <a:lnTo>
                    <a:pt x="909" y="263311"/>
                  </a:lnTo>
                  <a:lnTo>
                    <a:pt x="1057" y="264220"/>
                  </a:lnTo>
                  <a:lnTo>
                    <a:pt x="1220" y="265094"/>
                  </a:lnTo>
                  <a:lnTo>
                    <a:pt x="1382" y="265935"/>
                  </a:lnTo>
                  <a:lnTo>
                    <a:pt x="1560" y="266743"/>
                  </a:lnTo>
                  <a:lnTo>
                    <a:pt x="1752" y="267516"/>
                  </a:lnTo>
                  <a:lnTo>
                    <a:pt x="1944" y="268256"/>
                  </a:lnTo>
                  <a:lnTo>
                    <a:pt x="2151" y="268963"/>
                  </a:lnTo>
                  <a:lnTo>
                    <a:pt x="2358" y="269602"/>
                  </a:lnTo>
                  <a:lnTo>
                    <a:pt x="2580" y="270208"/>
                  </a:lnTo>
                  <a:lnTo>
                    <a:pt x="2801" y="270780"/>
                  </a:lnTo>
                  <a:lnTo>
                    <a:pt x="3038" y="271318"/>
                  </a:lnTo>
                  <a:lnTo>
                    <a:pt x="3274" y="271789"/>
                  </a:lnTo>
                  <a:lnTo>
                    <a:pt x="3526" y="272193"/>
                  </a:lnTo>
                  <a:lnTo>
                    <a:pt x="3777" y="272563"/>
                  </a:lnTo>
                  <a:lnTo>
                    <a:pt x="4035" y="272865"/>
                  </a:lnTo>
                  <a:lnTo>
                    <a:pt x="4294" y="273134"/>
                  </a:lnTo>
                  <a:lnTo>
                    <a:pt x="4568" y="273336"/>
                  </a:lnTo>
                  <a:lnTo>
                    <a:pt x="4841" y="273505"/>
                  </a:lnTo>
                  <a:lnTo>
                    <a:pt x="5114" y="273572"/>
                  </a:lnTo>
                  <a:lnTo>
                    <a:pt x="5395"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0" y="270780"/>
                  </a:lnTo>
                  <a:lnTo>
                    <a:pt x="8189" y="270208"/>
                  </a:lnTo>
                  <a:lnTo>
                    <a:pt x="8411" y="269602"/>
                  </a:lnTo>
                  <a:lnTo>
                    <a:pt x="8618" y="268963"/>
                  </a:lnTo>
                  <a:lnTo>
                    <a:pt x="8824" y="268256"/>
                  </a:lnTo>
                  <a:lnTo>
                    <a:pt x="9017" y="267516"/>
                  </a:lnTo>
                  <a:lnTo>
                    <a:pt x="9209" y="266743"/>
                  </a:lnTo>
                  <a:lnTo>
                    <a:pt x="9386" y="265935"/>
                  </a:lnTo>
                  <a:lnTo>
                    <a:pt x="9556" y="265094"/>
                  </a:lnTo>
                  <a:lnTo>
                    <a:pt x="9719" y="264220"/>
                  </a:lnTo>
                  <a:lnTo>
                    <a:pt x="9867" y="263311"/>
                  </a:lnTo>
                  <a:lnTo>
                    <a:pt x="10007" y="262336"/>
                  </a:lnTo>
                  <a:lnTo>
                    <a:pt x="10140" y="261360"/>
                  </a:lnTo>
                  <a:lnTo>
                    <a:pt x="10258" y="260384"/>
                  </a:lnTo>
                  <a:lnTo>
                    <a:pt x="10369" y="259341"/>
                  </a:lnTo>
                  <a:lnTo>
                    <a:pt x="10465" y="258265"/>
                  </a:lnTo>
                  <a:lnTo>
                    <a:pt x="10546" y="257188"/>
                  </a:lnTo>
                  <a:lnTo>
                    <a:pt x="10620" y="256078"/>
                  </a:lnTo>
                  <a:lnTo>
                    <a:pt x="10687" y="254968"/>
                  </a:lnTo>
                  <a:lnTo>
                    <a:pt x="10731" y="253824"/>
                  </a:lnTo>
                  <a:lnTo>
                    <a:pt x="10768" y="252647"/>
                  </a:lnTo>
                  <a:lnTo>
                    <a:pt x="10790" y="251469"/>
                  </a:lnTo>
                  <a:lnTo>
                    <a:pt x="10790" y="250258"/>
                  </a:lnTo>
                  <a:lnTo>
                    <a:pt x="10790" y="249081"/>
                  </a:lnTo>
                  <a:lnTo>
                    <a:pt x="10768" y="247903"/>
                  </a:lnTo>
                  <a:lnTo>
                    <a:pt x="10731" y="246726"/>
                  </a:lnTo>
                  <a:lnTo>
                    <a:pt x="10687" y="245582"/>
                  </a:lnTo>
                  <a:lnTo>
                    <a:pt x="10620" y="244438"/>
                  </a:lnTo>
                  <a:lnTo>
                    <a:pt x="10546" y="243328"/>
                  </a:lnTo>
                  <a:lnTo>
                    <a:pt x="10465" y="242252"/>
                  </a:lnTo>
                  <a:lnTo>
                    <a:pt x="10369" y="241209"/>
                  </a:lnTo>
                  <a:lnTo>
                    <a:pt x="10258" y="240166"/>
                  </a:lnTo>
                  <a:lnTo>
                    <a:pt x="10140" y="239157"/>
                  </a:lnTo>
                  <a:lnTo>
                    <a:pt x="10007" y="238181"/>
                  </a:lnTo>
                  <a:lnTo>
                    <a:pt x="9867" y="237239"/>
                  </a:lnTo>
                  <a:lnTo>
                    <a:pt x="9719" y="236331"/>
                  </a:lnTo>
                  <a:lnTo>
                    <a:pt x="9556" y="235422"/>
                  </a:lnTo>
                  <a:lnTo>
                    <a:pt x="9386" y="234581"/>
                  </a:lnTo>
                  <a:lnTo>
                    <a:pt x="9209" y="233774"/>
                  </a:lnTo>
                  <a:lnTo>
                    <a:pt x="9017" y="233000"/>
                  </a:lnTo>
                  <a:lnTo>
                    <a:pt x="8824" y="232260"/>
                  </a:lnTo>
                  <a:lnTo>
                    <a:pt x="8618" y="231587"/>
                  </a:lnTo>
                  <a:lnTo>
                    <a:pt x="8411" y="230915"/>
                  </a:lnTo>
                  <a:lnTo>
                    <a:pt x="8189" y="230309"/>
                  </a:lnTo>
                  <a:lnTo>
                    <a:pt x="7960"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14" y="340384"/>
                  </a:moveTo>
                  <a:lnTo>
                    <a:pt x="4841" y="340485"/>
                  </a:lnTo>
                  <a:lnTo>
                    <a:pt x="4568" y="340653"/>
                  </a:lnTo>
                  <a:lnTo>
                    <a:pt x="4294" y="340855"/>
                  </a:lnTo>
                  <a:lnTo>
                    <a:pt x="4035" y="341124"/>
                  </a:lnTo>
                  <a:lnTo>
                    <a:pt x="3777" y="341426"/>
                  </a:lnTo>
                  <a:lnTo>
                    <a:pt x="3526" y="341797"/>
                  </a:lnTo>
                  <a:lnTo>
                    <a:pt x="3274" y="342200"/>
                  </a:lnTo>
                  <a:lnTo>
                    <a:pt x="3038" y="342671"/>
                  </a:lnTo>
                  <a:lnTo>
                    <a:pt x="2801" y="343209"/>
                  </a:lnTo>
                  <a:lnTo>
                    <a:pt x="2580" y="343748"/>
                  </a:lnTo>
                  <a:lnTo>
                    <a:pt x="2358" y="344387"/>
                  </a:lnTo>
                  <a:lnTo>
                    <a:pt x="2151" y="345026"/>
                  </a:lnTo>
                  <a:lnTo>
                    <a:pt x="1944" y="345733"/>
                  </a:lnTo>
                  <a:lnTo>
                    <a:pt x="1752" y="346439"/>
                  </a:lnTo>
                  <a:lnTo>
                    <a:pt x="1560" y="347213"/>
                  </a:lnTo>
                  <a:lnTo>
                    <a:pt x="1382" y="348054"/>
                  </a:lnTo>
                  <a:lnTo>
                    <a:pt x="1220" y="348895"/>
                  </a:lnTo>
                  <a:lnTo>
                    <a:pt x="1057" y="349770"/>
                  </a:lnTo>
                  <a:lnTo>
                    <a:pt x="909" y="350678"/>
                  </a:lnTo>
                  <a:lnTo>
                    <a:pt x="769" y="351620"/>
                  </a:lnTo>
                  <a:lnTo>
                    <a:pt x="643" y="352595"/>
                  </a:lnTo>
                  <a:lnTo>
                    <a:pt x="525" y="353605"/>
                  </a:lnTo>
                  <a:lnTo>
                    <a:pt x="414" y="354648"/>
                  </a:lnTo>
                  <a:lnTo>
                    <a:pt x="318" y="355724"/>
                  </a:lnTo>
                  <a:lnTo>
                    <a:pt x="237" y="356801"/>
                  </a:lnTo>
                  <a:lnTo>
                    <a:pt x="163" y="357911"/>
                  </a:lnTo>
                  <a:lnTo>
                    <a:pt x="104" y="359021"/>
                  </a:lnTo>
                  <a:lnTo>
                    <a:pt x="59" y="360165"/>
                  </a:lnTo>
                  <a:lnTo>
                    <a:pt x="30" y="361342"/>
                  </a:lnTo>
                  <a:lnTo>
                    <a:pt x="8" y="362520"/>
                  </a:lnTo>
                  <a:lnTo>
                    <a:pt x="0" y="363697"/>
                  </a:lnTo>
                  <a:lnTo>
                    <a:pt x="8" y="364908"/>
                  </a:lnTo>
                  <a:lnTo>
                    <a:pt x="30" y="366086"/>
                  </a:lnTo>
                  <a:lnTo>
                    <a:pt x="59" y="367263"/>
                  </a:lnTo>
                  <a:lnTo>
                    <a:pt x="104" y="368407"/>
                  </a:lnTo>
                  <a:lnTo>
                    <a:pt x="163" y="369517"/>
                  </a:lnTo>
                  <a:lnTo>
                    <a:pt x="237" y="370627"/>
                  </a:lnTo>
                  <a:lnTo>
                    <a:pt x="318" y="371704"/>
                  </a:lnTo>
                  <a:lnTo>
                    <a:pt x="414" y="372780"/>
                  </a:lnTo>
                  <a:lnTo>
                    <a:pt x="525" y="373823"/>
                  </a:lnTo>
                  <a:lnTo>
                    <a:pt x="643" y="374799"/>
                  </a:lnTo>
                  <a:lnTo>
                    <a:pt x="769" y="375808"/>
                  </a:lnTo>
                  <a:lnTo>
                    <a:pt x="909" y="376750"/>
                  </a:lnTo>
                  <a:lnTo>
                    <a:pt x="1057" y="377658"/>
                  </a:lnTo>
                  <a:lnTo>
                    <a:pt x="1220" y="378533"/>
                  </a:lnTo>
                  <a:lnTo>
                    <a:pt x="1382" y="379374"/>
                  </a:lnTo>
                  <a:lnTo>
                    <a:pt x="1560" y="380215"/>
                  </a:lnTo>
                  <a:lnTo>
                    <a:pt x="1752" y="380989"/>
                  </a:lnTo>
                  <a:lnTo>
                    <a:pt x="1944" y="381695"/>
                  </a:lnTo>
                  <a:lnTo>
                    <a:pt x="2151" y="382402"/>
                  </a:lnTo>
                  <a:lnTo>
                    <a:pt x="2358" y="383041"/>
                  </a:lnTo>
                  <a:lnTo>
                    <a:pt x="2580" y="383680"/>
                  </a:lnTo>
                  <a:lnTo>
                    <a:pt x="2801" y="384218"/>
                  </a:lnTo>
                  <a:lnTo>
                    <a:pt x="3038" y="384757"/>
                  </a:lnTo>
                  <a:lnTo>
                    <a:pt x="3274" y="385228"/>
                  </a:lnTo>
                  <a:lnTo>
                    <a:pt x="3526" y="385631"/>
                  </a:lnTo>
                  <a:lnTo>
                    <a:pt x="3777" y="386001"/>
                  </a:lnTo>
                  <a:lnTo>
                    <a:pt x="4035" y="386304"/>
                  </a:lnTo>
                  <a:lnTo>
                    <a:pt x="4294" y="386573"/>
                  </a:lnTo>
                  <a:lnTo>
                    <a:pt x="4568" y="386775"/>
                  </a:lnTo>
                  <a:lnTo>
                    <a:pt x="4841" y="386943"/>
                  </a:lnTo>
                  <a:lnTo>
                    <a:pt x="5114"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0" y="384218"/>
                  </a:lnTo>
                  <a:lnTo>
                    <a:pt x="8189" y="383680"/>
                  </a:lnTo>
                  <a:lnTo>
                    <a:pt x="8411" y="383041"/>
                  </a:lnTo>
                  <a:lnTo>
                    <a:pt x="8618" y="382402"/>
                  </a:lnTo>
                  <a:lnTo>
                    <a:pt x="8824" y="381695"/>
                  </a:lnTo>
                  <a:lnTo>
                    <a:pt x="9017" y="380989"/>
                  </a:lnTo>
                  <a:lnTo>
                    <a:pt x="9209" y="380215"/>
                  </a:lnTo>
                  <a:lnTo>
                    <a:pt x="9386" y="379374"/>
                  </a:lnTo>
                  <a:lnTo>
                    <a:pt x="9556" y="378533"/>
                  </a:lnTo>
                  <a:lnTo>
                    <a:pt x="9719" y="377658"/>
                  </a:lnTo>
                  <a:lnTo>
                    <a:pt x="9867" y="376750"/>
                  </a:lnTo>
                  <a:lnTo>
                    <a:pt x="10007" y="375808"/>
                  </a:lnTo>
                  <a:lnTo>
                    <a:pt x="10140" y="374799"/>
                  </a:lnTo>
                  <a:lnTo>
                    <a:pt x="10258" y="373823"/>
                  </a:lnTo>
                  <a:lnTo>
                    <a:pt x="10369" y="372780"/>
                  </a:lnTo>
                  <a:lnTo>
                    <a:pt x="10465" y="371704"/>
                  </a:lnTo>
                  <a:lnTo>
                    <a:pt x="10546" y="370627"/>
                  </a:lnTo>
                  <a:lnTo>
                    <a:pt x="10620" y="369517"/>
                  </a:lnTo>
                  <a:lnTo>
                    <a:pt x="10687" y="368407"/>
                  </a:lnTo>
                  <a:lnTo>
                    <a:pt x="10731" y="367263"/>
                  </a:lnTo>
                  <a:lnTo>
                    <a:pt x="10768" y="366086"/>
                  </a:lnTo>
                  <a:lnTo>
                    <a:pt x="10790" y="364908"/>
                  </a:lnTo>
                  <a:lnTo>
                    <a:pt x="10790" y="363697"/>
                  </a:lnTo>
                  <a:lnTo>
                    <a:pt x="10790" y="362520"/>
                  </a:lnTo>
                  <a:lnTo>
                    <a:pt x="10768" y="361342"/>
                  </a:lnTo>
                  <a:lnTo>
                    <a:pt x="10731" y="360165"/>
                  </a:lnTo>
                  <a:lnTo>
                    <a:pt x="10687" y="359021"/>
                  </a:lnTo>
                  <a:lnTo>
                    <a:pt x="10620" y="357911"/>
                  </a:lnTo>
                  <a:lnTo>
                    <a:pt x="10546" y="356801"/>
                  </a:lnTo>
                  <a:lnTo>
                    <a:pt x="10465" y="355724"/>
                  </a:lnTo>
                  <a:lnTo>
                    <a:pt x="10369" y="354648"/>
                  </a:lnTo>
                  <a:lnTo>
                    <a:pt x="10258" y="353605"/>
                  </a:lnTo>
                  <a:lnTo>
                    <a:pt x="10140" y="352595"/>
                  </a:lnTo>
                  <a:lnTo>
                    <a:pt x="10007" y="351620"/>
                  </a:lnTo>
                  <a:lnTo>
                    <a:pt x="9867" y="350678"/>
                  </a:lnTo>
                  <a:lnTo>
                    <a:pt x="9719" y="349770"/>
                  </a:lnTo>
                  <a:lnTo>
                    <a:pt x="9556" y="348895"/>
                  </a:lnTo>
                  <a:lnTo>
                    <a:pt x="9386" y="348054"/>
                  </a:lnTo>
                  <a:lnTo>
                    <a:pt x="9209" y="347213"/>
                  </a:lnTo>
                  <a:lnTo>
                    <a:pt x="9017" y="346439"/>
                  </a:lnTo>
                  <a:lnTo>
                    <a:pt x="8824" y="345733"/>
                  </a:lnTo>
                  <a:lnTo>
                    <a:pt x="8618" y="345026"/>
                  </a:lnTo>
                  <a:lnTo>
                    <a:pt x="8411" y="344387"/>
                  </a:lnTo>
                  <a:lnTo>
                    <a:pt x="8189" y="343748"/>
                  </a:lnTo>
                  <a:lnTo>
                    <a:pt x="7960"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395" y="453822"/>
                  </a:moveTo>
                  <a:lnTo>
                    <a:pt x="5114" y="453856"/>
                  </a:lnTo>
                  <a:lnTo>
                    <a:pt x="4841" y="453957"/>
                  </a:lnTo>
                  <a:lnTo>
                    <a:pt x="4568" y="454092"/>
                  </a:lnTo>
                  <a:lnTo>
                    <a:pt x="4294" y="454293"/>
                  </a:lnTo>
                  <a:lnTo>
                    <a:pt x="4035" y="454562"/>
                  </a:lnTo>
                  <a:lnTo>
                    <a:pt x="3777" y="454865"/>
                  </a:lnTo>
                  <a:lnTo>
                    <a:pt x="3526" y="455235"/>
                  </a:lnTo>
                  <a:lnTo>
                    <a:pt x="3274" y="455639"/>
                  </a:lnTo>
                  <a:lnTo>
                    <a:pt x="3038" y="456110"/>
                  </a:lnTo>
                  <a:lnTo>
                    <a:pt x="2801" y="456615"/>
                  </a:lnTo>
                  <a:lnTo>
                    <a:pt x="2580" y="457153"/>
                  </a:lnTo>
                  <a:lnTo>
                    <a:pt x="2358" y="457758"/>
                  </a:lnTo>
                  <a:lnTo>
                    <a:pt x="2151" y="458398"/>
                  </a:lnTo>
                  <a:lnTo>
                    <a:pt x="1944" y="459070"/>
                  </a:lnTo>
                  <a:lnTo>
                    <a:pt x="1752" y="459811"/>
                  </a:lnTo>
                  <a:lnTo>
                    <a:pt x="1560" y="460551"/>
                  </a:lnTo>
                  <a:lnTo>
                    <a:pt x="1382" y="461358"/>
                  </a:lnTo>
                  <a:lnTo>
                    <a:pt x="1220" y="462199"/>
                  </a:lnTo>
                  <a:lnTo>
                    <a:pt x="1057" y="463074"/>
                  </a:lnTo>
                  <a:lnTo>
                    <a:pt x="909" y="463982"/>
                  </a:lnTo>
                  <a:lnTo>
                    <a:pt x="769" y="464924"/>
                  </a:lnTo>
                  <a:lnTo>
                    <a:pt x="643" y="465900"/>
                  </a:lnTo>
                  <a:lnTo>
                    <a:pt x="525" y="466875"/>
                  </a:lnTo>
                  <a:lnTo>
                    <a:pt x="414" y="467918"/>
                  </a:lnTo>
                  <a:lnTo>
                    <a:pt x="318" y="468961"/>
                  </a:lnTo>
                  <a:lnTo>
                    <a:pt x="237" y="470038"/>
                  </a:lnTo>
                  <a:lnTo>
                    <a:pt x="163" y="471148"/>
                  </a:lnTo>
                  <a:lnTo>
                    <a:pt x="104" y="472258"/>
                  </a:lnTo>
                  <a:lnTo>
                    <a:pt x="59" y="473402"/>
                  </a:lnTo>
                  <a:lnTo>
                    <a:pt x="30" y="474579"/>
                  </a:lnTo>
                  <a:lnTo>
                    <a:pt x="8" y="475757"/>
                  </a:lnTo>
                  <a:lnTo>
                    <a:pt x="0" y="476934"/>
                  </a:lnTo>
                  <a:lnTo>
                    <a:pt x="8" y="478179"/>
                  </a:lnTo>
                  <a:lnTo>
                    <a:pt x="30" y="479356"/>
                  </a:lnTo>
                  <a:lnTo>
                    <a:pt x="59" y="480534"/>
                  </a:lnTo>
                  <a:lnTo>
                    <a:pt x="104" y="481711"/>
                  </a:lnTo>
                  <a:lnTo>
                    <a:pt x="163" y="482855"/>
                  </a:lnTo>
                  <a:lnTo>
                    <a:pt x="237" y="483965"/>
                  </a:lnTo>
                  <a:lnTo>
                    <a:pt x="318" y="485075"/>
                  </a:lnTo>
                  <a:lnTo>
                    <a:pt x="414" y="486152"/>
                  </a:lnTo>
                  <a:lnTo>
                    <a:pt x="525" y="487195"/>
                  </a:lnTo>
                  <a:lnTo>
                    <a:pt x="643" y="488204"/>
                  </a:lnTo>
                  <a:lnTo>
                    <a:pt x="769" y="489179"/>
                  </a:lnTo>
                  <a:lnTo>
                    <a:pt x="909" y="490155"/>
                  </a:lnTo>
                  <a:lnTo>
                    <a:pt x="1057" y="491063"/>
                  </a:lnTo>
                  <a:lnTo>
                    <a:pt x="1220" y="491972"/>
                  </a:lnTo>
                  <a:lnTo>
                    <a:pt x="1382" y="492813"/>
                  </a:lnTo>
                  <a:lnTo>
                    <a:pt x="1560" y="493620"/>
                  </a:lnTo>
                  <a:lnTo>
                    <a:pt x="1752" y="494394"/>
                  </a:lnTo>
                  <a:lnTo>
                    <a:pt x="1944" y="495134"/>
                  </a:lnTo>
                  <a:lnTo>
                    <a:pt x="2151" y="495840"/>
                  </a:lnTo>
                  <a:lnTo>
                    <a:pt x="2358" y="496513"/>
                  </a:lnTo>
                  <a:lnTo>
                    <a:pt x="2580" y="497119"/>
                  </a:lnTo>
                  <a:lnTo>
                    <a:pt x="2801" y="497691"/>
                  </a:lnTo>
                  <a:lnTo>
                    <a:pt x="3038" y="498195"/>
                  </a:lnTo>
                  <a:lnTo>
                    <a:pt x="3274" y="498666"/>
                  </a:lnTo>
                  <a:lnTo>
                    <a:pt x="3526" y="499104"/>
                  </a:lnTo>
                  <a:lnTo>
                    <a:pt x="3777" y="499474"/>
                  </a:lnTo>
                  <a:lnTo>
                    <a:pt x="4035" y="499777"/>
                  </a:lnTo>
                  <a:lnTo>
                    <a:pt x="4294" y="500046"/>
                  </a:lnTo>
                  <a:lnTo>
                    <a:pt x="4568" y="500248"/>
                  </a:lnTo>
                  <a:lnTo>
                    <a:pt x="4841" y="500382"/>
                  </a:lnTo>
                  <a:lnTo>
                    <a:pt x="5114" y="500483"/>
                  </a:lnTo>
                  <a:lnTo>
                    <a:pt x="5395"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0" y="497691"/>
                  </a:lnTo>
                  <a:lnTo>
                    <a:pt x="8189" y="497119"/>
                  </a:lnTo>
                  <a:lnTo>
                    <a:pt x="8411" y="496513"/>
                  </a:lnTo>
                  <a:lnTo>
                    <a:pt x="8618" y="495840"/>
                  </a:lnTo>
                  <a:lnTo>
                    <a:pt x="8824" y="495134"/>
                  </a:lnTo>
                  <a:lnTo>
                    <a:pt x="9017" y="494394"/>
                  </a:lnTo>
                  <a:lnTo>
                    <a:pt x="9209" y="493620"/>
                  </a:lnTo>
                  <a:lnTo>
                    <a:pt x="9386" y="492813"/>
                  </a:lnTo>
                  <a:lnTo>
                    <a:pt x="9556" y="491972"/>
                  </a:lnTo>
                  <a:lnTo>
                    <a:pt x="9719" y="491063"/>
                  </a:lnTo>
                  <a:lnTo>
                    <a:pt x="9867" y="490155"/>
                  </a:lnTo>
                  <a:lnTo>
                    <a:pt x="10007" y="489179"/>
                  </a:lnTo>
                  <a:lnTo>
                    <a:pt x="10140" y="488204"/>
                  </a:lnTo>
                  <a:lnTo>
                    <a:pt x="10258" y="487195"/>
                  </a:lnTo>
                  <a:lnTo>
                    <a:pt x="10369" y="486152"/>
                  </a:lnTo>
                  <a:lnTo>
                    <a:pt x="10465" y="485075"/>
                  </a:lnTo>
                  <a:lnTo>
                    <a:pt x="10546" y="483965"/>
                  </a:lnTo>
                  <a:lnTo>
                    <a:pt x="10620" y="482855"/>
                  </a:lnTo>
                  <a:lnTo>
                    <a:pt x="10687" y="481711"/>
                  </a:lnTo>
                  <a:lnTo>
                    <a:pt x="10731" y="480534"/>
                  </a:lnTo>
                  <a:lnTo>
                    <a:pt x="10768" y="479356"/>
                  </a:lnTo>
                  <a:lnTo>
                    <a:pt x="10790" y="478179"/>
                  </a:lnTo>
                  <a:lnTo>
                    <a:pt x="10790" y="476934"/>
                  </a:lnTo>
                  <a:lnTo>
                    <a:pt x="10790" y="475757"/>
                  </a:lnTo>
                  <a:lnTo>
                    <a:pt x="10768" y="474579"/>
                  </a:lnTo>
                  <a:lnTo>
                    <a:pt x="10731" y="473402"/>
                  </a:lnTo>
                  <a:lnTo>
                    <a:pt x="10687" y="472258"/>
                  </a:lnTo>
                  <a:lnTo>
                    <a:pt x="10620" y="471148"/>
                  </a:lnTo>
                  <a:lnTo>
                    <a:pt x="10546" y="470038"/>
                  </a:lnTo>
                  <a:lnTo>
                    <a:pt x="10465" y="468961"/>
                  </a:lnTo>
                  <a:lnTo>
                    <a:pt x="10369" y="467918"/>
                  </a:lnTo>
                  <a:lnTo>
                    <a:pt x="10258" y="466875"/>
                  </a:lnTo>
                  <a:lnTo>
                    <a:pt x="10140" y="465900"/>
                  </a:lnTo>
                  <a:lnTo>
                    <a:pt x="10007" y="464924"/>
                  </a:lnTo>
                  <a:lnTo>
                    <a:pt x="9867" y="463982"/>
                  </a:lnTo>
                  <a:lnTo>
                    <a:pt x="9719" y="463074"/>
                  </a:lnTo>
                  <a:lnTo>
                    <a:pt x="9556" y="462199"/>
                  </a:lnTo>
                  <a:lnTo>
                    <a:pt x="9386" y="461358"/>
                  </a:lnTo>
                  <a:lnTo>
                    <a:pt x="9209" y="460551"/>
                  </a:lnTo>
                  <a:lnTo>
                    <a:pt x="9017" y="459811"/>
                  </a:lnTo>
                  <a:lnTo>
                    <a:pt x="8824" y="459070"/>
                  </a:lnTo>
                  <a:lnTo>
                    <a:pt x="8618" y="458398"/>
                  </a:lnTo>
                  <a:lnTo>
                    <a:pt x="8411" y="457758"/>
                  </a:lnTo>
                  <a:lnTo>
                    <a:pt x="8189" y="457153"/>
                  </a:lnTo>
                  <a:lnTo>
                    <a:pt x="7960"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395" y="453822"/>
                  </a:lnTo>
                  <a:close/>
                  <a:moveTo>
                    <a:pt x="5114" y="567059"/>
                  </a:moveTo>
                  <a:lnTo>
                    <a:pt x="4841" y="567160"/>
                  </a:lnTo>
                  <a:lnTo>
                    <a:pt x="4568" y="567328"/>
                  </a:lnTo>
                  <a:lnTo>
                    <a:pt x="4294" y="567530"/>
                  </a:lnTo>
                  <a:lnTo>
                    <a:pt x="4035" y="567766"/>
                  </a:lnTo>
                  <a:lnTo>
                    <a:pt x="3777" y="568102"/>
                  </a:lnTo>
                  <a:lnTo>
                    <a:pt x="3526" y="568472"/>
                  </a:lnTo>
                  <a:lnTo>
                    <a:pt x="3274" y="568876"/>
                  </a:lnTo>
                  <a:lnTo>
                    <a:pt x="3038" y="569347"/>
                  </a:lnTo>
                  <a:lnTo>
                    <a:pt x="2801" y="569885"/>
                  </a:lnTo>
                  <a:lnTo>
                    <a:pt x="2580" y="570423"/>
                  </a:lnTo>
                  <a:lnTo>
                    <a:pt x="2358" y="571029"/>
                  </a:lnTo>
                  <a:lnTo>
                    <a:pt x="2151" y="571702"/>
                  </a:lnTo>
                  <a:lnTo>
                    <a:pt x="1944" y="572408"/>
                  </a:lnTo>
                  <a:lnTo>
                    <a:pt x="1752" y="573115"/>
                  </a:lnTo>
                  <a:lnTo>
                    <a:pt x="1560" y="573889"/>
                  </a:lnTo>
                  <a:lnTo>
                    <a:pt x="1382" y="574730"/>
                  </a:lnTo>
                  <a:lnTo>
                    <a:pt x="1220" y="575571"/>
                  </a:lnTo>
                  <a:lnTo>
                    <a:pt x="1057" y="576445"/>
                  </a:lnTo>
                  <a:lnTo>
                    <a:pt x="909" y="577354"/>
                  </a:lnTo>
                  <a:lnTo>
                    <a:pt x="769" y="578296"/>
                  </a:lnTo>
                  <a:lnTo>
                    <a:pt x="643" y="579271"/>
                  </a:lnTo>
                  <a:lnTo>
                    <a:pt x="525" y="580280"/>
                  </a:lnTo>
                  <a:lnTo>
                    <a:pt x="414" y="581323"/>
                  </a:lnTo>
                  <a:lnTo>
                    <a:pt x="318" y="582400"/>
                  </a:lnTo>
                  <a:lnTo>
                    <a:pt x="237" y="583476"/>
                  </a:lnTo>
                  <a:lnTo>
                    <a:pt x="163" y="584586"/>
                  </a:lnTo>
                  <a:lnTo>
                    <a:pt x="104" y="585697"/>
                  </a:lnTo>
                  <a:lnTo>
                    <a:pt x="59" y="586840"/>
                  </a:lnTo>
                  <a:lnTo>
                    <a:pt x="30" y="588018"/>
                  </a:lnTo>
                  <a:lnTo>
                    <a:pt x="8" y="589195"/>
                  </a:lnTo>
                  <a:lnTo>
                    <a:pt x="0" y="590373"/>
                  </a:lnTo>
                  <a:lnTo>
                    <a:pt x="8" y="591618"/>
                  </a:lnTo>
                  <a:lnTo>
                    <a:pt x="30" y="592795"/>
                  </a:lnTo>
                  <a:lnTo>
                    <a:pt x="59" y="593972"/>
                  </a:lnTo>
                  <a:lnTo>
                    <a:pt x="104" y="595150"/>
                  </a:lnTo>
                  <a:lnTo>
                    <a:pt x="163" y="596294"/>
                  </a:lnTo>
                  <a:lnTo>
                    <a:pt x="237" y="597404"/>
                  </a:lnTo>
                  <a:lnTo>
                    <a:pt x="318" y="598480"/>
                  </a:lnTo>
                  <a:lnTo>
                    <a:pt x="414" y="599557"/>
                  </a:lnTo>
                  <a:lnTo>
                    <a:pt x="525" y="600600"/>
                  </a:lnTo>
                  <a:lnTo>
                    <a:pt x="643" y="601609"/>
                  </a:lnTo>
                  <a:lnTo>
                    <a:pt x="769" y="602585"/>
                  </a:lnTo>
                  <a:lnTo>
                    <a:pt x="909" y="603527"/>
                  </a:lnTo>
                  <a:lnTo>
                    <a:pt x="1057" y="604435"/>
                  </a:lnTo>
                  <a:lnTo>
                    <a:pt x="1220" y="605310"/>
                  </a:lnTo>
                  <a:lnTo>
                    <a:pt x="1382" y="606151"/>
                  </a:lnTo>
                  <a:lnTo>
                    <a:pt x="1560" y="606958"/>
                  </a:lnTo>
                  <a:lnTo>
                    <a:pt x="1752" y="607732"/>
                  </a:lnTo>
                  <a:lnTo>
                    <a:pt x="1944" y="608472"/>
                  </a:lnTo>
                  <a:lnTo>
                    <a:pt x="2151" y="609145"/>
                  </a:lnTo>
                  <a:lnTo>
                    <a:pt x="2358" y="609784"/>
                  </a:lnTo>
                  <a:lnTo>
                    <a:pt x="2580" y="610389"/>
                  </a:lnTo>
                  <a:lnTo>
                    <a:pt x="2801" y="610961"/>
                  </a:lnTo>
                  <a:lnTo>
                    <a:pt x="3038" y="611466"/>
                  </a:lnTo>
                  <a:lnTo>
                    <a:pt x="3274" y="611937"/>
                  </a:lnTo>
                  <a:lnTo>
                    <a:pt x="3526" y="612341"/>
                  </a:lnTo>
                  <a:lnTo>
                    <a:pt x="3777" y="612711"/>
                  </a:lnTo>
                  <a:lnTo>
                    <a:pt x="4035" y="613013"/>
                  </a:lnTo>
                  <a:lnTo>
                    <a:pt x="4294" y="613249"/>
                  </a:lnTo>
                  <a:lnTo>
                    <a:pt x="4568" y="613451"/>
                  </a:lnTo>
                  <a:lnTo>
                    <a:pt x="4841" y="613619"/>
                  </a:lnTo>
                  <a:lnTo>
                    <a:pt x="5114" y="613686"/>
                  </a:lnTo>
                  <a:lnTo>
                    <a:pt x="5395"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0" y="610961"/>
                  </a:lnTo>
                  <a:lnTo>
                    <a:pt x="8189" y="610389"/>
                  </a:lnTo>
                  <a:lnTo>
                    <a:pt x="8411" y="609784"/>
                  </a:lnTo>
                  <a:lnTo>
                    <a:pt x="8618" y="609145"/>
                  </a:lnTo>
                  <a:lnTo>
                    <a:pt x="8824" y="608472"/>
                  </a:lnTo>
                  <a:lnTo>
                    <a:pt x="9017" y="607732"/>
                  </a:lnTo>
                  <a:lnTo>
                    <a:pt x="9209" y="606958"/>
                  </a:lnTo>
                  <a:lnTo>
                    <a:pt x="9386" y="606151"/>
                  </a:lnTo>
                  <a:lnTo>
                    <a:pt x="9556" y="605310"/>
                  </a:lnTo>
                  <a:lnTo>
                    <a:pt x="9719" y="604435"/>
                  </a:lnTo>
                  <a:lnTo>
                    <a:pt x="9867" y="603527"/>
                  </a:lnTo>
                  <a:lnTo>
                    <a:pt x="10007" y="602585"/>
                  </a:lnTo>
                  <a:lnTo>
                    <a:pt x="10140" y="601609"/>
                  </a:lnTo>
                  <a:lnTo>
                    <a:pt x="10258" y="600600"/>
                  </a:lnTo>
                  <a:lnTo>
                    <a:pt x="10369" y="599557"/>
                  </a:lnTo>
                  <a:lnTo>
                    <a:pt x="10465" y="598480"/>
                  </a:lnTo>
                  <a:lnTo>
                    <a:pt x="10546" y="597404"/>
                  </a:lnTo>
                  <a:lnTo>
                    <a:pt x="10620" y="596294"/>
                  </a:lnTo>
                  <a:lnTo>
                    <a:pt x="10687" y="595150"/>
                  </a:lnTo>
                  <a:lnTo>
                    <a:pt x="10731" y="593972"/>
                  </a:lnTo>
                  <a:lnTo>
                    <a:pt x="10768" y="592795"/>
                  </a:lnTo>
                  <a:lnTo>
                    <a:pt x="10790" y="591618"/>
                  </a:lnTo>
                  <a:lnTo>
                    <a:pt x="10790" y="590373"/>
                  </a:lnTo>
                  <a:lnTo>
                    <a:pt x="10790" y="589195"/>
                  </a:lnTo>
                  <a:lnTo>
                    <a:pt x="10768" y="588018"/>
                  </a:lnTo>
                  <a:lnTo>
                    <a:pt x="10731" y="586840"/>
                  </a:lnTo>
                  <a:lnTo>
                    <a:pt x="10687" y="585697"/>
                  </a:lnTo>
                  <a:lnTo>
                    <a:pt x="10620" y="584586"/>
                  </a:lnTo>
                  <a:lnTo>
                    <a:pt x="10546" y="583476"/>
                  </a:lnTo>
                  <a:lnTo>
                    <a:pt x="10465" y="582400"/>
                  </a:lnTo>
                  <a:lnTo>
                    <a:pt x="10369" y="581323"/>
                  </a:lnTo>
                  <a:lnTo>
                    <a:pt x="10258" y="580280"/>
                  </a:lnTo>
                  <a:lnTo>
                    <a:pt x="10140" y="579271"/>
                  </a:lnTo>
                  <a:lnTo>
                    <a:pt x="10007" y="578296"/>
                  </a:lnTo>
                  <a:lnTo>
                    <a:pt x="9867" y="577354"/>
                  </a:lnTo>
                  <a:lnTo>
                    <a:pt x="9719" y="576445"/>
                  </a:lnTo>
                  <a:lnTo>
                    <a:pt x="9556" y="575571"/>
                  </a:lnTo>
                  <a:lnTo>
                    <a:pt x="9386" y="574730"/>
                  </a:lnTo>
                  <a:lnTo>
                    <a:pt x="9209" y="573889"/>
                  </a:lnTo>
                  <a:lnTo>
                    <a:pt x="9017" y="573115"/>
                  </a:lnTo>
                  <a:lnTo>
                    <a:pt x="8824" y="572408"/>
                  </a:lnTo>
                  <a:lnTo>
                    <a:pt x="8618" y="571702"/>
                  </a:lnTo>
                  <a:lnTo>
                    <a:pt x="8411" y="571029"/>
                  </a:lnTo>
                  <a:lnTo>
                    <a:pt x="8189" y="570423"/>
                  </a:lnTo>
                  <a:lnTo>
                    <a:pt x="7960"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grpSp>
        <p:nvGrpSpPr>
          <p:cNvPr id="29" name="Google Shape;29;p3"/>
          <p:cNvGrpSpPr/>
          <p:nvPr/>
        </p:nvGrpSpPr>
        <p:grpSpPr>
          <a:xfrm>
            <a:off x="0" y="310650"/>
            <a:ext cx="8659875" cy="4549975"/>
            <a:chOff x="0" y="310650"/>
            <a:chExt cx="8659875" cy="4549975"/>
          </a:xfrm>
        </p:grpSpPr>
        <p:sp>
          <p:nvSpPr>
            <p:cNvPr id="30" name="Google Shape;30;p3"/>
            <p:cNvSpPr/>
            <p:nvPr/>
          </p:nvSpPr>
          <p:spPr>
            <a:xfrm>
              <a:off x="5246175" y="1156825"/>
              <a:ext cx="3413700" cy="3703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0" y="1896900"/>
              <a:ext cx="720000" cy="134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918075" y="495150"/>
              <a:ext cx="2264100" cy="89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2551162" y="2883269"/>
              <a:ext cx="3851988" cy="1580025"/>
            </a:xfrm>
            <a:custGeom>
              <a:rect b="b" l="l" r="r" t="t"/>
              <a:pathLst>
                <a:path extrusionOk="0" h="63201" w="164054">
                  <a:moveTo>
                    <a:pt x="0" y="0"/>
                  </a:moveTo>
                  <a:lnTo>
                    <a:pt x="0" y="63201"/>
                  </a:lnTo>
                  <a:lnTo>
                    <a:pt x="164054" y="63201"/>
                  </a:lnTo>
                  <a:lnTo>
                    <a:pt x="164054" y="29135"/>
                  </a:lnTo>
                </a:path>
              </a:pathLst>
            </a:custGeom>
            <a:noFill/>
            <a:ln cap="flat" cmpd="sng" w="9525">
              <a:solidFill>
                <a:schemeClr val="dk1"/>
              </a:solidFill>
              <a:prstDash val="solid"/>
              <a:round/>
              <a:headEnd len="med" w="med" type="none"/>
              <a:tailEnd len="med" w="med" type="none"/>
            </a:ln>
          </p:spPr>
        </p:sp>
        <p:grpSp>
          <p:nvGrpSpPr>
            <p:cNvPr id="34" name="Google Shape;34;p3"/>
            <p:cNvGrpSpPr/>
            <p:nvPr/>
          </p:nvGrpSpPr>
          <p:grpSpPr>
            <a:xfrm>
              <a:off x="8334780" y="4121686"/>
              <a:ext cx="178442" cy="405535"/>
              <a:chOff x="10402525" y="1504158"/>
              <a:chExt cx="326757" cy="742601"/>
            </a:xfrm>
          </p:grpSpPr>
          <p:sp>
            <p:nvSpPr>
              <p:cNvPr id="35" name="Google Shape;35;p3"/>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8" name="Google Shape;38;p3"/>
            <p:cNvCxnSpPr/>
            <p:nvPr/>
          </p:nvCxnSpPr>
          <p:spPr>
            <a:xfrm>
              <a:off x="2466300" y="2274875"/>
              <a:ext cx="2544000" cy="0"/>
            </a:xfrm>
            <a:prstGeom prst="straightConnector1">
              <a:avLst/>
            </a:prstGeom>
            <a:noFill/>
            <a:ln cap="flat" cmpd="sng" w="9525">
              <a:solidFill>
                <a:schemeClr val="dk1"/>
              </a:solidFill>
              <a:prstDash val="solid"/>
              <a:round/>
              <a:headEnd len="med" w="med" type="none"/>
              <a:tailEnd len="med" w="med" type="none"/>
            </a:ln>
          </p:spPr>
        </p:cxnSp>
        <p:sp>
          <p:nvSpPr>
            <p:cNvPr id="39" name="Google Shape;39;p3"/>
            <p:cNvSpPr/>
            <p:nvPr/>
          </p:nvSpPr>
          <p:spPr>
            <a:xfrm>
              <a:off x="5353050" y="310650"/>
              <a:ext cx="2743200" cy="274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 name="Google Shape;40;p3"/>
            <p:cNvGrpSpPr/>
            <p:nvPr/>
          </p:nvGrpSpPr>
          <p:grpSpPr>
            <a:xfrm>
              <a:off x="556615" y="1651203"/>
              <a:ext cx="326769" cy="405540"/>
              <a:chOff x="11293225" y="1047749"/>
              <a:chExt cx="598150" cy="876085"/>
            </a:xfrm>
          </p:grpSpPr>
          <p:sp>
            <p:nvSpPr>
              <p:cNvPr id="41" name="Google Shape;41;p3"/>
              <p:cNvSpPr/>
              <p:nvPr/>
            </p:nvSpPr>
            <p:spPr>
              <a:xfrm>
                <a:off x="11293225" y="1047749"/>
                <a:ext cx="55595" cy="876085"/>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11428633" y="1047749"/>
                <a:ext cx="55637" cy="876085"/>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11564345" y="1047749"/>
                <a:ext cx="55637" cy="876085"/>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11700057" y="1047749"/>
                <a:ext cx="55642" cy="876085"/>
              </a:xfrm>
              <a:custGeom>
                <a:rect b="b" l="l" r="r" t="t"/>
                <a:pathLst>
                  <a:path extrusionOk="0" h="613720" w="10799">
                    <a:moveTo>
                      <a:pt x="5396" y="0"/>
                    </a:moveTo>
                    <a:lnTo>
                      <a:pt x="5115" y="34"/>
                    </a:lnTo>
                    <a:lnTo>
                      <a:pt x="4842" y="135"/>
                    </a:lnTo>
                    <a:lnTo>
                      <a:pt x="4568" y="269"/>
                    </a:lnTo>
                    <a:lnTo>
                      <a:pt x="4295" y="471"/>
                    </a:lnTo>
                    <a:lnTo>
                      <a:pt x="4036" y="740"/>
                    </a:lnTo>
                    <a:lnTo>
                      <a:pt x="3777" y="1043"/>
                    </a:lnTo>
                    <a:lnTo>
                      <a:pt x="3526" y="1413"/>
                    </a:lnTo>
                    <a:lnTo>
                      <a:pt x="3275" y="1850"/>
                    </a:lnTo>
                    <a:lnTo>
                      <a:pt x="3038" y="2321"/>
                    </a:lnTo>
                    <a:lnTo>
                      <a:pt x="2802" y="2826"/>
                    </a:lnTo>
                    <a:lnTo>
                      <a:pt x="2580" y="3398"/>
                    </a:lnTo>
                    <a:lnTo>
                      <a:pt x="2359" y="4003"/>
                    </a:lnTo>
                    <a:lnTo>
                      <a:pt x="2152" y="4643"/>
                    </a:lnTo>
                    <a:lnTo>
                      <a:pt x="1945" y="5349"/>
                    </a:lnTo>
                    <a:lnTo>
                      <a:pt x="1752" y="6089"/>
                    </a:lnTo>
                    <a:lnTo>
                      <a:pt x="1568" y="6863"/>
                    </a:lnTo>
                    <a:lnTo>
                      <a:pt x="1390" y="7670"/>
                    </a:lnTo>
                    <a:lnTo>
                      <a:pt x="1220" y="8511"/>
                    </a:lnTo>
                    <a:lnTo>
                      <a:pt x="1058" y="9420"/>
                    </a:lnTo>
                    <a:lnTo>
                      <a:pt x="910" y="10328"/>
                    </a:lnTo>
                    <a:lnTo>
                      <a:pt x="770" y="11270"/>
                    </a:lnTo>
                    <a:lnTo>
                      <a:pt x="644" y="12245"/>
                    </a:lnTo>
                    <a:lnTo>
                      <a:pt x="526" y="13255"/>
                    </a:lnTo>
                    <a:lnTo>
                      <a:pt x="415" y="14298"/>
                    </a:lnTo>
                    <a:lnTo>
                      <a:pt x="326" y="15340"/>
                    </a:lnTo>
                    <a:lnTo>
                      <a:pt x="237" y="16417"/>
                    </a:lnTo>
                    <a:lnTo>
                      <a:pt x="171" y="17527"/>
                    </a:lnTo>
                    <a:lnTo>
                      <a:pt x="112" y="18671"/>
                    </a:lnTo>
                    <a:lnTo>
                      <a:pt x="60" y="19815"/>
                    </a:lnTo>
                    <a:lnTo>
                      <a:pt x="31" y="20959"/>
                    </a:lnTo>
                    <a:lnTo>
                      <a:pt x="8" y="22136"/>
                    </a:lnTo>
                    <a:lnTo>
                      <a:pt x="1" y="23347"/>
                    </a:lnTo>
                    <a:lnTo>
                      <a:pt x="8" y="24558"/>
                    </a:lnTo>
                    <a:lnTo>
                      <a:pt x="31" y="25736"/>
                    </a:lnTo>
                    <a:lnTo>
                      <a:pt x="60" y="26879"/>
                    </a:lnTo>
                    <a:lnTo>
                      <a:pt x="112" y="28023"/>
                    </a:lnTo>
                    <a:lnTo>
                      <a:pt x="171" y="29167"/>
                    </a:lnTo>
                    <a:lnTo>
                      <a:pt x="237" y="30277"/>
                    </a:lnTo>
                    <a:lnTo>
                      <a:pt x="326" y="31354"/>
                    </a:lnTo>
                    <a:lnTo>
                      <a:pt x="415" y="32397"/>
                    </a:lnTo>
                    <a:lnTo>
                      <a:pt x="526" y="33440"/>
                    </a:lnTo>
                    <a:lnTo>
                      <a:pt x="644" y="34449"/>
                    </a:lnTo>
                    <a:lnTo>
                      <a:pt x="770" y="35424"/>
                    </a:lnTo>
                    <a:lnTo>
                      <a:pt x="910" y="36366"/>
                    </a:lnTo>
                    <a:lnTo>
                      <a:pt x="1058" y="37275"/>
                    </a:lnTo>
                    <a:lnTo>
                      <a:pt x="1220" y="38183"/>
                    </a:lnTo>
                    <a:lnTo>
                      <a:pt x="1390" y="39024"/>
                    </a:lnTo>
                    <a:lnTo>
                      <a:pt x="1568" y="39831"/>
                    </a:lnTo>
                    <a:lnTo>
                      <a:pt x="1752" y="40605"/>
                    </a:lnTo>
                    <a:lnTo>
                      <a:pt x="1945" y="41345"/>
                    </a:lnTo>
                    <a:lnTo>
                      <a:pt x="2152" y="42052"/>
                    </a:lnTo>
                    <a:lnTo>
                      <a:pt x="2359" y="42691"/>
                    </a:lnTo>
                    <a:lnTo>
                      <a:pt x="2580" y="43296"/>
                    </a:lnTo>
                    <a:lnTo>
                      <a:pt x="2802" y="43868"/>
                    </a:lnTo>
                    <a:lnTo>
                      <a:pt x="3038" y="44373"/>
                    </a:lnTo>
                    <a:lnTo>
                      <a:pt x="3275" y="44844"/>
                    </a:lnTo>
                    <a:lnTo>
                      <a:pt x="3526" y="45281"/>
                    </a:lnTo>
                    <a:lnTo>
                      <a:pt x="3777" y="45651"/>
                    </a:lnTo>
                    <a:lnTo>
                      <a:pt x="4036" y="45954"/>
                    </a:lnTo>
                    <a:lnTo>
                      <a:pt x="4295" y="46223"/>
                    </a:lnTo>
                    <a:lnTo>
                      <a:pt x="4568" y="46425"/>
                    </a:lnTo>
                    <a:lnTo>
                      <a:pt x="4842" y="46560"/>
                    </a:lnTo>
                    <a:lnTo>
                      <a:pt x="5115" y="46661"/>
                    </a:lnTo>
                    <a:lnTo>
                      <a:pt x="5396" y="46694"/>
                    </a:lnTo>
                    <a:lnTo>
                      <a:pt x="5677" y="46661"/>
                    </a:lnTo>
                    <a:lnTo>
                      <a:pt x="5950" y="46560"/>
                    </a:lnTo>
                    <a:lnTo>
                      <a:pt x="6216" y="46425"/>
                    </a:lnTo>
                    <a:lnTo>
                      <a:pt x="6482" y="46223"/>
                    </a:lnTo>
                    <a:lnTo>
                      <a:pt x="6741" y="45954"/>
                    </a:lnTo>
                    <a:lnTo>
                      <a:pt x="7000" y="45651"/>
                    </a:lnTo>
                    <a:lnTo>
                      <a:pt x="7251" y="45281"/>
                    </a:lnTo>
                    <a:lnTo>
                      <a:pt x="7495" y="44844"/>
                    </a:lnTo>
                    <a:lnTo>
                      <a:pt x="7731" y="44373"/>
                    </a:lnTo>
                    <a:lnTo>
                      <a:pt x="7968" y="43868"/>
                    </a:lnTo>
                    <a:lnTo>
                      <a:pt x="8190" y="43296"/>
                    </a:lnTo>
                    <a:lnTo>
                      <a:pt x="8411" y="42691"/>
                    </a:lnTo>
                    <a:lnTo>
                      <a:pt x="8618" y="42052"/>
                    </a:lnTo>
                    <a:lnTo>
                      <a:pt x="8825" y="41345"/>
                    </a:lnTo>
                    <a:lnTo>
                      <a:pt x="9025" y="40605"/>
                    </a:lnTo>
                    <a:lnTo>
                      <a:pt x="9209" y="39831"/>
                    </a:lnTo>
                    <a:lnTo>
                      <a:pt x="9387" y="39024"/>
                    </a:lnTo>
                    <a:lnTo>
                      <a:pt x="9557" y="38183"/>
                    </a:lnTo>
                    <a:lnTo>
                      <a:pt x="9719" y="37275"/>
                    </a:lnTo>
                    <a:lnTo>
                      <a:pt x="9867" y="36366"/>
                    </a:lnTo>
                    <a:lnTo>
                      <a:pt x="10008" y="35424"/>
                    </a:lnTo>
                    <a:lnTo>
                      <a:pt x="10141" y="34449"/>
                    </a:lnTo>
                    <a:lnTo>
                      <a:pt x="10259" y="33440"/>
                    </a:lnTo>
                    <a:lnTo>
                      <a:pt x="10370" y="32397"/>
                    </a:lnTo>
                    <a:lnTo>
                      <a:pt x="10466" y="31354"/>
                    </a:lnTo>
                    <a:lnTo>
                      <a:pt x="10554" y="30277"/>
                    </a:lnTo>
                    <a:lnTo>
                      <a:pt x="10621" y="29167"/>
                    </a:lnTo>
                    <a:lnTo>
                      <a:pt x="10687" y="28023"/>
                    </a:lnTo>
                    <a:lnTo>
                      <a:pt x="10732" y="26879"/>
                    </a:lnTo>
                    <a:lnTo>
                      <a:pt x="10769" y="25736"/>
                    </a:lnTo>
                    <a:lnTo>
                      <a:pt x="10791" y="24558"/>
                    </a:lnTo>
                    <a:lnTo>
                      <a:pt x="10798" y="23347"/>
                    </a:lnTo>
                    <a:lnTo>
                      <a:pt x="10791" y="22136"/>
                    </a:lnTo>
                    <a:lnTo>
                      <a:pt x="10769" y="20959"/>
                    </a:lnTo>
                    <a:lnTo>
                      <a:pt x="10732" y="19815"/>
                    </a:lnTo>
                    <a:lnTo>
                      <a:pt x="10687" y="18671"/>
                    </a:lnTo>
                    <a:lnTo>
                      <a:pt x="10621" y="17527"/>
                    </a:lnTo>
                    <a:lnTo>
                      <a:pt x="10554" y="16417"/>
                    </a:lnTo>
                    <a:lnTo>
                      <a:pt x="10466" y="15340"/>
                    </a:lnTo>
                    <a:lnTo>
                      <a:pt x="10370" y="14298"/>
                    </a:lnTo>
                    <a:lnTo>
                      <a:pt x="10259" y="13255"/>
                    </a:lnTo>
                    <a:lnTo>
                      <a:pt x="10141" y="12245"/>
                    </a:lnTo>
                    <a:lnTo>
                      <a:pt x="10008" y="11270"/>
                    </a:lnTo>
                    <a:lnTo>
                      <a:pt x="9867" y="10328"/>
                    </a:lnTo>
                    <a:lnTo>
                      <a:pt x="9719" y="9420"/>
                    </a:lnTo>
                    <a:lnTo>
                      <a:pt x="9557" y="8511"/>
                    </a:lnTo>
                    <a:lnTo>
                      <a:pt x="9387" y="7670"/>
                    </a:lnTo>
                    <a:lnTo>
                      <a:pt x="9209" y="6863"/>
                    </a:lnTo>
                    <a:lnTo>
                      <a:pt x="9025" y="6089"/>
                    </a:lnTo>
                    <a:lnTo>
                      <a:pt x="8825" y="5349"/>
                    </a:lnTo>
                    <a:lnTo>
                      <a:pt x="8618" y="4643"/>
                    </a:lnTo>
                    <a:lnTo>
                      <a:pt x="8411" y="4003"/>
                    </a:lnTo>
                    <a:lnTo>
                      <a:pt x="8190" y="3398"/>
                    </a:lnTo>
                    <a:lnTo>
                      <a:pt x="7968" y="2826"/>
                    </a:lnTo>
                    <a:lnTo>
                      <a:pt x="7731" y="2321"/>
                    </a:lnTo>
                    <a:lnTo>
                      <a:pt x="7495" y="1850"/>
                    </a:lnTo>
                    <a:lnTo>
                      <a:pt x="7251" y="1413"/>
                    </a:lnTo>
                    <a:lnTo>
                      <a:pt x="7000" y="1043"/>
                    </a:lnTo>
                    <a:lnTo>
                      <a:pt x="6741" y="740"/>
                    </a:lnTo>
                    <a:lnTo>
                      <a:pt x="6482" y="471"/>
                    </a:lnTo>
                    <a:lnTo>
                      <a:pt x="6216" y="269"/>
                    </a:lnTo>
                    <a:lnTo>
                      <a:pt x="5950" y="135"/>
                    </a:lnTo>
                    <a:lnTo>
                      <a:pt x="5677" y="34"/>
                    </a:lnTo>
                    <a:lnTo>
                      <a:pt x="5396" y="0"/>
                    </a:lnTo>
                    <a:close/>
                    <a:moveTo>
                      <a:pt x="5396" y="113472"/>
                    </a:moveTo>
                    <a:lnTo>
                      <a:pt x="5115" y="113506"/>
                    </a:lnTo>
                    <a:lnTo>
                      <a:pt x="4842" y="113573"/>
                    </a:lnTo>
                    <a:lnTo>
                      <a:pt x="4568" y="113742"/>
                    </a:lnTo>
                    <a:lnTo>
                      <a:pt x="4295" y="113943"/>
                    </a:lnTo>
                    <a:lnTo>
                      <a:pt x="4036" y="114213"/>
                    </a:lnTo>
                    <a:lnTo>
                      <a:pt x="3777" y="114515"/>
                    </a:lnTo>
                    <a:lnTo>
                      <a:pt x="3526" y="114885"/>
                    </a:lnTo>
                    <a:lnTo>
                      <a:pt x="3275" y="115323"/>
                    </a:lnTo>
                    <a:lnTo>
                      <a:pt x="3038" y="115794"/>
                    </a:lnTo>
                    <a:lnTo>
                      <a:pt x="2802" y="116298"/>
                    </a:lnTo>
                    <a:lnTo>
                      <a:pt x="2580" y="116870"/>
                    </a:lnTo>
                    <a:lnTo>
                      <a:pt x="2359" y="117476"/>
                    </a:lnTo>
                    <a:lnTo>
                      <a:pt x="2152" y="118115"/>
                    </a:lnTo>
                    <a:lnTo>
                      <a:pt x="1945" y="118821"/>
                    </a:lnTo>
                    <a:lnTo>
                      <a:pt x="1752" y="119562"/>
                    </a:lnTo>
                    <a:lnTo>
                      <a:pt x="1568" y="120335"/>
                    </a:lnTo>
                    <a:lnTo>
                      <a:pt x="1390" y="121143"/>
                    </a:lnTo>
                    <a:lnTo>
                      <a:pt x="1220" y="121984"/>
                    </a:lnTo>
                    <a:lnTo>
                      <a:pt x="1058" y="122858"/>
                    </a:lnTo>
                    <a:lnTo>
                      <a:pt x="910" y="123800"/>
                    </a:lnTo>
                    <a:lnTo>
                      <a:pt x="770" y="124742"/>
                    </a:lnTo>
                    <a:lnTo>
                      <a:pt x="644" y="125718"/>
                    </a:lnTo>
                    <a:lnTo>
                      <a:pt x="526" y="126727"/>
                    </a:lnTo>
                    <a:lnTo>
                      <a:pt x="415" y="127736"/>
                    </a:lnTo>
                    <a:lnTo>
                      <a:pt x="326" y="128813"/>
                    </a:lnTo>
                    <a:lnTo>
                      <a:pt x="237" y="129889"/>
                    </a:lnTo>
                    <a:lnTo>
                      <a:pt x="171" y="131000"/>
                    </a:lnTo>
                    <a:lnTo>
                      <a:pt x="112" y="132110"/>
                    </a:lnTo>
                    <a:lnTo>
                      <a:pt x="60" y="133254"/>
                    </a:lnTo>
                    <a:lnTo>
                      <a:pt x="31" y="134431"/>
                    </a:lnTo>
                    <a:lnTo>
                      <a:pt x="8" y="135608"/>
                    </a:lnTo>
                    <a:lnTo>
                      <a:pt x="1" y="136820"/>
                    </a:lnTo>
                    <a:lnTo>
                      <a:pt x="8" y="137997"/>
                    </a:lnTo>
                    <a:lnTo>
                      <a:pt x="31" y="139174"/>
                    </a:lnTo>
                    <a:lnTo>
                      <a:pt x="60" y="140352"/>
                    </a:lnTo>
                    <a:lnTo>
                      <a:pt x="112" y="141496"/>
                    </a:lnTo>
                    <a:lnTo>
                      <a:pt x="171" y="142640"/>
                    </a:lnTo>
                    <a:lnTo>
                      <a:pt x="237" y="143716"/>
                    </a:lnTo>
                    <a:lnTo>
                      <a:pt x="326" y="144826"/>
                    </a:lnTo>
                    <a:lnTo>
                      <a:pt x="415" y="145869"/>
                    </a:lnTo>
                    <a:lnTo>
                      <a:pt x="526" y="146912"/>
                    </a:lnTo>
                    <a:lnTo>
                      <a:pt x="644" y="147921"/>
                    </a:lnTo>
                    <a:lnTo>
                      <a:pt x="770" y="148897"/>
                    </a:lnTo>
                    <a:lnTo>
                      <a:pt x="910" y="149839"/>
                    </a:lnTo>
                    <a:lnTo>
                      <a:pt x="1058" y="150747"/>
                    </a:lnTo>
                    <a:lnTo>
                      <a:pt x="1220" y="151622"/>
                    </a:lnTo>
                    <a:lnTo>
                      <a:pt x="1390" y="152496"/>
                    </a:lnTo>
                    <a:lnTo>
                      <a:pt x="1568" y="153304"/>
                    </a:lnTo>
                    <a:lnTo>
                      <a:pt x="1752" y="154078"/>
                    </a:lnTo>
                    <a:lnTo>
                      <a:pt x="1945" y="154818"/>
                    </a:lnTo>
                    <a:lnTo>
                      <a:pt x="2152" y="155491"/>
                    </a:lnTo>
                    <a:lnTo>
                      <a:pt x="2359" y="156163"/>
                    </a:lnTo>
                    <a:lnTo>
                      <a:pt x="2580" y="156769"/>
                    </a:lnTo>
                    <a:lnTo>
                      <a:pt x="2802" y="157341"/>
                    </a:lnTo>
                    <a:lnTo>
                      <a:pt x="3038" y="157845"/>
                    </a:lnTo>
                    <a:lnTo>
                      <a:pt x="3275" y="158316"/>
                    </a:lnTo>
                    <a:lnTo>
                      <a:pt x="3526" y="158720"/>
                    </a:lnTo>
                    <a:lnTo>
                      <a:pt x="3777" y="159090"/>
                    </a:lnTo>
                    <a:lnTo>
                      <a:pt x="4036" y="159427"/>
                    </a:lnTo>
                    <a:lnTo>
                      <a:pt x="4295" y="159696"/>
                    </a:lnTo>
                    <a:lnTo>
                      <a:pt x="4568" y="159898"/>
                    </a:lnTo>
                    <a:lnTo>
                      <a:pt x="4842" y="160032"/>
                    </a:lnTo>
                    <a:lnTo>
                      <a:pt x="5115" y="160133"/>
                    </a:lnTo>
                    <a:lnTo>
                      <a:pt x="5396" y="160167"/>
                    </a:lnTo>
                    <a:lnTo>
                      <a:pt x="5677" y="160133"/>
                    </a:lnTo>
                    <a:lnTo>
                      <a:pt x="5950" y="160032"/>
                    </a:lnTo>
                    <a:lnTo>
                      <a:pt x="6216" y="159898"/>
                    </a:lnTo>
                    <a:lnTo>
                      <a:pt x="6482" y="159696"/>
                    </a:lnTo>
                    <a:lnTo>
                      <a:pt x="6741" y="159427"/>
                    </a:lnTo>
                    <a:lnTo>
                      <a:pt x="7000" y="159090"/>
                    </a:lnTo>
                    <a:lnTo>
                      <a:pt x="7251" y="158720"/>
                    </a:lnTo>
                    <a:lnTo>
                      <a:pt x="7495" y="158316"/>
                    </a:lnTo>
                    <a:lnTo>
                      <a:pt x="7731" y="157845"/>
                    </a:lnTo>
                    <a:lnTo>
                      <a:pt x="7968" y="157341"/>
                    </a:lnTo>
                    <a:lnTo>
                      <a:pt x="8190" y="156769"/>
                    </a:lnTo>
                    <a:lnTo>
                      <a:pt x="8411" y="156163"/>
                    </a:lnTo>
                    <a:lnTo>
                      <a:pt x="8618" y="155491"/>
                    </a:lnTo>
                    <a:lnTo>
                      <a:pt x="8825" y="154818"/>
                    </a:lnTo>
                    <a:lnTo>
                      <a:pt x="9025" y="154078"/>
                    </a:lnTo>
                    <a:lnTo>
                      <a:pt x="9209" y="153304"/>
                    </a:lnTo>
                    <a:lnTo>
                      <a:pt x="9387" y="152496"/>
                    </a:lnTo>
                    <a:lnTo>
                      <a:pt x="9557" y="151622"/>
                    </a:lnTo>
                    <a:lnTo>
                      <a:pt x="9719" y="150747"/>
                    </a:lnTo>
                    <a:lnTo>
                      <a:pt x="9867" y="149839"/>
                    </a:lnTo>
                    <a:lnTo>
                      <a:pt x="10008" y="148897"/>
                    </a:lnTo>
                    <a:lnTo>
                      <a:pt x="10141" y="147921"/>
                    </a:lnTo>
                    <a:lnTo>
                      <a:pt x="10259" y="146912"/>
                    </a:lnTo>
                    <a:lnTo>
                      <a:pt x="10370" y="145869"/>
                    </a:lnTo>
                    <a:lnTo>
                      <a:pt x="10466" y="144826"/>
                    </a:lnTo>
                    <a:lnTo>
                      <a:pt x="10554" y="143716"/>
                    </a:lnTo>
                    <a:lnTo>
                      <a:pt x="10621" y="142640"/>
                    </a:lnTo>
                    <a:lnTo>
                      <a:pt x="10687" y="141496"/>
                    </a:lnTo>
                    <a:lnTo>
                      <a:pt x="10732" y="140352"/>
                    </a:lnTo>
                    <a:lnTo>
                      <a:pt x="10769" y="139174"/>
                    </a:lnTo>
                    <a:lnTo>
                      <a:pt x="10791" y="137997"/>
                    </a:lnTo>
                    <a:lnTo>
                      <a:pt x="10798" y="136820"/>
                    </a:lnTo>
                    <a:lnTo>
                      <a:pt x="10791" y="135608"/>
                    </a:lnTo>
                    <a:lnTo>
                      <a:pt x="10769" y="134431"/>
                    </a:lnTo>
                    <a:lnTo>
                      <a:pt x="10732" y="133254"/>
                    </a:lnTo>
                    <a:lnTo>
                      <a:pt x="10687" y="132110"/>
                    </a:lnTo>
                    <a:lnTo>
                      <a:pt x="10621" y="131000"/>
                    </a:lnTo>
                    <a:lnTo>
                      <a:pt x="10554" y="129889"/>
                    </a:lnTo>
                    <a:lnTo>
                      <a:pt x="10466" y="128813"/>
                    </a:lnTo>
                    <a:lnTo>
                      <a:pt x="10370" y="127736"/>
                    </a:lnTo>
                    <a:lnTo>
                      <a:pt x="10259" y="126727"/>
                    </a:lnTo>
                    <a:lnTo>
                      <a:pt x="10141" y="125718"/>
                    </a:lnTo>
                    <a:lnTo>
                      <a:pt x="10008" y="124742"/>
                    </a:lnTo>
                    <a:lnTo>
                      <a:pt x="9867" y="123800"/>
                    </a:lnTo>
                    <a:lnTo>
                      <a:pt x="9719" y="122858"/>
                    </a:lnTo>
                    <a:lnTo>
                      <a:pt x="9557" y="121984"/>
                    </a:lnTo>
                    <a:lnTo>
                      <a:pt x="9387" y="121143"/>
                    </a:lnTo>
                    <a:lnTo>
                      <a:pt x="9209" y="120335"/>
                    </a:lnTo>
                    <a:lnTo>
                      <a:pt x="9025" y="119562"/>
                    </a:lnTo>
                    <a:lnTo>
                      <a:pt x="8825" y="118821"/>
                    </a:lnTo>
                    <a:lnTo>
                      <a:pt x="8618" y="118115"/>
                    </a:lnTo>
                    <a:lnTo>
                      <a:pt x="8411" y="117476"/>
                    </a:lnTo>
                    <a:lnTo>
                      <a:pt x="8190" y="116870"/>
                    </a:lnTo>
                    <a:lnTo>
                      <a:pt x="7968" y="116298"/>
                    </a:lnTo>
                    <a:lnTo>
                      <a:pt x="7731" y="115794"/>
                    </a:lnTo>
                    <a:lnTo>
                      <a:pt x="7495" y="115323"/>
                    </a:lnTo>
                    <a:lnTo>
                      <a:pt x="7251" y="114885"/>
                    </a:lnTo>
                    <a:lnTo>
                      <a:pt x="7000" y="114515"/>
                    </a:lnTo>
                    <a:lnTo>
                      <a:pt x="6741" y="114213"/>
                    </a:lnTo>
                    <a:lnTo>
                      <a:pt x="6482" y="113943"/>
                    </a:lnTo>
                    <a:lnTo>
                      <a:pt x="6216" y="113742"/>
                    </a:lnTo>
                    <a:lnTo>
                      <a:pt x="5950" y="113573"/>
                    </a:lnTo>
                    <a:lnTo>
                      <a:pt x="5677" y="113506"/>
                    </a:lnTo>
                    <a:lnTo>
                      <a:pt x="5396" y="113472"/>
                    </a:lnTo>
                    <a:close/>
                    <a:moveTo>
                      <a:pt x="5115" y="226945"/>
                    </a:moveTo>
                    <a:lnTo>
                      <a:pt x="4842" y="227046"/>
                    </a:lnTo>
                    <a:lnTo>
                      <a:pt x="4568" y="227214"/>
                    </a:lnTo>
                    <a:lnTo>
                      <a:pt x="4295" y="227416"/>
                    </a:lnTo>
                    <a:lnTo>
                      <a:pt x="4036" y="227651"/>
                    </a:lnTo>
                    <a:lnTo>
                      <a:pt x="3777" y="227988"/>
                    </a:lnTo>
                    <a:lnTo>
                      <a:pt x="3526" y="228358"/>
                    </a:lnTo>
                    <a:lnTo>
                      <a:pt x="3275" y="228761"/>
                    </a:lnTo>
                    <a:lnTo>
                      <a:pt x="3038" y="229232"/>
                    </a:lnTo>
                    <a:lnTo>
                      <a:pt x="2802" y="229771"/>
                    </a:lnTo>
                    <a:lnTo>
                      <a:pt x="2580" y="230309"/>
                    </a:lnTo>
                    <a:lnTo>
                      <a:pt x="2359" y="230915"/>
                    </a:lnTo>
                    <a:lnTo>
                      <a:pt x="2152" y="231587"/>
                    </a:lnTo>
                    <a:lnTo>
                      <a:pt x="1945" y="232260"/>
                    </a:lnTo>
                    <a:lnTo>
                      <a:pt x="1752" y="233000"/>
                    </a:lnTo>
                    <a:lnTo>
                      <a:pt x="1568" y="233774"/>
                    </a:lnTo>
                    <a:lnTo>
                      <a:pt x="1390" y="234581"/>
                    </a:lnTo>
                    <a:lnTo>
                      <a:pt x="1220" y="235422"/>
                    </a:lnTo>
                    <a:lnTo>
                      <a:pt x="1058" y="236331"/>
                    </a:lnTo>
                    <a:lnTo>
                      <a:pt x="910" y="237239"/>
                    </a:lnTo>
                    <a:lnTo>
                      <a:pt x="770" y="238181"/>
                    </a:lnTo>
                    <a:lnTo>
                      <a:pt x="644" y="239157"/>
                    </a:lnTo>
                    <a:lnTo>
                      <a:pt x="526" y="240166"/>
                    </a:lnTo>
                    <a:lnTo>
                      <a:pt x="415" y="241209"/>
                    </a:lnTo>
                    <a:lnTo>
                      <a:pt x="326" y="242252"/>
                    </a:lnTo>
                    <a:lnTo>
                      <a:pt x="237" y="243328"/>
                    </a:lnTo>
                    <a:lnTo>
                      <a:pt x="171" y="244438"/>
                    </a:lnTo>
                    <a:lnTo>
                      <a:pt x="112" y="245582"/>
                    </a:lnTo>
                    <a:lnTo>
                      <a:pt x="60" y="246726"/>
                    </a:lnTo>
                    <a:lnTo>
                      <a:pt x="31" y="247903"/>
                    </a:lnTo>
                    <a:lnTo>
                      <a:pt x="8" y="249081"/>
                    </a:lnTo>
                    <a:lnTo>
                      <a:pt x="1" y="250258"/>
                    </a:lnTo>
                    <a:lnTo>
                      <a:pt x="8" y="251469"/>
                    </a:lnTo>
                    <a:lnTo>
                      <a:pt x="31" y="252647"/>
                    </a:lnTo>
                    <a:lnTo>
                      <a:pt x="60" y="253824"/>
                    </a:lnTo>
                    <a:lnTo>
                      <a:pt x="112" y="254968"/>
                    </a:lnTo>
                    <a:lnTo>
                      <a:pt x="171" y="256078"/>
                    </a:lnTo>
                    <a:lnTo>
                      <a:pt x="237" y="257188"/>
                    </a:lnTo>
                    <a:lnTo>
                      <a:pt x="326" y="258265"/>
                    </a:lnTo>
                    <a:lnTo>
                      <a:pt x="415" y="259341"/>
                    </a:lnTo>
                    <a:lnTo>
                      <a:pt x="526" y="260384"/>
                    </a:lnTo>
                    <a:lnTo>
                      <a:pt x="644" y="261360"/>
                    </a:lnTo>
                    <a:lnTo>
                      <a:pt x="770" y="262336"/>
                    </a:lnTo>
                    <a:lnTo>
                      <a:pt x="910" y="263311"/>
                    </a:lnTo>
                    <a:lnTo>
                      <a:pt x="1058" y="264220"/>
                    </a:lnTo>
                    <a:lnTo>
                      <a:pt x="1220" y="265094"/>
                    </a:lnTo>
                    <a:lnTo>
                      <a:pt x="1390" y="265935"/>
                    </a:lnTo>
                    <a:lnTo>
                      <a:pt x="1568" y="266743"/>
                    </a:lnTo>
                    <a:lnTo>
                      <a:pt x="1752" y="267516"/>
                    </a:lnTo>
                    <a:lnTo>
                      <a:pt x="1945" y="268256"/>
                    </a:lnTo>
                    <a:lnTo>
                      <a:pt x="2152" y="268963"/>
                    </a:lnTo>
                    <a:lnTo>
                      <a:pt x="2359" y="269602"/>
                    </a:lnTo>
                    <a:lnTo>
                      <a:pt x="2580" y="270208"/>
                    </a:lnTo>
                    <a:lnTo>
                      <a:pt x="2802" y="270780"/>
                    </a:lnTo>
                    <a:lnTo>
                      <a:pt x="3038" y="271318"/>
                    </a:lnTo>
                    <a:lnTo>
                      <a:pt x="3275" y="271789"/>
                    </a:lnTo>
                    <a:lnTo>
                      <a:pt x="3526" y="272193"/>
                    </a:lnTo>
                    <a:lnTo>
                      <a:pt x="3777" y="272563"/>
                    </a:lnTo>
                    <a:lnTo>
                      <a:pt x="4036" y="272865"/>
                    </a:lnTo>
                    <a:lnTo>
                      <a:pt x="4295" y="273134"/>
                    </a:lnTo>
                    <a:lnTo>
                      <a:pt x="4568" y="273336"/>
                    </a:lnTo>
                    <a:lnTo>
                      <a:pt x="4842" y="273505"/>
                    </a:lnTo>
                    <a:lnTo>
                      <a:pt x="5115" y="273572"/>
                    </a:lnTo>
                    <a:lnTo>
                      <a:pt x="5396" y="273605"/>
                    </a:lnTo>
                    <a:lnTo>
                      <a:pt x="5677" y="273572"/>
                    </a:lnTo>
                    <a:lnTo>
                      <a:pt x="5950" y="273505"/>
                    </a:lnTo>
                    <a:lnTo>
                      <a:pt x="6216" y="273336"/>
                    </a:lnTo>
                    <a:lnTo>
                      <a:pt x="6482" y="273134"/>
                    </a:lnTo>
                    <a:lnTo>
                      <a:pt x="6741" y="272865"/>
                    </a:lnTo>
                    <a:lnTo>
                      <a:pt x="7000" y="272563"/>
                    </a:lnTo>
                    <a:lnTo>
                      <a:pt x="7251" y="272193"/>
                    </a:lnTo>
                    <a:lnTo>
                      <a:pt x="7495" y="271789"/>
                    </a:lnTo>
                    <a:lnTo>
                      <a:pt x="7731" y="271318"/>
                    </a:lnTo>
                    <a:lnTo>
                      <a:pt x="7968" y="270780"/>
                    </a:lnTo>
                    <a:lnTo>
                      <a:pt x="8190" y="270208"/>
                    </a:lnTo>
                    <a:lnTo>
                      <a:pt x="8411" y="269602"/>
                    </a:lnTo>
                    <a:lnTo>
                      <a:pt x="8618" y="268963"/>
                    </a:lnTo>
                    <a:lnTo>
                      <a:pt x="8825" y="268256"/>
                    </a:lnTo>
                    <a:lnTo>
                      <a:pt x="9025" y="267516"/>
                    </a:lnTo>
                    <a:lnTo>
                      <a:pt x="9209" y="266743"/>
                    </a:lnTo>
                    <a:lnTo>
                      <a:pt x="9387" y="265935"/>
                    </a:lnTo>
                    <a:lnTo>
                      <a:pt x="9557" y="265094"/>
                    </a:lnTo>
                    <a:lnTo>
                      <a:pt x="9719" y="264220"/>
                    </a:lnTo>
                    <a:lnTo>
                      <a:pt x="9867" y="263311"/>
                    </a:lnTo>
                    <a:lnTo>
                      <a:pt x="10008" y="262336"/>
                    </a:lnTo>
                    <a:lnTo>
                      <a:pt x="10141" y="261360"/>
                    </a:lnTo>
                    <a:lnTo>
                      <a:pt x="10259" y="260384"/>
                    </a:lnTo>
                    <a:lnTo>
                      <a:pt x="10370" y="259341"/>
                    </a:lnTo>
                    <a:lnTo>
                      <a:pt x="10466" y="258265"/>
                    </a:lnTo>
                    <a:lnTo>
                      <a:pt x="10554" y="257188"/>
                    </a:lnTo>
                    <a:lnTo>
                      <a:pt x="10621" y="256078"/>
                    </a:lnTo>
                    <a:lnTo>
                      <a:pt x="10687" y="254968"/>
                    </a:lnTo>
                    <a:lnTo>
                      <a:pt x="10732" y="253824"/>
                    </a:lnTo>
                    <a:lnTo>
                      <a:pt x="10769" y="252647"/>
                    </a:lnTo>
                    <a:lnTo>
                      <a:pt x="10791" y="251469"/>
                    </a:lnTo>
                    <a:lnTo>
                      <a:pt x="10798" y="250258"/>
                    </a:lnTo>
                    <a:lnTo>
                      <a:pt x="10791" y="249081"/>
                    </a:lnTo>
                    <a:lnTo>
                      <a:pt x="10769" y="247903"/>
                    </a:lnTo>
                    <a:lnTo>
                      <a:pt x="10732" y="246726"/>
                    </a:lnTo>
                    <a:lnTo>
                      <a:pt x="10687" y="245582"/>
                    </a:lnTo>
                    <a:lnTo>
                      <a:pt x="10621" y="244438"/>
                    </a:lnTo>
                    <a:lnTo>
                      <a:pt x="10554" y="243328"/>
                    </a:lnTo>
                    <a:lnTo>
                      <a:pt x="10466" y="242252"/>
                    </a:lnTo>
                    <a:lnTo>
                      <a:pt x="10370" y="241209"/>
                    </a:lnTo>
                    <a:lnTo>
                      <a:pt x="10259" y="240166"/>
                    </a:lnTo>
                    <a:lnTo>
                      <a:pt x="10141" y="239157"/>
                    </a:lnTo>
                    <a:lnTo>
                      <a:pt x="10008" y="238181"/>
                    </a:lnTo>
                    <a:lnTo>
                      <a:pt x="9867" y="237239"/>
                    </a:lnTo>
                    <a:lnTo>
                      <a:pt x="9719" y="236331"/>
                    </a:lnTo>
                    <a:lnTo>
                      <a:pt x="9557" y="235422"/>
                    </a:lnTo>
                    <a:lnTo>
                      <a:pt x="9387" y="234581"/>
                    </a:lnTo>
                    <a:lnTo>
                      <a:pt x="9209" y="233774"/>
                    </a:lnTo>
                    <a:lnTo>
                      <a:pt x="9025" y="233000"/>
                    </a:lnTo>
                    <a:lnTo>
                      <a:pt x="8825" y="232260"/>
                    </a:lnTo>
                    <a:lnTo>
                      <a:pt x="8618" y="231587"/>
                    </a:lnTo>
                    <a:lnTo>
                      <a:pt x="8411" y="230915"/>
                    </a:lnTo>
                    <a:lnTo>
                      <a:pt x="8190" y="230309"/>
                    </a:lnTo>
                    <a:lnTo>
                      <a:pt x="7968" y="229771"/>
                    </a:lnTo>
                    <a:lnTo>
                      <a:pt x="7731" y="229232"/>
                    </a:lnTo>
                    <a:lnTo>
                      <a:pt x="7495" y="228761"/>
                    </a:lnTo>
                    <a:lnTo>
                      <a:pt x="7251" y="228358"/>
                    </a:lnTo>
                    <a:lnTo>
                      <a:pt x="7000" y="227988"/>
                    </a:lnTo>
                    <a:lnTo>
                      <a:pt x="6741" y="227651"/>
                    </a:lnTo>
                    <a:lnTo>
                      <a:pt x="6482" y="227416"/>
                    </a:lnTo>
                    <a:lnTo>
                      <a:pt x="6216" y="227214"/>
                    </a:lnTo>
                    <a:lnTo>
                      <a:pt x="5950" y="227046"/>
                    </a:lnTo>
                    <a:lnTo>
                      <a:pt x="5677" y="226945"/>
                    </a:lnTo>
                    <a:close/>
                    <a:moveTo>
                      <a:pt x="5115" y="340384"/>
                    </a:moveTo>
                    <a:lnTo>
                      <a:pt x="4842" y="340485"/>
                    </a:lnTo>
                    <a:lnTo>
                      <a:pt x="4568" y="340653"/>
                    </a:lnTo>
                    <a:lnTo>
                      <a:pt x="4295" y="340855"/>
                    </a:lnTo>
                    <a:lnTo>
                      <a:pt x="4036" y="341124"/>
                    </a:lnTo>
                    <a:lnTo>
                      <a:pt x="3777" y="341426"/>
                    </a:lnTo>
                    <a:lnTo>
                      <a:pt x="3526" y="341797"/>
                    </a:lnTo>
                    <a:lnTo>
                      <a:pt x="3275" y="342200"/>
                    </a:lnTo>
                    <a:lnTo>
                      <a:pt x="3038" y="342671"/>
                    </a:lnTo>
                    <a:lnTo>
                      <a:pt x="2802" y="343209"/>
                    </a:lnTo>
                    <a:lnTo>
                      <a:pt x="2580" y="343748"/>
                    </a:lnTo>
                    <a:lnTo>
                      <a:pt x="2359" y="344387"/>
                    </a:lnTo>
                    <a:lnTo>
                      <a:pt x="2152" y="345026"/>
                    </a:lnTo>
                    <a:lnTo>
                      <a:pt x="1945" y="345733"/>
                    </a:lnTo>
                    <a:lnTo>
                      <a:pt x="1752" y="346439"/>
                    </a:lnTo>
                    <a:lnTo>
                      <a:pt x="1568" y="347213"/>
                    </a:lnTo>
                    <a:lnTo>
                      <a:pt x="1390" y="348054"/>
                    </a:lnTo>
                    <a:lnTo>
                      <a:pt x="1220" y="348895"/>
                    </a:lnTo>
                    <a:lnTo>
                      <a:pt x="1058" y="349770"/>
                    </a:lnTo>
                    <a:lnTo>
                      <a:pt x="910" y="350678"/>
                    </a:lnTo>
                    <a:lnTo>
                      <a:pt x="770" y="351620"/>
                    </a:lnTo>
                    <a:lnTo>
                      <a:pt x="644" y="352595"/>
                    </a:lnTo>
                    <a:lnTo>
                      <a:pt x="526" y="353605"/>
                    </a:lnTo>
                    <a:lnTo>
                      <a:pt x="415" y="354648"/>
                    </a:lnTo>
                    <a:lnTo>
                      <a:pt x="326" y="355724"/>
                    </a:lnTo>
                    <a:lnTo>
                      <a:pt x="237" y="356801"/>
                    </a:lnTo>
                    <a:lnTo>
                      <a:pt x="171" y="357911"/>
                    </a:lnTo>
                    <a:lnTo>
                      <a:pt x="112" y="359021"/>
                    </a:lnTo>
                    <a:lnTo>
                      <a:pt x="60" y="360165"/>
                    </a:lnTo>
                    <a:lnTo>
                      <a:pt x="31" y="361342"/>
                    </a:lnTo>
                    <a:lnTo>
                      <a:pt x="8" y="362520"/>
                    </a:lnTo>
                    <a:lnTo>
                      <a:pt x="1" y="363697"/>
                    </a:lnTo>
                    <a:lnTo>
                      <a:pt x="8" y="364908"/>
                    </a:lnTo>
                    <a:lnTo>
                      <a:pt x="31" y="366086"/>
                    </a:lnTo>
                    <a:lnTo>
                      <a:pt x="60" y="367263"/>
                    </a:lnTo>
                    <a:lnTo>
                      <a:pt x="112" y="368407"/>
                    </a:lnTo>
                    <a:lnTo>
                      <a:pt x="171" y="369517"/>
                    </a:lnTo>
                    <a:lnTo>
                      <a:pt x="237" y="370627"/>
                    </a:lnTo>
                    <a:lnTo>
                      <a:pt x="326" y="371704"/>
                    </a:lnTo>
                    <a:lnTo>
                      <a:pt x="415" y="372780"/>
                    </a:lnTo>
                    <a:lnTo>
                      <a:pt x="526" y="373823"/>
                    </a:lnTo>
                    <a:lnTo>
                      <a:pt x="644" y="374799"/>
                    </a:lnTo>
                    <a:lnTo>
                      <a:pt x="770" y="375808"/>
                    </a:lnTo>
                    <a:lnTo>
                      <a:pt x="910" y="376750"/>
                    </a:lnTo>
                    <a:lnTo>
                      <a:pt x="1058" y="377658"/>
                    </a:lnTo>
                    <a:lnTo>
                      <a:pt x="1220" y="378533"/>
                    </a:lnTo>
                    <a:lnTo>
                      <a:pt x="1390" y="379374"/>
                    </a:lnTo>
                    <a:lnTo>
                      <a:pt x="1568" y="380215"/>
                    </a:lnTo>
                    <a:lnTo>
                      <a:pt x="1752" y="380989"/>
                    </a:lnTo>
                    <a:lnTo>
                      <a:pt x="1945" y="381695"/>
                    </a:lnTo>
                    <a:lnTo>
                      <a:pt x="2152" y="382402"/>
                    </a:lnTo>
                    <a:lnTo>
                      <a:pt x="2359" y="383041"/>
                    </a:lnTo>
                    <a:lnTo>
                      <a:pt x="2580" y="383680"/>
                    </a:lnTo>
                    <a:lnTo>
                      <a:pt x="2802" y="384218"/>
                    </a:lnTo>
                    <a:lnTo>
                      <a:pt x="3038" y="384757"/>
                    </a:lnTo>
                    <a:lnTo>
                      <a:pt x="3275" y="385228"/>
                    </a:lnTo>
                    <a:lnTo>
                      <a:pt x="3526" y="385631"/>
                    </a:lnTo>
                    <a:lnTo>
                      <a:pt x="3777" y="386001"/>
                    </a:lnTo>
                    <a:lnTo>
                      <a:pt x="4036" y="386304"/>
                    </a:lnTo>
                    <a:lnTo>
                      <a:pt x="4295" y="386573"/>
                    </a:lnTo>
                    <a:lnTo>
                      <a:pt x="4568" y="386775"/>
                    </a:lnTo>
                    <a:lnTo>
                      <a:pt x="4842" y="386943"/>
                    </a:lnTo>
                    <a:lnTo>
                      <a:pt x="5115" y="387044"/>
                    </a:lnTo>
                    <a:lnTo>
                      <a:pt x="5677" y="387044"/>
                    </a:lnTo>
                    <a:lnTo>
                      <a:pt x="5950" y="386943"/>
                    </a:lnTo>
                    <a:lnTo>
                      <a:pt x="6216" y="386775"/>
                    </a:lnTo>
                    <a:lnTo>
                      <a:pt x="6482" y="386573"/>
                    </a:lnTo>
                    <a:lnTo>
                      <a:pt x="6741" y="386304"/>
                    </a:lnTo>
                    <a:lnTo>
                      <a:pt x="7000" y="386001"/>
                    </a:lnTo>
                    <a:lnTo>
                      <a:pt x="7251" y="385631"/>
                    </a:lnTo>
                    <a:lnTo>
                      <a:pt x="7495" y="385228"/>
                    </a:lnTo>
                    <a:lnTo>
                      <a:pt x="7731" y="384757"/>
                    </a:lnTo>
                    <a:lnTo>
                      <a:pt x="7968" y="384218"/>
                    </a:lnTo>
                    <a:lnTo>
                      <a:pt x="8190" y="383680"/>
                    </a:lnTo>
                    <a:lnTo>
                      <a:pt x="8411" y="383041"/>
                    </a:lnTo>
                    <a:lnTo>
                      <a:pt x="8618" y="382402"/>
                    </a:lnTo>
                    <a:lnTo>
                      <a:pt x="8825" y="381695"/>
                    </a:lnTo>
                    <a:lnTo>
                      <a:pt x="9025" y="380989"/>
                    </a:lnTo>
                    <a:lnTo>
                      <a:pt x="9209" y="380215"/>
                    </a:lnTo>
                    <a:lnTo>
                      <a:pt x="9387" y="379374"/>
                    </a:lnTo>
                    <a:lnTo>
                      <a:pt x="9557" y="378533"/>
                    </a:lnTo>
                    <a:lnTo>
                      <a:pt x="9719" y="377658"/>
                    </a:lnTo>
                    <a:lnTo>
                      <a:pt x="9867" y="376750"/>
                    </a:lnTo>
                    <a:lnTo>
                      <a:pt x="10008" y="375808"/>
                    </a:lnTo>
                    <a:lnTo>
                      <a:pt x="10141" y="374799"/>
                    </a:lnTo>
                    <a:lnTo>
                      <a:pt x="10259" y="373823"/>
                    </a:lnTo>
                    <a:lnTo>
                      <a:pt x="10370" y="372780"/>
                    </a:lnTo>
                    <a:lnTo>
                      <a:pt x="10466" y="371704"/>
                    </a:lnTo>
                    <a:lnTo>
                      <a:pt x="10554" y="370627"/>
                    </a:lnTo>
                    <a:lnTo>
                      <a:pt x="10621" y="369517"/>
                    </a:lnTo>
                    <a:lnTo>
                      <a:pt x="10687" y="368407"/>
                    </a:lnTo>
                    <a:lnTo>
                      <a:pt x="10732" y="367263"/>
                    </a:lnTo>
                    <a:lnTo>
                      <a:pt x="10769" y="366086"/>
                    </a:lnTo>
                    <a:lnTo>
                      <a:pt x="10791" y="364908"/>
                    </a:lnTo>
                    <a:lnTo>
                      <a:pt x="10798" y="363697"/>
                    </a:lnTo>
                    <a:lnTo>
                      <a:pt x="10791" y="362520"/>
                    </a:lnTo>
                    <a:lnTo>
                      <a:pt x="10769" y="361342"/>
                    </a:lnTo>
                    <a:lnTo>
                      <a:pt x="10732" y="360165"/>
                    </a:lnTo>
                    <a:lnTo>
                      <a:pt x="10687" y="359021"/>
                    </a:lnTo>
                    <a:lnTo>
                      <a:pt x="10621" y="357911"/>
                    </a:lnTo>
                    <a:lnTo>
                      <a:pt x="10554" y="356801"/>
                    </a:lnTo>
                    <a:lnTo>
                      <a:pt x="10466" y="355724"/>
                    </a:lnTo>
                    <a:lnTo>
                      <a:pt x="10370" y="354648"/>
                    </a:lnTo>
                    <a:lnTo>
                      <a:pt x="10259" y="353605"/>
                    </a:lnTo>
                    <a:lnTo>
                      <a:pt x="10141" y="352595"/>
                    </a:lnTo>
                    <a:lnTo>
                      <a:pt x="10008" y="351620"/>
                    </a:lnTo>
                    <a:lnTo>
                      <a:pt x="9867" y="350678"/>
                    </a:lnTo>
                    <a:lnTo>
                      <a:pt x="9719" y="349770"/>
                    </a:lnTo>
                    <a:lnTo>
                      <a:pt x="9557" y="348895"/>
                    </a:lnTo>
                    <a:lnTo>
                      <a:pt x="9387" y="348054"/>
                    </a:lnTo>
                    <a:lnTo>
                      <a:pt x="9209" y="347213"/>
                    </a:lnTo>
                    <a:lnTo>
                      <a:pt x="9025" y="346439"/>
                    </a:lnTo>
                    <a:lnTo>
                      <a:pt x="8825" y="345733"/>
                    </a:lnTo>
                    <a:lnTo>
                      <a:pt x="8618" y="345026"/>
                    </a:lnTo>
                    <a:lnTo>
                      <a:pt x="8411" y="344387"/>
                    </a:lnTo>
                    <a:lnTo>
                      <a:pt x="8190" y="343748"/>
                    </a:lnTo>
                    <a:lnTo>
                      <a:pt x="7968" y="343209"/>
                    </a:lnTo>
                    <a:lnTo>
                      <a:pt x="7731" y="342671"/>
                    </a:lnTo>
                    <a:lnTo>
                      <a:pt x="7495" y="342200"/>
                    </a:lnTo>
                    <a:lnTo>
                      <a:pt x="7251" y="341797"/>
                    </a:lnTo>
                    <a:lnTo>
                      <a:pt x="7000" y="341426"/>
                    </a:lnTo>
                    <a:lnTo>
                      <a:pt x="6741" y="341124"/>
                    </a:lnTo>
                    <a:lnTo>
                      <a:pt x="6482" y="340855"/>
                    </a:lnTo>
                    <a:lnTo>
                      <a:pt x="6216" y="340653"/>
                    </a:lnTo>
                    <a:lnTo>
                      <a:pt x="5950" y="340485"/>
                    </a:lnTo>
                    <a:lnTo>
                      <a:pt x="5677" y="340384"/>
                    </a:lnTo>
                    <a:close/>
                    <a:moveTo>
                      <a:pt x="5396" y="453822"/>
                    </a:moveTo>
                    <a:lnTo>
                      <a:pt x="5115" y="453856"/>
                    </a:lnTo>
                    <a:lnTo>
                      <a:pt x="4842" y="453957"/>
                    </a:lnTo>
                    <a:lnTo>
                      <a:pt x="4568" y="454092"/>
                    </a:lnTo>
                    <a:lnTo>
                      <a:pt x="4295" y="454293"/>
                    </a:lnTo>
                    <a:lnTo>
                      <a:pt x="4036" y="454562"/>
                    </a:lnTo>
                    <a:lnTo>
                      <a:pt x="3777" y="454865"/>
                    </a:lnTo>
                    <a:lnTo>
                      <a:pt x="3526" y="455235"/>
                    </a:lnTo>
                    <a:lnTo>
                      <a:pt x="3275" y="455639"/>
                    </a:lnTo>
                    <a:lnTo>
                      <a:pt x="3038" y="456110"/>
                    </a:lnTo>
                    <a:lnTo>
                      <a:pt x="2802" y="456615"/>
                    </a:lnTo>
                    <a:lnTo>
                      <a:pt x="2580" y="457153"/>
                    </a:lnTo>
                    <a:lnTo>
                      <a:pt x="2359" y="457758"/>
                    </a:lnTo>
                    <a:lnTo>
                      <a:pt x="2152" y="458398"/>
                    </a:lnTo>
                    <a:lnTo>
                      <a:pt x="1945" y="459070"/>
                    </a:lnTo>
                    <a:lnTo>
                      <a:pt x="1752" y="459811"/>
                    </a:lnTo>
                    <a:lnTo>
                      <a:pt x="1568" y="460551"/>
                    </a:lnTo>
                    <a:lnTo>
                      <a:pt x="1390" y="461358"/>
                    </a:lnTo>
                    <a:lnTo>
                      <a:pt x="1220" y="462199"/>
                    </a:lnTo>
                    <a:lnTo>
                      <a:pt x="1058" y="463074"/>
                    </a:lnTo>
                    <a:lnTo>
                      <a:pt x="910" y="463982"/>
                    </a:lnTo>
                    <a:lnTo>
                      <a:pt x="770" y="464924"/>
                    </a:lnTo>
                    <a:lnTo>
                      <a:pt x="644" y="465900"/>
                    </a:lnTo>
                    <a:lnTo>
                      <a:pt x="526" y="466875"/>
                    </a:lnTo>
                    <a:lnTo>
                      <a:pt x="415" y="467918"/>
                    </a:lnTo>
                    <a:lnTo>
                      <a:pt x="326" y="468961"/>
                    </a:lnTo>
                    <a:lnTo>
                      <a:pt x="237" y="470038"/>
                    </a:lnTo>
                    <a:lnTo>
                      <a:pt x="171" y="471148"/>
                    </a:lnTo>
                    <a:lnTo>
                      <a:pt x="112" y="472258"/>
                    </a:lnTo>
                    <a:lnTo>
                      <a:pt x="60" y="473402"/>
                    </a:lnTo>
                    <a:lnTo>
                      <a:pt x="31" y="474579"/>
                    </a:lnTo>
                    <a:lnTo>
                      <a:pt x="8" y="475757"/>
                    </a:lnTo>
                    <a:lnTo>
                      <a:pt x="1" y="476934"/>
                    </a:lnTo>
                    <a:lnTo>
                      <a:pt x="8" y="478179"/>
                    </a:lnTo>
                    <a:lnTo>
                      <a:pt x="31" y="479356"/>
                    </a:lnTo>
                    <a:lnTo>
                      <a:pt x="60" y="480534"/>
                    </a:lnTo>
                    <a:lnTo>
                      <a:pt x="112" y="481711"/>
                    </a:lnTo>
                    <a:lnTo>
                      <a:pt x="171" y="482855"/>
                    </a:lnTo>
                    <a:lnTo>
                      <a:pt x="237" y="483965"/>
                    </a:lnTo>
                    <a:lnTo>
                      <a:pt x="326" y="485075"/>
                    </a:lnTo>
                    <a:lnTo>
                      <a:pt x="415" y="486152"/>
                    </a:lnTo>
                    <a:lnTo>
                      <a:pt x="526" y="487195"/>
                    </a:lnTo>
                    <a:lnTo>
                      <a:pt x="644" y="488204"/>
                    </a:lnTo>
                    <a:lnTo>
                      <a:pt x="770" y="489179"/>
                    </a:lnTo>
                    <a:lnTo>
                      <a:pt x="910" y="490155"/>
                    </a:lnTo>
                    <a:lnTo>
                      <a:pt x="1058" y="491063"/>
                    </a:lnTo>
                    <a:lnTo>
                      <a:pt x="1220" y="491972"/>
                    </a:lnTo>
                    <a:lnTo>
                      <a:pt x="1390" y="492813"/>
                    </a:lnTo>
                    <a:lnTo>
                      <a:pt x="1568" y="493620"/>
                    </a:lnTo>
                    <a:lnTo>
                      <a:pt x="1752" y="494394"/>
                    </a:lnTo>
                    <a:lnTo>
                      <a:pt x="1945" y="495134"/>
                    </a:lnTo>
                    <a:lnTo>
                      <a:pt x="2152" y="495840"/>
                    </a:lnTo>
                    <a:lnTo>
                      <a:pt x="2359" y="496513"/>
                    </a:lnTo>
                    <a:lnTo>
                      <a:pt x="2580" y="497119"/>
                    </a:lnTo>
                    <a:lnTo>
                      <a:pt x="2802" y="497691"/>
                    </a:lnTo>
                    <a:lnTo>
                      <a:pt x="3038" y="498195"/>
                    </a:lnTo>
                    <a:lnTo>
                      <a:pt x="3275" y="498666"/>
                    </a:lnTo>
                    <a:lnTo>
                      <a:pt x="3526" y="499104"/>
                    </a:lnTo>
                    <a:lnTo>
                      <a:pt x="3777" y="499474"/>
                    </a:lnTo>
                    <a:lnTo>
                      <a:pt x="4036" y="499777"/>
                    </a:lnTo>
                    <a:lnTo>
                      <a:pt x="4295" y="500046"/>
                    </a:lnTo>
                    <a:lnTo>
                      <a:pt x="4568" y="500248"/>
                    </a:lnTo>
                    <a:lnTo>
                      <a:pt x="4842" y="500382"/>
                    </a:lnTo>
                    <a:lnTo>
                      <a:pt x="5115" y="500483"/>
                    </a:lnTo>
                    <a:lnTo>
                      <a:pt x="5396" y="500517"/>
                    </a:lnTo>
                    <a:lnTo>
                      <a:pt x="5677" y="500483"/>
                    </a:lnTo>
                    <a:lnTo>
                      <a:pt x="5950" y="500382"/>
                    </a:lnTo>
                    <a:lnTo>
                      <a:pt x="6216" y="500248"/>
                    </a:lnTo>
                    <a:lnTo>
                      <a:pt x="6482" y="500046"/>
                    </a:lnTo>
                    <a:lnTo>
                      <a:pt x="6741" y="499777"/>
                    </a:lnTo>
                    <a:lnTo>
                      <a:pt x="7000" y="499474"/>
                    </a:lnTo>
                    <a:lnTo>
                      <a:pt x="7251" y="499104"/>
                    </a:lnTo>
                    <a:lnTo>
                      <a:pt x="7495" y="498666"/>
                    </a:lnTo>
                    <a:lnTo>
                      <a:pt x="7731" y="498195"/>
                    </a:lnTo>
                    <a:lnTo>
                      <a:pt x="7968" y="497691"/>
                    </a:lnTo>
                    <a:lnTo>
                      <a:pt x="8190" y="497119"/>
                    </a:lnTo>
                    <a:lnTo>
                      <a:pt x="8411" y="496513"/>
                    </a:lnTo>
                    <a:lnTo>
                      <a:pt x="8618" y="495840"/>
                    </a:lnTo>
                    <a:lnTo>
                      <a:pt x="8825" y="495134"/>
                    </a:lnTo>
                    <a:lnTo>
                      <a:pt x="9025" y="494394"/>
                    </a:lnTo>
                    <a:lnTo>
                      <a:pt x="9209" y="493620"/>
                    </a:lnTo>
                    <a:lnTo>
                      <a:pt x="9387" y="492813"/>
                    </a:lnTo>
                    <a:lnTo>
                      <a:pt x="9557" y="491972"/>
                    </a:lnTo>
                    <a:lnTo>
                      <a:pt x="9719" y="491063"/>
                    </a:lnTo>
                    <a:lnTo>
                      <a:pt x="9867" y="490155"/>
                    </a:lnTo>
                    <a:lnTo>
                      <a:pt x="10008" y="489179"/>
                    </a:lnTo>
                    <a:lnTo>
                      <a:pt x="10141" y="488204"/>
                    </a:lnTo>
                    <a:lnTo>
                      <a:pt x="10259" y="487195"/>
                    </a:lnTo>
                    <a:lnTo>
                      <a:pt x="10370" y="486152"/>
                    </a:lnTo>
                    <a:lnTo>
                      <a:pt x="10466" y="485075"/>
                    </a:lnTo>
                    <a:lnTo>
                      <a:pt x="10554" y="483965"/>
                    </a:lnTo>
                    <a:lnTo>
                      <a:pt x="10621" y="482855"/>
                    </a:lnTo>
                    <a:lnTo>
                      <a:pt x="10687" y="481711"/>
                    </a:lnTo>
                    <a:lnTo>
                      <a:pt x="10732" y="480534"/>
                    </a:lnTo>
                    <a:lnTo>
                      <a:pt x="10769" y="479356"/>
                    </a:lnTo>
                    <a:lnTo>
                      <a:pt x="10791" y="478179"/>
                    </a:lnTo>
                    <a:lnTo>
                      <a:pt x="10798" y="476934"/>
                    </a:lnTo>
                    <a:lnTo>
                      <a:pt x="10791" y="475757"/>
                    </a:lnTo>
                    <a:lnTo>
                      <a:pt x="10769" y="474579"/>
                    </a:lnTo>
                    <a:lnTo>
                      <a:pt x="10732" y="473402"/>
                    </a:lnTo>
                    <a:lnTo>
                      <a:pt x="10687" y="472258"/>
                    </a:lnTo>
                    <a:lnTo>
                      <a:pt x="10621" y="471148"/>
                    </a:lnTo>
                    <a:lnTo>
                      <a:pt x="10554" y="470038"/>
                    </a:lnTo>
                    <a:lnTo>
                      <a:pt x="10466" y="468961"/>
                    </a:lnTo>
                    <a:lnTo>
                      <a:pt x="10370" y="467918"/>
                    </a:lnTo>
                    <a:lnTo>
                      <a:pt x="10259" y="466875"/>
                    </a:lnTo>
                    <a:lnTo>
                      <a:pt x="10141" y="465900"/>
                    </a:lnTo>
                    <a:lnTo>
                      <a:pt x="10008" y="464924"/>
                    </a:lnTo>
                    <a:lnTo>
                      <a:pt x="9867" y="463982"/>
                    </a:lnTo>
                    <a:lnTo>
                      <a:pt x="9719" y="463074"/>
                    </a:lnTo>
                    <a:lnTo>
                      <a:pt x="9557" y="462199"/>
                    </a:lnTo>
                    <a:lnTo>
                      <a:pt x="9387" y="461358"/>
                    </a:lnTo>
                    <a:lnTo>
                      <a:pt x="9209" y="460551"/>
                    </a:lnTo>
                    <a:lnTo>
                      <a:pt x="9025" y="459811"/>
                    </a:lnTo>
                    <a:lnTo>
                      <a:pt x="8825" y="459070"/>
                    </a:lnTo>
                    <a:lnTo>
                      <a:pt x="8618" y="458398"/>
                    </a:lnTo>
                    <a:lnTo>
                      <a:pt x="8411" y="457758"/>
                    </a:lnTo>
                    <a:lnTo>
                      <a:pt x="8190" y="457153"/>
                    </a:lnTo>
                    <a:lnTo>
                      <a:pt x="7968" y="456615"/>
                    </a:lnTo>
                    <a:lnTo>
                      <a:pt x="7731" y="456110"/>
                    </a:lnTo>
                    <a:lnTo>
                      <a:pt x="7495" y="455639"/>
                    </a:lnTo>
                    <a:lnTo>
                      <a:pt x="7251" y="455235"/>
                    </a:lnTo>
                    <a:lnTo>
                      <a:pt x="7000" y="454865"/>
                    </a:lnTo>
                    <a:lnTo>
                      <a:pt x="6741" y="454562"/>
                    </a:lnTo>
                    <a:lnTo>
                      <a:pt x="6482" y="454293"/>
                    </a:lnTo>
                    <a:lnTo>
                      <a:pt x="6216" y="454092"/>
                    </a:lnTo>
                    <a:lnTo>
                      <a:pt x="5950" y="453957"/>
                    </a:lnTo>
                    <a:lnTo>
                      <a:pt x="5677" y="453856"/>
                    </a:lnTo>
                    <a:lnTo>
                      <a:pt x="5396" y="453822"/>
                    </a:lnTo>
                    <a:close/>
                    <a:moveTo>
                      <a:pt x="5115" y="567059"/>
                    </a:moveTo>
                    <a:lnTo>
                      <a:pt x="4842" y="567160"/>
                    </a:lnTo>
                    <a:lnTo>
                      <a:pt x="4568" y="567328"/>
                    </a:lnTo>
                    <a:lnTo>
                      <a:pt x="4295" y="567530"/>
                    </a:lnTo>
                    <a:lnTo>
                      <a:pt x="4036" y="567766"/>
                    </a:lnTo>
                    <a:lnTo>
                      <a:pt x="3777" y="568102"/>
                    </a:lnTo>
                    <a:lnTo>
                      <a:pt x="3526" y="568472"/>
                    </a:lnTo>
                    <a:lnTo>
                      <a:pt x="3275" y="568876"/>
                    </a:lnTo>
                    <a:lnTo>
                      <a:pt x="3038" y="569347"/>
                    </a:lnTo>
                    <a:lnTo>
                      <a:pt x="2802" y="569885"/>
                    </a:lnTo>
                    <a:lnTo>
                      <a:pt x="2580" y="570423"/>
                    </a:lnTo>
                    <a:lnTo>
                      <a:pt x="2359" y="571029"/>
                    </a:lnTo>
                    <a:lnTo>
                      <a:pt x="2152" y="571702"/>
                    </a:lnTo>
                    <a:lnTo>
                      <a:pt x="1945" y="572408"/>
                    </a:lnTo>
                    <a:lnTo>
                      <a:pt x="1752" y="573115"/>
                    </a:lnTo>
                    <a:lnTo>
                      <a:pt x="1568" y="573889"/>
                    </a:lnTo>
                    <a:lnTo>
                      <a:pt x="1390" y="574730"/>
                    </a:lnTo>
                    <a:lnTo>
                      <a:pt x="1220" y="575571"/>
                    </a:lnTo>
                    <a:lnTo>
                      <a:pt x="1058" y="576445"/>
                    </a:lnTo>
                    <a:lnTo>
                      <a:pt x="910" y="577354"/>
                    </a:lnTo>
                    <a:lnTo>
                      <a:pt x="770" y="578296"/>
                    </a:lnTo>
                    <a:lnTo>
                      <a:pt x="644" y="579271"/>
                    </a:lnTo>
                    <a:lnTo>
                      <a:pt x="526" y="580280"/>
                    </a:lnTo>
                    <a:lnTo>
                      <a:pt x="415" y="581323"/>
                    </a:lnTo>
                    <a:lnTo>
                      <a:pt x="326" y="582400"/>
                    </a:lnTo>
                    <a:lnTo>
                      <a:pt x="237" y="583476"/>
                    </a:lnTo>
                    <a:lnTo>
                      <a:pt x="171" y="584586"/>
                    </a:lnTo>
                    <a:lnTo>
                      <a:pt x="112" y="585697"/>
                    </a:lnTo>
                    <a:lnTo>
                      <a:pt x="60" y="586840"/>
                    </a:lnTo>
                    <a:lnTo>
                      <a:pt x="31" y="588018"/>
                    </a:lnTo>
                    <a:lnTo>
                      <a:pt x="8" y="589195"/>
                    </a:lnTo>
                    <a:lnTo>
                      <a:pt x="1" y="590373"/>
                    </a:lnTo>
                    <a:lnTo>
                      <a:pt x="8" y="591618"/>
                    </a:lnTo>
                    <a:lnTo>
                      <a:pt x="31" y="592795"/>
                    </a:lnTo>
                    <a:lnTo>
                      <a:pt x="60" y="593972"/>
                    </a:lnTo>
                    <a:lnTo>
                      <a:pt x="112" y="595150"/>
                    </a:lnTo>
                    <a:lnTo>
                      <a:pt x="171" y="596294"/>
                    </a:lnTo>
                    <a:lnTo>
                      <a:pt x="237" y="597404"/>
                    </a:lnTo>
                    <a:lnTo>
                      <a:pt x="326" y="598480"/>
                    </a:lnTo>
                    <a:lnTo>
                      <a:pt x="415" y="599557"/>
                    </a:lnTo>
                    <a:lnTo>
                      <a:pt x="526" y="600600"/>
                    </a:lnTo>
                    <a:lnTo>
                      <a:pt x="644" y="601609"/>
                    </a:lnTo>
                    <a:lnTo>
                      <a:pt x="770" y="602585"/>
                    </a:lnTo>
                    <a:lnTo>
                      <a:pt x="910" y="603527"/>
                    </a:lnTo>
                    <a:lnTo>
                      <a:pt x="1058" y="604435"/>
                    </a:lnTo>
                    <a:lnTo>
                      <a:pt x="1220" y="605310"/>
                    </a:lnTo>
                    <a:lnTo>
                      <a:pt x="1390" y="606151"/>
                    </a:lnTo>
                    <a:lnTo>
                      <a:pt x="1568" y="606958"/>
                    </a:lnTo>
                    <a:lnTo>
                      <a:pt x="1752" y="607732"/>
                    </a:lnTo>
                    <a:lnTo>
                      <a:pt x="1945" y="608472"/>
                    </a:lnTo>
                    <a:lnTo>
                      <a:pt x="2152" y="609145"/>
                    </a:lnTo>
                    <a:lnTo>
                      <a:pt x="2359" y="609784"/>
                    </a:lnTo>
                    <a:lnTo>
                      <a:pt x="2580" y="610389"/>
                    </a:lnTo>
                    <a:lnTo>
                      <a:pt x="2802" y="610961"/>
                    </a:lnTo>
                    <a:lnTo>
                      <a:pt x="3038" y="611466"/>
                    </a:lnTo>
                    <a:lnTo>
                      <a:pt x="3275" y="611937"/>
                    </a:lnTo>
                    <a:lnTo>
                      <a:pt x="3526" y="612341"/>
                    </a:lnTo>
                    <a:lnTo>
                      <a:pt x="3777" y="612711"/>
                    </a:lnTo>
                    <a:lnTo>
                      <a:pt x="4036" y="613013"/>
                    </a:lnTo>
                    <a:lnTo>
                      <a:pt x="4295" y="613249"/>
                    </a:lnTo>
                    <a:lnTo>
                      <a:pt x="4568" y="613451"/>
                    </a:lnTo>
                    <a:lnTo>
                      <a:pt x="4842" y="613619"/>
                    </a:lnTo>
                    <a:lnTo>
                      <a:pt x="5115" y="613686"/>
                    </a:lnTo>
                    <a:lnTo>
                      <a:pt x="5396" y="613720"/>
                    </a:lnTo>
                    <a:lnTo>
                      <a:pt x="5677" y="613686"/>
                    </a:lnTo>
                    <a:lnTo>
                      <a:pt x="5950" y="613619"/>
                    </a:lnTo>
                    <a:lnTo>
                      <a:pt x="6216" y="613451"/>
                    </a:lnTo>
                    <a:lnTo>
                      <a:pt x="6482" y="613249"/>
                    </a:lnTo>
                    <a:lnTo>
                      <a:pt x="6741" y="613013"/>
                    </a:lnTo>
                    <a:lnTo>
                      <a:pt x="7000" y="612711"/>
                    </a:lnTo>
                    <a:lnTo>
                      <a:pt x="7251" y="612341"/>
                    </a:lnTo>
                    <a:lnTo>
                      <a:pt x="7495" y="611937"/>
                    </a:lnTo>
                    <a:lnTo>
                      <a:pt x="7731" y="611466"/>
                    </a:lnTo>
                    <a:lnTo>
                      <a:pt x="7968" y="610961"/>
                    </a:lnTo>
                    <a:lnTo>
                      <a:pt x="8190" y="610389"/>
                    </a:lnTo>
                    <a:lnTo>
                      <a:pt x="8411" y="609784"/>
                    </a:lnTo>
                    <a:lnTo>
                      <a:pt x="8618" y="609145"/>
                    </a:lnTo>
                    <a:lnTo>
                      <a:pt x="8825" y="608472"/>
                    </a:lnTo>
                    <a:lnTo>
                      <a:pt x="9025" y="607732"/>
                    </a:lnTo>
                    <a:lnTo>
                      <a:pt x="9209" y="606958"/>
                    </a:lnTo>
                    <a:lnTo>
                      <a:pt x="9387" y="606151"/>
                    </a:lnTo>
                    <a:lnTo>
                      <a:pt x="9557" y="605310"/>
                    </a:lnTo>
                    <a:lnTo>
                      <a:pt x="9719" y="604435"/>
                    </a:lnTo>
                    <a:lnTo>
                      <a:pt x="9867" y="603527"/>
                    </a:lnTo>
                    <a:lnTo>
                      <a:pt x="10008" y="602585"/>
                    </a:lnTo>
                    <a:lnTo>
                      <a:pt x="10141" y="601609"/>
                    </a:lnTo>
                    <a:lnTo>
                      <a:pt x="10259" y="600600"/>
                    </a:lnTo>
                    <a:lnTo>
                      <a:pt x="10370" y="599557"/>
                    </a:lnTo>
                    <a:lnTo>
                      <a:pt x="10466" y="598480"/>
                    </a:lnTo>
                    <a:lnTo>
                      <a:pt x="10554" y="597404"/>
                    </a:lnTo>
                    <a:lnTo>
                      <a:pt x="10621" y="596294"/>
                    </a:lnTo>
                    <a:lnTo>
                      <a:pt x="10687" y="595150"/>
                    </a:lnTo>
                    <a:lnTo>
                      <a:pt x="10732" y="593972"/>
                    </a:lnTo>
                    <a:lnTo>
                      <a:pt x="10769" y="592795"/>
                    </a:lnTo>
                    <a:lnTo>
                      <a:pt x="10791" y="591618"/>
                    </a:lnTo>
                    <a:lnTo>
                      <a:pt x="10798" y="590373"/>
                    </a:lnTo>
                    <a:lnTo>
                      <a:pt x="10791" y="589195"/>
                    </a:lnTo>
                    <a:lnTo>
                      <a:pt x="10769" y="588018"/>
                    </a:lnTo>
                    <a:lnTo>
                      <a:pt x="10732" y="586840"/>
                    </a:lnTo>
                    <a:lnTo>
                      <a:pt x="10687" y="585697"/>
                    </a:lnTo>
                    <a:lnTo>
                      <a:pt x="10621" y="584586"/>
                    </a:lnTo>
                    <a:lnTo>
                      <a:pt x="10554" y="583476"/>
                    </a:lnTo>
                    <a:lnTo>
                      <a:pt x="10466" y="582400"/>
                    </a:lnTo>
                    <a:lnTo>
                      <a:pt x="10370" y="581323"/>
                    </a:lnTo>
                    <a:lnTo>
                      <a:pt x="10259" y="580280"/>
                    </a:lnTo>
                    <a:lnTo>
                      <a:pt x="10141" y="579271"/>
                    </a:lnTo>
                    <a:lnTo>
                      <a:pt x="10008" y="578296"/>
                    </a:lnTo>
                    <a:lnTo>
                      <a:pt x="9867" y="577354"/>
                    </a:lnTo>
                    <a:lnTo>
                      <a:pt x="9719" y="576445"/>
                    </a:lnTo>
                    <a:lnTo>
                      <a:pt x="9557" y="575571"/>
                    </a:lnTo>
                    <a:lnTo>
                      <a:pt x="9387" y="574730"/>
                    </a:lnTo>
                    <a:lnTo>
                      <a:pt x="9209" y="573889"/>
                    </a:lnTo>
                    <a:lnTo>
                      <a:pt x="9025" y="573115"/>
                    </a:lnTo>
                    <a:lnTo>
                      <a:pt x="8825" y="572408"/>
                    </a:lnTo>
                    <a:lnTo>
                      <a:pt x="8618" y="571702"/>
                    </a:lnTo>
                    <a:lnTo>
                      <a:pt x="8411" y="571029"/>
                    </a:lnTo>
                    <a:lnTo>
                      <a:pt x="8190" y="570423"/>
                    </a:lnTo>
                    <a:lnTo>
                      <a:pt x="7968" y="569885"/>
                    </a:lnTo>
                    <a:lnTo>
                      <a:pt x="7731" y="569347"/>
                    </a:lnTo>
                    <a:lnTo>
                      <a:pt x="7495" y="568876"/>
                    </a:lnTo>
                    <a:lnTo>
                      <a:pt x="7251" y="568472"/>
                    </a:lnTo>
                    <a:lnTo>
                      <a:pt x="7000" y="568102"/>
                    </a:lnTo>
                    <a:lnTo>
                      <a:pt x="6741" y="567766"/>
                    </a:lnTo>
                    <a:lnTo>
                      <a:pt x="6482" y="567530"/>
                    </a:lnTo>
                    <a:lnTo>
                      <a:pt x="6216" y="567328"/>
                    </a:lnTo>
                    <a:lnTo>
                      <a:pt x="5950" y="567160"/>
                    </a:lnTo>
                    <a:lnTo>
                      <a:pt x="5677"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11835774" y="1047749"/>
                <a:ext cx="55601" cy="876085"/>
              </a:xfrm>
              <a:custGeom>
                <a:rect b="b" l="l" r="r" t="t"/>
                <a:pathLst>
                  <a:path extrusionOk="0" h="613720" w="10791">
                    <a:moveTo>
                      <a:pt x="5395" y="0"/>
                    </a:moveTo>
                    <a:lnTo>
                      <a:pt x="5114" y="34"/>
                    </a:lnTo>
                    <a:lnTo>
                      <a:pt x="4841" y="135"/>
                    </a:lnTo>
                    <a:lnTo>
                      <a:pt x="4568" y="269"/>
                    </a:lnTo>
                    <a:lnTo>
                      <a:pt x="4294" y="471"/>
                    </a:lnTo>
                    <a:lnTo>
                      <a:pt x="4035" y="740"/>
                    </a:lnTo>
                    <a:lnTo>
                      <a:pt x="3777" y="1043"/>
                    </a:lnTo>
                    <a:lnTo>
                      <a:pt x="3526" y="1413"/>
                    </a:lnTo>
                    <a:lnTo>
                      <a:pt x="3274" y="1850"/>
                    </a:lnTo>
                    <a:lnTo>
                      <a:pt x="3038" y="2321"/>
                    </a:lnTo>
                    <a:lnTo>
                      <a:pt x="2801" y="2826"/>
                    </a:lnTo>
                    <a:lnTo>
                      <a:pt x="2580" y="3398"/>
                    </a:lnTo>
                    <a:lnTo>
                      <a:pt x="2358" y="4003"/>
                    </a:lnTo>
                    <a:lnTo>
                      <a:pt x="2151" y="4643"/>
                    </a:lnTo>
                    <a:lnTo>
                      <a:pt x="1944" y="5349"/>
                    </a:lnTo>
                    <a:lnTo>
                      <a:pt x="1752" y="6089"/>
                    </a:lnTo>
                    <a:lnTo>
                      <a:pt x="1560" y="6863"/>
                    </a:lnTo>
                    <a:lnTo>
                      <a:pt x="1382" y="7670"/>
                    </a:lnTo>
                    <a:lnTo>
                      <a:pt x="1220" y="8511"/>
                    </a:lnTo>
                    <a:lnTo>
                      <a:pt x="1057" y="9420"/>
                    </a:lnTo>
                    <a:lnTo>
                      <a:pt x="909" y="10328"/>
                    </a:lnTo>
                    <a:lnTo>
                      <a:pt x="769" y="11270"/>
                    </a:lnTo>
                    <a:lnTo>
                      <a:pt x="643" y="12245"/>
                    </a:lnTo>
                    <a:lnTo>
                      <a:pt x="525" y="13255"/>
                    </a:lnTo>
                    <a:lnTo>
                      <a:pt x="414" y="14298"/>
                    </a:lnTo>
                    <a:lnTo>
                      <a:pt x="318" y="15340"/>
                    </a:lnTo>
                    <a:lnTo>
                      <a:pt x="237" y="16417"/>
                    </a:lnTo>
                    <a:lnTo>
                      <a:pt x="163" y="17527"/>
                    </a:lnTo>
                    <a:lnTo>
                      <a:pt x="104" y="18671"/>
                    </a:lnTo>
                    <a:lnTo>
                      <a:pt x="59" y="19815"/>
                    </a:lnTo>
                    <a:lnTo>
                      <a:pt x="30" y="20959"/>
                    </a:lnTo>
                    <a:lnTo>
                      <a:pt x="8" y="22136"/>
                    </a:lnTo>
                    <a:lnTo>
                      <a:pt x="0" y="23347"/>
                    </a:lnTo>
                    <a:lnTo>
                      <a:pt x="8" y="24558"/>
                    </a:lnTo>
                    <a:lnTo>
                      <a:pt x="30" y="25736"/>
                    </a:lnTo>
                    <a:lnTo>
                      <a:pt x="59" y="26879"/>
                    </a:lnTo>
                    <a:lnTo>
                      <a:pt x="104" y="28023"/>
                    </a:lnTo>
                    <a:lnTo>
                      <a:pt x="163" y="29167"/>
                    </a:lnTo>
                    <a:lnTo>
                      <a:pt x="237" y="30277"/>
                    </a:lnTo>
                    <a:lnTo>
                      <a:pt x="318" y="31354"/>
                    </a:lnTo>
                    <a:lnTo>
                      <a:pt x="414" y="32397"/>
                    </a:lnTo>
                    <a:lnTo>
                      <a:pt x="525" y="33440"/>
                    </a:lnTo>
                    <a:lnTo>
                      <a:pt x="643" y="34449"/>
                    </a:lnTo>
                    <a:lnTo>
                      <a:pt x="769" y="35424"/>
                    </a:lnTo>
                    <a:lnTo>
                      <a:pt x="909" y="36366"/>
                    </a:lnTo>
                    <a:lnTo>
                      <a:pt x="1057" y="37275"/>
                    </a:lnTo>
                    <a:lnTo>
                      <a:pt x="1220" y="38183"/>
                    </a:lnTo>
                    <a:lnTo>
                      <a:pt x="1382" y="39024"/>
                    </a:lnTo>
                    <a:lnTo>
                      <a:pt x="1560" y="39831"/>
                    </a:lnTo>
                    <a:lnTo>
                      <a:pt x="1752" y="40605"/>
                    </a:lnTo>
                    <a:lnTo>
                      <a:pt x="1944" y="41345"/>
                    </a:lnTo>
                    <a:lnTo>
                      <a:pt x="2151" y="42052"/>
                    </a:lnTo>
                    <a:lnTo>
                      <a:pt x="2358" y="42691"/>
                    </a:lnTo>
                    <a:lnTo>
                      <a:pt x="2580" y="43296"/>
                    </a:lnTo>
                    <a:lnTo>
                      <a:pt x="2801" y="43868"/>
                    </a:lnTo>
                    <a:lnTo>
                      <a:pt x="3038" y="44373"/>
                    </a:lnTo>
                    <a:lnTo>
                      <a:pt x="3274" y="44844"/>
                    </a:lnTo>
                    <a:lnTo>
                      <a:pt x="3526" y="45281"/>
                    </a:lnTo>
                    <a:lnTo>
                      <a:pt x="3777" y="45651"/>
                    </a:lnTo>
                    <a:lnTo>
                      <a:pt x="4035" y="45954"/>
                    </a:lnTo>
                    <a:lnTo>
                      <a:pt x="4294" y="46223"/>
                    </a:lnTo>
                    <a:lnTo>
                      <a:pt x="4568" y="46425"/>
                    </a:lnTo>
                    <a:lnTo>
                      <a:pt x="4841" y="46560"/>
                    </a:lnTo>
                    <a:lnTo>
                      <a:pt x="5114" y="46661"/>
                    </a:lnTo>
                    <a:lnTo>
                      <a:pt x="5395" y="46694"/>
                    </a:lnTo>
                    <a:lnTo>
                      <a:pt x="5676" y="46661"/>
                    </a:lnTo>
                    <a:lnTo>
                      <a:pt x="5950" y="46560"/>
                    </a:lnTo>
                    <a:lnTo>
                      <a:pt x="6216" y="46425"/>
                    </a:lnTo>
                    <a:lnTo>
                      <a:pt x="6482" y="46223"/>
                    </a:lnTo>
                    <a:lnTo>
                      <a:pt x="6740" y="45954"/>
                    </a:lnTo>
                    <a:lnTo>
                      <a:pt x="6999" y="45651"/>
                    </a:lnTo>
                    <a:lnTo>
                      <a:pt x="7250" y="45281"/>
                    </a:lnTo>
                    <a:lnTo>
                      <a:pt x="7494" y="44844"/>
                    </a:lnTo>
                    <a:lnTo>
                      <a:pt x="7731" y="44373"/>
                    </a:lnTo>
                    <a:lnTo>
                      <a:pt x="7960" y="43868"/>
                    </a:lnTo>
                    <a:lnTo>
                      <a:pt x="8189" y="43296"/>
                    </a:lnTo>
                    <a:lnTo>
                      <a:pt x="8411" y="42691"/>
                    </a:lnTo>
                    <a:lnTo>
                      <a:pt x="8618" y="42052"/>
                    </a:lnTo>
                    <a:lnTo>
                      <a:pt x="8824" y="41345"/>
                    </a:lnTo>
                    <a:lnTo>
                      <a:pt x="9017" y="40605"/>
                    </a:lnTo>
                    <a:lnTo>
                      <a:pt x="9209" y="39831"/>
                    </a:lnTo>
                    <a:lnTo>
                      <a:pt x="9386" y="39024"/>
                    </a:lnTo>
                    <a:lnTo>
                      <a:pt x="9556" y="38183"/>
                    </a:lnTo>
                    <a:lnTo>
                      <a:pt x="9719" y="37275"/>
                    </a:lnTo>
                    <a:lnTo>
                      <a:pt x="9867" y="36366"/>
                    </a:lnTo>
                    <a:lnTo>
                      <a:pt x="10007" y="35424"/>
                    </a:lnTo>
                    <a:lnTo>
                      <a:pt x="10140" y="34449"/>
                    </a:lnTo>
                    <a:lnTo>
                      <a:pt x="10258" y="33440"/>
                    </a:lnTo>
                    <a:lnTo>
                      <a:pt x="10369" y="32397"/>
                    </a:lnTo>
                    <a:lnTo>
                      <a:pt x="10465" y="31354"/>
                    </a:lnTo>
                    <a:lnTo>
                      <a:pt x="10546" y="30277"/>
                    </a:lnTo>
                    <a:lnTo>
                      <a:pt x="10620" y="29167"/>
                    </a:lnTo>
                    <a:lnTo>
                      <a:pt x="10687" y="28023"/>
                    </a:lnTo>
                    <a:lnTo>
                      <a:pt x="10731" y="26879"/>
                    </a:lnTo>
                    <a:lnTo>
                      <a:pt x="10768" y="25736"/>
                    </a:lnTo>
                    <a:lnTo>
                      <a:pt x="10790" y="24558"/>
                    </a:lnTo>
                    <a:lnTo>
                      <a:pt x="10790" y="23347"/>
                    </a:lnTo>
                    <a:lnTo>
                      <a:pt x="10790" y="22136"/>
                    </a:lnTo>
                    <a:lnTo>
                      <a:pt x="10768" y="20959"/>
                    </a:lnTo>
                    <a:lnTo>
                      <a:pt x="10731" y="19815"/>
                    </a:lnTo>
                    <a:lnTo>
                      <a:pt x="10687" y="18671"/>
                    </a:lnTo>
                    <a:lnTo>
                      <a:pt x="10620" y="17527"/>
                    </a:lnTo>
                    <a:lnTo>
                      <a:pt x="10546" y="16417"/>
                    </a:lnTo>
                    <a:lnTo>
                      <a:pt x="10465" y="15340"/>
                    </a:lnTo>
                    <a:lnTo>
                      <a:pt x="10369" y="14298"/>
                    </a:lnTo>
                    <a:lnTo>
                      <a:pt x="10258" y="13255"/>
                    </a:lnTo>
                    <a:lnTo>
                      <a:pt x="10140" y="12245"/>
                    </a:lnTo>
                    <a:lnTo>
                      <a:pt x="10007" y="11270"/>
                    </a:lnTo>
                    <a:lnTo>
                      <a:pt x="9867" y="10328"/>
                    </a:lnTo>
                    <a:lnTo>
                      <a:pt x="9719" y="9420"/>
                    </a:lnTo>
                    <a:lnTo>
                      <a:pt x="9556" y="8511"/>
                    </a:lnTo>
                    <a:lnTo>
                      <a:pt x="9386" y="7670"/>
                    </a:lnTo>
                    <a:lnTo>
                      <a:pt x="9209" y="6863"/>
                    </a:lnTo>
                    <a:lnTo>
                      <a:pt x="9017" y="6089"/>
                    </a:lnTo>
                    <a:lnTo>
                      <a:pt x="8824" y="5349"/>
                    </a:lnTo>
                    <a:lnTo>
                      <a:pt x="8618" y="4643"/>
                    </a:lnTo>
                    <a:lnTo>
                      <a:pt x="8411" y="4003"/>
                    </a:lnTo>
                    <a:lnTo>
                      <a:pt x="8189" y="3398"/>
                    </a:lnTo>
                    <a:lnTo>
                      <a:pt x="7960" y="2826"/>
                    </a:lnTo>
                    <a:lnTo>
                      <a:pt x="7731" y="2321"/>
                    </a:lnTo>
                    <a:lnTo>
                      <a:pt x="7494" y="1850"/>
                    </a:lnTo>
                    <a:lnTo>
                      <a:pt x="7250" y="1413"/>
                    </a:lnTo>
                    <a:lnTo>
                      <a:pt x="6999" y="1043"/>
                    </a:lnTo>
                    <a:lnTo>
                      <a:pt x="6740" y="740"/>
                    </a:lnTo>
                    <a:lnTo>
                      <a:pt x="6482" y="471"/>
                    </a:lnTo>
                    <a:lnTo>
                      <a:pt x="6216" y="269"/>
                    </a:lnTo>
                    <a:lnTo>
                      <a:pt x="5950" y="135"/>
                    </a:lnTo>
                    <a:lnTo>
                      <a:pt x="5676" y="34"/>
                    </a:lnTo>
                    <a:lnTo>
                      <a:pt x="5395" y="0"/>
                    </a:lnTo>
                    <a:close/>
                    <a:moveTo>
                      <a:pt x="5395" y="113472"/>
                    </a:moveTo>
                    <a:lnTo>
                      <a:pt x="5114" y="113506"/>
                    </a:lnTo>
                    <a:lnTo>
                      <a:pt x="4841" y="113573"/>
                    </a:lnTo>
                    <a:lnTo>
                      <a:pt x="4568" y="113742"/>
                    </a:lnTo>
                    <a:lnTo>
                      <a:pt x="4294" y="113943"/>
                    </a:lnTo>
                    <a:lnTo>
                      <a:pt x="4035" y="114213"/>
                    </a:lnTo>
                    <a:lnTo>
                      <a:pt x="3777" y="114515"/>
                    </a:lnTo>
                    <a:lnTo>
                      <a:pt x="3526" y="114885"/>
                    </a:lnTo>
                    <a:lnTo>
                      <a:pt x="3274" y="115323"/>
                    </a:lnTo>
                    <a:lnTo>
                      <a:pt x="3038" y="115794"/>
                    </a:lnTo>
                    <a:lnTo>
                      <a:pt x="2801" y="116298"/>
                    </a:lnTo>
                    <a:lnTo>
                      <a:pt x="2580" y="116870"/>
                    </a:lnTo>
                    <a:lnTo>
                      <a:pt x="2358" y="117476"/>
                    </a:lnTo>
                    <a:lnTo>
                      <a:pt x="2151" y="118115"/>
                    </a:lnTo>
                    <a:lnTo>
                      <a:pt x="1944" y="118821"/>
                    </a:lnTo>
                    <a:lnTo>
                      <a:pt x="1752" y="119562"/>
                    </a:lnTo>
                    <a:lnTo>
                      <a:pt x="1560" y="120335"/>
                    </a:lnTo>
                    <a:lnTo>
                      <a:pt x="1382" y="121143"/>
                    </a:lnTo>
                    <a:lnTo>
                      <a:pt x="1220" y="121984"/>
                    </a:lnTo>
                    <a:lnTo>
                      <a:pt x="1057" y="122858"/>
                    </a:lnTo>
                    <a:lnTo>
                      <a:pt x="909" y="123800"/>
                    </a:lnTo>
                    <a:lnTo>
                      <a:pt x="769" y="124742"/>
                    </a:lnTo>
                    <a:lnTo>
                      <a:pt x="643" y="125718"/>
                    </a:lnTo>
                    <a:lnTo>
                      <a:pt x="525" y="126727"/>
                    </a:lnTo>
                    <a:lnTo>
                      <a:pt x="414" y="127736"/>
                    </a:lnTo>
                    <a:lnTo>
                      <a:pt x="318" y="128813"/>
                    </a:lnTo>
                    <a:lnTo>
                      <a:pt x="237" y="129889"/>
                    </a:lnTo>
                    <a:lnTo>
                      <a:pt x="163" y="131000"/>
                    </a:lnTo>
                    <a:lnTo>
                      <a:pt x="104" y="132110"/>
                    </a:lnTo>
                    <a:lnTo>
                      <a:pt x="59" y="133254"/>
                    </a:lnTo>
                    <a:lnTo>
                      <a:pt x="30" y="134431"/>
                    </a:lnTo>
                    <a:lnTo>
                      <a:pt x="8" y="135608"/>
                    </a:lnTo>
                    <a:lnTo>
                      <a:pt x="0" y="136820"/>
                    </a:lnTo>
                    <a:lnTo>
                      <a:pt x="8" y="137997"/>
                    </a:lnTo>
                    <a:lnTo>
                      <a:pt x="30" y="139174"/>
                    </a:lnTo>
                    <a:lnTo>
                      <a:pt x="59" y="140352"/>
                    </a:lnTo>
                    <a:lnTo>
                      <a:pt x="104" y="141496"/>
                    </a:lnTo>
                    <a:lnTo>
                      <a:pt x="163" y="142640"/>
                    </a:lnTo>
                    <a:lnTo>
                      <a:pt x="237" y="143716"/>
                    </a:lnTo>
                    <a:lnTo>
                      <a:pt x="318" y="144826"/>
                    </a:lnTo>
                    <a:lnTo>
                      <a:pt x="414" y="145869"/>
                    </a:lnTo>
                    <a:lnTo>
                      <a:pt x="525" y="146912"/>
                    </a:lnTo>
                    <a:lnTo>
                      <a:pt x="643" y="147921"/>
                    </a:lnTo>
                    <a:lnTo>
                      <a:pt x="769" y="148897"/>
                    </a:lnTo>
                    <a:lnTo>
                      <a:pt x="909" y="149839"/>
                    </a:lnTo>
                    <a:lnTo>
                      <a:pt x="1057" y="150747"/>
                    </a:lnTo>
                    <a:lnTo>
                      <a:pt x="1220" y="151622"/>
                    </a:lnTo>
                    <a:lnTo>
                      <a:pt x="1382" y="152496"/>
                    </a:lnTo>
                    <a:lnTo>
                      <a:pt x="1560" y="153304"/>
                    </a:lnTo>
                    <a:lnTo>
                      <a:pt x="1752" y="154078"/>
                    </a:lnTo>
                    <a:lnTo>
                      <a:pt x="1944" y="154818"/>
                    </a:lnTo>
                    <a:lnTo>
                      <a:pt x="2151" y="155491"/>
                    </a:lnTo>
                    <a:lnTo>
                      <a:pt x="2358" y="156163"/>
                    </a:lnTo>
                    <a:lnTo>
                      <a:pt x="2580" y="156769"/>
                    </a:lnTo>
                    <a:lnTo>
                      <a:pt x="2801" y="157341"/>
                    </a:lnTo>
                    <a:lnTo>
                      <a:pt x="3038" y="157845"/>
                    </a:lnTo>
                    <a:lnTo>
                      <a:pt x="3274" y="158316"/>
                    </a:lnTo>
                    <a:lnTo>
                      <a:pt x="3526" y="158720"/>
                    </a:lnTo>
                    <a:lnTo>
                      <a:pt x="3777" y="159090"/>
                    </a:lnTo>
                    <a:lnTo>
                      <a:pt x="4035" y="159427"/>
                    </a:lnTo>
                    <a:lnTo>
                      <a:pt x="4294" y="159696"/>
                    </a:lnTo>
                    <a:lnTo>
                      <a:pt x="4568" y="159898"/>
                    </a:lnTo>
                    <a:lnTo>
                      <a:pt x="4841" y="160032"/>
                    </a:lnTo>
                    <a:lnTo>
                      <a:pt x="5114" y="160133"/>
                    </a:lnTo>
                    <a:lnTo>
                      <a:pt x="5395"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0" y="157341"/>
                    </a:lnTo>
                    <a:lnTo>
                      <a:pt x="8189" y="156769"/>
                    </a:lnTo>
                    <a:lnTo>
                      <a:pt x="8411" y="156163"/>
                    </a:lnTo>
                    <a:lnTo>
                      <a:pt x="8618" y="155491"/>
                    </a:lnTo>
                    <a:lnTo>
                      <a:pt x="8824" y="154818"/>
                    </a:lnTo>
                    <a:lnTo>
                      <a:pt x="9017" y="154078"/>
                    </a:lnTo>
                    <a:lnTo>
                      <a:pt x="9209" y="153304"/>
                    </a:lnTo>
                    <a:lnTo>
                      <a:pt x="9386" y="152496"/>
                    </a:lnTo>
                    <a:lnTo>
                      <a:pt x="9556" y="151622"/>
                    </a:lnTo>
                    <a:lnTo>
                      <a:pt x="9719" y="150747"/>
                    </a:lnTo>
                    <a:lnTo>
                      <a:pt x="9867" y="149839"/>
                    </a:lnTo>
                    <a:lnTo>
                      <a:pt x="10007" y="148897"/>
                    </a:lnTo>
                    <a:lnTo>
                      <a:pt x="10140" y="147921"/>
                    </a:lnTo>
                    <a:lnTo>
                      <a:pt x="10258" y="146912"/>
                    </a:lnTo>
                    <a:lnTo>
                      <a:pt x="10369" y="145869"/>
                    </a:lnTo>
                    <a:lnTo>
                      <a:pt x="10465" y="144826"/>
                    </a:lnTo>
                    <a:lnTo>
                      <a:pt x="10546" y="143716"/>
                    </a:lnTo>
                    <a:lnTo>
                      <a:pt x="10620" y="142640"/>
                    </a:lnTo>
                    <a:lnTo>
                      <a:pt x="10687" y="141496"/>
                    </a:lnTo>
                    <a:lnTo>
                      <a:pt x="10731" y="140352"/>
                    </a:lnTo>
                    <a:lnTo>
                      <a:pt x="10768" y="139174"/>
                    </a:lnTo>
                    <a:lnTo>
                      <a:pt x="10790" y="137997"/>
                    </a:lnTo>
                    <a:lnTo>
                      <a:pt x="10790" y="136820"/>
                    </a:lnTo>
                    <a:lnTo>
                      <a:pt x="10790" y="135608"/>
                    </a:lnTo>
                    <a:lnTo>
                      <a:pt x="10768" y="134431"/>
                    </a:lnTo>
                    <a:lnTo>
                      <a:pt x="10731" y="133254"/>
                    </a:lnTo>
                    <a:lnTo>
                      <a:pt x="10687" y="132110"/>
                    </a:lnTo>
                    <a:lnTo>
                      <a:pt x="10620" y="131000"/>
                    </a:lnTo>
                    <a:lnTo>
                      <a:pt x="10546" y="129889"/>
                    </a:lnTo>
                    <a:lnTo>
                      <a:pt x="10465" y="128813"/>
                    </a:lnTo>
                    <a:lnTo>
                      <a:pt x="10369" y="127736"/>
                    </a:lnTo>
                    <a:lnTo>
                      <a:pt x="10258" y="126727"/>
                    </a:lnTo>
                    <a:lnTo>
                      <a:pt x="10140" y="125718"/>
                    </a:lnTo>
                    <a:lnTo>
                      <a:pt x="10007" y="124742"/>
                    </a:lnTo>
                    <a:lnTo>
                      <a:pt x="9867" y="123800"/>
                    </a:lnTo>
                    <a:lnTo>
                      <a:pt x="9719" y="122858"/>
                    </a:lnTo>
                    <a:lnTo>
                      <a:pt x="9556" y="121984"/>
                    </a:lnTo>
                    <a:lnTo>
                      <a:pt x="9386" y="121143"/>
                    </a:lnTo>
                    <a:lnTo>
                      <a:pt x="9209" y="120335"/>
                    </a:lnTo>
                    <a:lnTo>
                      <a:pt x="9017" y="119562"/>
                    </a:lnTo>
                    <a:lnTo>
                      <a:pt x="8824" y="118821"/>
                    </a:lnTo>
                    <a:lnTo>
                      <a:pt x="8618" y="118115"/>
                    </a:lnTo>
                    <a:lnTo>
                      <a:pt x="8411" y="117476"/>
                    </a:lnTo>
                    <a:lnTo>
                      <a:pt x="8189" y="116870"/>
                    </a:lnTo>
                    <a:lnTo>
                      <a:pt x="7960"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395" y="113472"/>
                    </a:lnTo>
                    <a:close/>
                    <a:moveTo>
                      <a:pt x="5114" y="226945"/>
                    </a:moveTo>
                    <a:lnTo>
                      <a:pt x="4841" y="227046"/>
                    </a:lnTo>
                    <a:lnTo>
                      <a:pt x="4568" y="227214"/>
                    </a:lnTo>
                    <a:lnTo>
                      <a:pt x="4294" y="227416"/>
                    </a:lnTo>
                    <a:lnTo>
                      <a:pt x="4035" y="227651"/>
                    </a:lnTo>
                    <a:lnTo>
                      <a:pt x="3777" y="227988"/>
                    </a:lnTo>
                    <a:lnTo>
                      <a:pt x="3526" y="228358"/>
                    </a:lnTo>
                    <a:lnTo>
                      <a:pt x="3274" y="228761"/>
                    </a:lnTo>
                    <a:lnTo>
                      <a:pt x="3038" y="229232"/>
                    </a:lnTo>
                    <a:lnTo>
                      <a:pt x="2801" y="229771"/>
                    </a:lnTo>
                    <a:lnTo>
                      <a:pt x="2580" y="230309"/>
                    </a:lnTo>
                    <a:lnTo>
                      <a:pt x="2358" y="230915"/>
                    </a:lnTo>
                    <a:lnTo>
                      <a:pt x="2151" y="231587"/>
                    </a:lnTo>
                    <a:lnTo>
                      <a:pt x="1944" y="232260"/>
                    </a:lnTo>
                    <a:lnTo>
                      <a:pt x="1752" y="233000"/>
                    </a:lnTo>
                    <a:lnTo>
                      <a:pt x="1560" y="233774"/>
                    </a:lnTo>
                    <a:lnTo>
                      <a:pt x="1382" y="234581"/>
                    </a:lnTo>
                    <a:lnTo>
                      <a:pt x="1220" y="235422"/>
                    </a:lnTo>
                    <a:lnTo>
                      <a:pt x="1057" y="236331"/>
                    </a:lnTo>
                    <a:lnTo>
                      <a:pt x="909" y="237239"/>
                    </a:lnTo>
                    <a:lnTo>
                      <a:pt x="769" y="238181"/>
                    </a:lnTo>
                    <a:lnTo>
                      <a:pt x="643" y="239157"/>
                    </a:lnTo>
                    <a:lnTo>
                      <a:pt x="525" y="240166"/>
                    </a:lnTo>
                    <a:lnTo>
                      <a:pt x="414" y="241209"/>
                    </a:lnTo>
                    <a:lnTo>
                      <a:pt x="318" y="242252"/>
                    </a:lnTo>
                    <a:lnTo>
                      <a:pt x="237" y="243328"/>
                    </a:lnTo>
                    <a:lnTo>
                      <a:pt x="163" y="244438"/>
                    </a:lnTo>
                    <a:lnTo>
                      <a:pt x="104" y="245582"/>
                    </a:lnTo>
                    <a:lnTo>
                      <a:pt x="59" y="246726"/>
                    </a:lnTo>
                    <a:lnTo>
                      <a:pt x="30" y="247903"/>
                    </a:lnTo>
                    <a:lnTo>
                      <a:pt x="8" y="249081"/>
                    </a:lnTo>
                    <a:lnTo>
                      <a:pt x="0" y="250258"/>
                    </a:lnTo>
                    <a:lnTo>
                      <a:pt x="8" y="251469"/>
                    </a:lnTo>
                    <a:lnTo>
                      <a:pt x="30" y="252647"/>
                    </a:lnTo>
                    <a:lnTo>
                      <a:pt x="59" y="253824"/>
                    </a:lnTo>
                    <a:lnTo>
                      <a:pt x="104" y="254968"/>
                    </a:lnTo>
                    <a:lnTo>
                      <a:pt x="163" y="256078"/>
                    </a:lnTo>
                    <a:lnTo>
                      <a:pt x="237" y="257188"/>
                    </a:lnTo>
                    <a:lnTo>
                      <a:pt x="318" y="258265"/>
                    </a:lnTo>
                    <a:lnTo>
                      <a:pt x="414" y="259341"/>
                    </a:lnTo>
                    <a:lnTo>
                      <a:pt x="525" y="260384"/>
                    </a:lnTo>
                    <a:lnTo>
                      <a:pt x="643" y="261360"/>
                    </a:lnTo>
                    <a:lnTo>
                      <a:pt x="769" y="262336"/>
                    </a:lnTo>
                    <a:lnTo>
                      <a:pt x="909" y="263311"/>
                    </a:lnTo>
                    <a:lnTo>
                      <a:pt x="1057" y="264220"/>
                    </a:lnTo>
                    <a:lnTo>
                      <a:pt x="1220" y="265094"/>
                    </a:lnTo>
                    <a:lnTo>
                      <a:pt x="1382" y="265935"/>
                    </a:lnTo>
                    <a:lnTo>
                      <a:pt x="1560" y="266743"/>
                    </a:lnTo>
                    <a:lnTo>
                      <a:pt x="1752" y="267516"/>
                    </a:lnTo>
                    <a:lnTo>
                      <a:pt x="1944" y="268256"/>
                    </a:lnTo>
                    <a:lnTo>
                      <a:pt x="2151" y="268963"/>
                    </a:lnTo>
                    <a:lnTo>
                      <a:pt x="2358" y="269602"/>
                    </a:lnTo>
                    <a:lnTo>
                      <a:pt x="2580" y="270208"/>
                    </a:lnTo>
                    <a:lnTo>
                      <a:pt x="2801" y="270780"/>
                    </a:lnTo>
                    <a:lnTo>
                      <a:pt x="3038" y="271318"/>
                    </a:lnTo>
                    <a:lnTo>
                      <a:pt x="3274" y="271789"/>
                    </a:lnTo>
                    <a:lnTo>
                      <a:pt x="3526" y="272193"/>
                    </a:lnTo>
                    <a:lnTo>
                      <a:pt x="3777" y="272563"/>
                    </a:lnTo>
                    <a:lnTo>
                      <a:pt x="4035" y="272865"/>
                    </a:lnTo>
                    <a:lnTo>
                      <a:pt x="4294" y="273134"/>
                    </a:lnTo>
                    <a:lnTo>
                      <a:pt x="4568" y="273336"/>
                    </a:lnTo>
                    <a:lnTo>
                      <a:pt x="4841" y="273505"/>
                    </a:lnTo>
                    <a:lnTo>
                      <a:pt x="5114" y="273572"/>
                    </a:lnTo>
                    <a:lnTo>
                      <a:pt x="5395"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0" y="270780"/>
                    </a:lnTo>
                    <a:lnTo>
                      <a:pt x="8189" y="270208"/>
                    </a:lnTo>
                    <a:lnTo>
                      <a:pt x="8411" y="269602"/>
                    </a:lnTo>
                    <a:lnTo>
                      <a:pt x="8618" y="268963"/>
                    </a:lnTo>
                    <a:lnTo>
                      <a:pt x="8824" y="268256"/>
                    </a:lnTo>
                    <a:lnTo>
                      <a:pt x="9017" y="267516"/>
                    </a:lnTo>
                    <a:lnTo>
                      <a:pt x="9209" y="266743"/>
                    </a:lnTo>
                    <a:lnTo>
                      <a:pt x="9386" y="265935"/>
                    </a:lnTo>
                    <a:lnTo>
                      <a:pt x="9556" y="265094"/>
                    </a:lnTo>
                    <a:lnTo>
                      <a:pt x="9719" y="264220"/>
                    </a:lnTo>
                    <a:lnTo>
                      <a:pt x="9867" y="263311"/>
                    </a:lnTo>
                    <a:lnTo>
                      <a:pt x="10007" y="262336"/>
                    </a:lnTo>
                    <a:lnTo>
                      <a:pt x="10140" y="261360"/>
                    </a:lnTo>
                    <a:lnTo>
                      <a:pt x="10258" y="260384"/>
                    </a:lnTo>
                    <a:lnTo>
                      <a:pt x="10369" y="259341"/>
                    </a:lnTo>
                    <a:lnTo>
                      <a:pt x="10465" y="258265"/>
                    </a:lnTo>
                    <a:lnTo>
                      <a:pt x="10546" y="257188"/>
                    </a:lnTo>
                    <a:lnTo>
                      <a:pt x="10620" y="256078"/>
                    </a:lnTo>
                    <a:lnTo>
                      <a:pt x="10687" y="254968"/>
                    </a:lnTo>
                    <a:lnTo>
                      <a:pt x="10731" y="253824"/>
                    </a:lnTo>
                    <a:lnTo>
                      <a:pt x="10768" y="252647"/>
                    </a:lnTo>
                    <a:lnTo>
                      <a:pt x="10790" y="251469"/>
                    </a:lnTo>
                    <a:lnTo>
                      <a:pt x="10790" y="250258"/>
                    </a:lnTo>
                    <a:lnTo>
                      <a:pt x="10790" y="249081"/>
                    </a:lnTo>
                    <a:lnTo>
                      <a:pt x="10768" y="247903"/>
                    </a:lnTo>
                    <a:lnTo>
                      <a:pt x="10731" y="246726"/>
                    </a:lnTo>
                    <a:lnTo>
                      <a:pt x="10687" y="245582"/>
                    </a:lnTo>
                    <a:lnTo>
                      <a:pt x="10620" y="244438"/>
                    </a:lnTo>
                    <a:lnTo>
                      <a:pt x="10546" y="243328"/>
                    </a:lnTo>
                    <a:lnTo>
                      <a:pt x="10465" y="242252"/>
                    </a:lnTo>
                    <a:lnTo>
                      <a:pt x="10369" y="241209"/>
                    </a:lnTo>
                    <a:lnTo>
                      <a:pt x="10258" y="240166"/>
                    </a:lnTo>
                    <a:lnTo>
                      <a:pt x="10140" y="239157"/>
                    </a:lnTo>
                    <a:lnTo>
                      <a:pt x="10007" y="238181"/>
                    </a:lnTo>
                    <a:lnTo>
                      <a:pt x="9867" y="237239"/>
                    </a:lnTo>
                    <a:lnTo>
                      <a:pt x="9719" y="236331"/>
                    </a:lnTo>
                    <a:lnTo>
                      <a:pt x="9556" y="235422"/>
                    </a:lnTo>
                    <a:lnTo>
                      <a:pt x="9386" y="234581"/>
                    </a:lnTo>
                    <a:lnTo>
                      <a:pt x="9209" y="233774"/>
                    </a:lnTo>
                    <a:lnTo>
                      <a:pt x="9017" y="233000"/>
                    </a:lnTo>
                    <a:lnTo>
                      <a:pt x="8824" y="232260"/>
                    </a:lnTo>
                    <a:lnTo>
                      <a:pt x="8618" y="231587"/>
                    </a:lnTo>
                    <a:lnTo>
                      <a:pt x="8411" y="230915"/>
                    </a:lnTo>
                    <a:lnTo>
                      <a:pt x="8189" y="230309"/>
                    </a:lnTo>
                    <a:lnTo>
                      <a:pt x="7960"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14" y="340384"/>
                    </a:moveTo>
                    <a:lnTo>
                      <a:pt x="4841" y="340485"/>
                    </a:lnTo>
                    <a:lnTo>
                      <a:pt x="4568" y="340653"/>
                    </a:lnTo>
                    <a:lnTo>
                      <a:pt x="4294" y="340855"/>
                    </a:lnTo>
                    <a:lnTo>
                      <a:pt x="4035" y="341124"/>
                    </a:lnTo>
                    <a:lnTo>
                      <a:pt x="3777" y="341426"/>
                    </a:lnTo>
                    <a:lnTo>
                      <a:pt x="3526" y="341797"/>
                    </a:lnTo>
                    <a:lnTo>
                      <a:pt x="3274" y="342200"/>
                    </a:lnTo>
                    <a:lnTo>
                      <a:pt x="3038" y="342671"/>
                    </a:lnTo>
                    <a:lnTo>
                      <a:pt x="2801" y="343209"/>
                    </a:lnTo>
                    <a:lnTo>
                      <a:pt x="2580" y="343748"/>
                    </a:lnTo>
                    <a:lnTo>
                      <a:pt x="2358" y="344387"/>
                    </a:lnTo>
                    <a:lnTo>
                      <a:pt x="2151" y="345026"/>
                    </a:lnTo>
                    <a:lnTo>
                      <a:pt x="1944" y="345733"/>
                    </a:lnTo>
                    <a:lnTo>
                      <a:pt x="1752" y="346439"/>
                    </a:lnTo>
                    <a:lnTo>
                      <a:pt x="1560" y="347213"/>
                    </a:lnTo>
                    <a:lnTo>
                      <a:pt x="1382" y="348054"/>
                    </a:lnTo>
                    <a:lnTo>
                      <a:pt x="1220" y="348895"/>
                    </a:lnTo>
                    <a:lnTo>
                      <a:pt x="1057" y="349770"/>
                    </a:lnTo>
                    <a:lnTo>
                      <a:pt x="909" y="350678"/>
                    </a:lnTo>
                    <a:lnTo>
                      <a:pt x="769" y="351620"/>
                    </a:lnTo>
                    <a:lnTo>
                      <a:pt x="643" y="352595"/>
                    </a:lnTo>
                    <a:lnTo>
                      <a:pt x="525" y="353605"/>
                    </a:lnTo>
                    <a:lnTo>
                      <a:pt x="414" y="354648"/>
                    </a:lnTo>
                    <a:lnTo>
                      <a:pt x="318" y="355724"/>
                    </a:lnTo>
                    <a:lnTo>
                      <a:pt x="237" y="356801"/>
                    </a:lnTo>
                    <a:lnTo>
                      <a:pt x="163" y="357911"/>
                    </a:lnTo>
                    <a:lnTo>
                      <a:pt x="104" y="359021"/>
                    </a:lnTo>
                    <a:lnTo>
                      <a:pt x="59" y="360165"/>
                    </a:lnTo>
                    <a:lnTo>
                      <a:pt x="30" y="361342"/>
                    </a:lnTo>
                    <a:lnTo>
                      <a:pt x="8" y="362520"/>
                    </a:lnTo>
                    <a:lnTo>
                      <a:pt x="0" y="363697"/>
                    </a:lnTo>
                    <a:lnTo>
                      <a:pt x="8" y="364908"/>
                    </a:lnTo>
                    <a:lnTo>
                      <a:pt x="30" y="366086"/>
                    </a:lnTo>
                    <a:lnTo>
                      <a:pt x="59" y="367263"/>
                    </a:lnTo>
                    <a:lnTo>
                      <a:pt x="104" y="368407"/>
                    </a:lnTo>
                    <a:lnTo>
                      <a:pt x="163" y="369517"/>
                    </a:lnTo>
                    <a:lnTo>
                      <a:pt x="237" y="370627"/>
                    </a:lnTo>
                    <a:lnTo>
                      <a:pt x="318" y="371704"/>
                    </a:lnTo>
                    <a:lnTo>
                      <a:pt x="414" y="372780"/>
                    </a:lnTo>
                    <a:lnTo>
                      <a:pt x="525" y="373823"/>
                    </a:lnTo>
                    <a:lnTo>
                      <a:pt x="643" y="374799"/>
                    </a:lnTo>
                    <a:lnTo>
                      <a:pt x="769" y="375808"/>
                    </a:lnTo>
                    <a:lnTo>
                      <a:pt x="909" y="376750"/>
                    </a:lnTo>
                    <a:lnTo>
                      <a:pt x="1057" y="377658"/>
                    </a:lnTo>
                    <a:lnTo>
                      <a:pt x="1220" y="378533"/>
                    </a:lnTo>
                    <a:lnTo>
                      <a:pt x="1382" y="379374"/>
                    </a:lnTo>
                    <a:lnTo>
                      <a:pt x="1560" y="380215"/>
                    </a:lnTo>
                    <a:lnTo>
                      <a:pt x="1752" y="380989"/>
                    </a:lnTo>
                    <a:lnTo>
                      <a:pt x="1944" y="381695"/>
                    </a:lnTo>
                    <a:lnTo>
                      <a:pt x="2151" y="382402"/>
                    </a:lnTo>
                    <a:lnTo>
                      <a:pt x="2358" y="383041"/>
                    </a:lnTo>
                    <a:lnTo>
                      <a:pt x="2580" y="383680"/>
                    </a:lnTo>
                    <a:lnTo>
                      <a:pt x="2801" y="384218"/>
                    </a:lnTo>
                    <a:lnTo>
                      <a:pt x="3038" y="384757"/>
                    </a:lnTo>
                    <a:lnTo>
                      <a:pt x="3274" y="385228"/>
                    </a:lnTo>
                    <a:lnTo>
                      <a:pt x="3526" y="385631"/>
                    </a:lnTo>
                    <a:lnTo>
                      <a:pt x="3777" y="386001"/>
                    </a:lnTo>
                    <a:lnTo>
                      <a:pt x="4035" y="386304"/>
                    </a:lnTo>
                    <a:lnTo>
                      <a:pt x="4294" y="386573"/>
                    </a:lnTo>
                    <a:lnTo>
                      <a:pt x="4568" y="386775"/>
                    </a:lnTo>
                    <a:lnTo>
                      <a:pt x="4841" y="386943"/>
                    </a:lnTo>
                    <a:lnTo>
                      <a:pt x="5114"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0" y="384218"/>
                    </a:lnTo>
                    <a:lnTo>
                      <a:pt x="8189" y="383680"/>
                    </a:lnTo>
                    <a:lnTo>
                      <a:pt x="8411" y="383041"/>
                    </a:lnTo>
                    <a:lnTo>
                      <a:pt x="8618" y="382402"/>
                    </a:lnTo>
                    <a:lnTo>
                      <a:pt x="8824" y="381695"/>
                    </a:lnTo>
                    <a:lnTo>
                      <a:pt x="9017" y="380989"/>
                    </a:lnTo>
                    <a:lnTo>
                      <a:pt x="9209" y="380215"/>
                    </a:lnTo>
                    <a:lnTo>
                      <a:pt x="9386" y="379374"/>
                    </a:lnTo>
                    <a:lnTo>
                      <a:pt x="9556" y="378533"/>
                    </a:lnTo>
                    <a:lnTo>
                      <a:pt x="9719" y="377658"/>
                    </a:lnTo>
                    <a:lnTo>
                      <a:pt x="9867" y="376750"/>
                    </a:lnTo>
                    <a:lnTo>
                      <a:pt x="10007" y="375808"/>
                    </a:lnTo>
                    <a:lnTo>
                      <a:pt x="10140" y="374799"/>
                    </a:lnTo>
                    <a:lnTo>
                      <a:pt x="10258" y="373823"/>
                    </a:lnTo>
                    <a:lnTo>
                      <a:pt x="10369" y="372780"/>
                    </a:lnTo>
                    <a:lnTo>
                      <a:pt x="10465" y="371704"/>
                    </a:lnTo>
                    <a:lnTo>
                      <a:pt x="10546" y="370627"/>
                    </a:lnTo>
                    <a:lnTo>
                      <a:pt x="10620" y="369517"/>
                    </a:lnTo>
                    <a:lnTo>
                      <a:pt x="10687" y="368407"/>
                    </a:lnTo>
                    <a:lnTo>
                      <a:pt x="10731" y="367263"/>
                    </a:lnTo>
                    <a:lnTo>
                      <a:pt x="10768" y="366086"/>
                    </a:lnTo>
                    <a:lnTo>
                      <a:pt x="10790" y="364908"/>
                    </a:lnTo>
                    <a:lnTo>
                      <a:pt x="10790" y="363697"/>
                    </a:lnTo>
                    <a:lnTo>
                      <a:pt x="10790" y="362520"/>
                    </a:lnTo>
                    <a:lnTo>
                      <a:pt x="10768" y="361342"/>
                    </a:lnTo>
                    <a:lnTo>
                      <a:pt x="10731" y="360165"/>
                    </a:lnTo>
                    <a:lnTo>
                      <a:pt x="10687" y="359021"/>
                    </a:lnTo>
                    <a:lnTo>
                      <a:pt x="10620" y="357911"/>
                    </a:lnTo>
                    <a:lnTo>
                      <a:pt x="10546" y="356801"/>
                    </a:lnTo>
                    <a:lnTo>
                      <a:pt x="10465" y="355724"/>
                    </a:lnTo>
                    <a:lnTo>
                      <a:pt x="10369" y="354648"/>
                    </a:lnTo>
                    <a:lnTo>
                      <a:pt x="10258" y="353605"/>
                    </a:lnTo>
                    <a:lnTo>
                      <a:pt x="10140" y="352595"/>
                    </a:lnTo>
                    <a:lnTo>
                      <a:pt x="10007" y="351620"/>
                    </a:lnTo>
                    <a:lnTo>
                      <a:pt x="9867" y="350678"/>
                    </a:lnTo>
                    <a:lnTo>
                      <a:pt x="9719" y="349770"/>
                    </a:lnTo>
                    <a:lnTo>
                      <a:pt x="9556" y="348895"/>
                    </a:lnTo>
                    <a:lnTo>
                      <a:pt x="9386" y="348054"/>
                    </a:lnTo>
                    <a:lnTo>
                      <a:pt x="9209" y="347213"/>
                    </a:lnTo>
                    <a:lnTo>
                      <a:pt x="9017" y="346439"/>
                    </a:lnTo>
                    <a:lnTo>
                      <a:pt x="8824" y="345733"/>
                    </a:lnTo>
                    <a:lnTo>
                      <a:pt x="8618" y="345026"/>
                    </a:lnTo>
                    <a:lnTo>
                      <a:pt x="8411" y="344387"/>
                    </a:lnTo>
                    <a:lnTo>
                      <a:pt x="8189" y="343748"/>
                    </a:lnTo>
                    <a:lnTo>
                      <a:pt x="7960"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395" y="453822"/>
                    </a:moveTo>
                    <a:lnTo>
                      <a:pt x="5114" y="453856"/>
                    </a:lnTo>
                    <a:lnTo>
                      <a:pt x="4841" y="453957"/>
                    </a:lnTo>
                    <a:lnTo>
                      <a:pt x="4568" y="454092"/>
                    </a:lnTo>
                    <a:lnTo>
                      <a:pt x="4294" y="454293"/>
                    </a:lnTo>
                    <a:lnTo>
                      <a:pt x="4035" y="454562"/>
                    </a:lnTo>
                    <a:lnTo>
                      <a:pt x="3777" y="454865"/>
                    </a:lnTo>
                    <a:lnTo>
                      <a:pt x="3526" y="455235"/>
                    </a:lnTo>
                    <a:lnTo>
                      <a:pt x="3274" y="455639"/>
                    </a:lnTo>
                    <a:lnTo>
                      <a:pt x="3038" y="456110"/>
                    </a:lnTo>
                    <a:lnTo>
                      <a:pt x="2801" y="456615"/>
                    </a:lnTo>
                    <a:lnTo>
                      <a:pt x="2580" y="457153"/>
                    </a:lnTo>
                    <a:lnTo>
                      <a:pt x="2358" y="457758"/>
                    </a:lnTo>
                    <a:lnTo>
                      <a:pt x="2151" y="458398"/>
                    </a:lnTo>
                    <a:lnTo>
                      <a:pt x="1944" y="459070"/>
                    </a:lnTo>
                    <a:lnTo>
                      <a:pt x="1752" y="459811"/>
                    </a:lnTo>
                    <a:lnTo>
                      <a:pt x="1560" y="460551"/>
                    </a:lnTo>
                    <a:lnTo>
                      <a:pt x="1382" y="461358"/>
                    </a:lnTo>
                    <a:lnTo>
                      <a:pt x="1220" y="462199"/>
                    </a:lnTo>
                    <a:lnTo>
                      <a:pt x="1057" y="463074"/>
                    </a:lnTo>
                    <a:lnTo>
                      <a:pt x="909" y="463982"/>
                    </a:lnTo>
                    <a:lnTo>
                      <a:pt x="769" y="464924"/>
                    </a:lnTo>
                    <a:lnTo>
                      <a:pt x="643" y="465900"/>
                    </a:lnTo>
                    <a:lnTo>
                      <a:pt x="525" y="466875"/>
                    </a:lnTo>
                    <a:lnTo>
                      <a:pt x="414" y="467918"/>
                    </a:lnTo>
                    <a:lnTo>
                      <a:pt x="318" y="468961"/>
                    </a:lnTo>
                    <a:lnTo>
                      <a:pt x="237" y="470038"/>
                    </a:lnTo>
                    <a:lnTo>
                      <a:pt x="163" y="471148"/>
                    </a:lnTo>
                    <a:lnTo>
                      <a:pt x="104" y="472258"/>
                    </a:lnTo>
                    <a:lnTo>
                      <a:pt x="59" y="473402"/>
                    </a:lnTo>
                    <a:lnTo>
                      <a:pt x="30" y="474579"/>
                    </a:lnTo>
                    <a:lnTo>
                      <a:pt x="8" y="475757"/>
                    </a:lnTo>
                    <a:lnTo>
                      <a:pt x="0" y="476934"/>
                    </a:lnTo>
                    <a:lnTo>
                      <a:pt x="8" y="478179"/>
                    </a:lnTo>
                    <a:lnTo>
                      <a:pt x="30" y="479356"/>
                    </a:lnTo>
                    <a:lnTo>
                      <a:pt x="59" y="480534"/>
                    </a:lnTo>
                    <a:lnTo>
                      <a:pt x="104" y="481711"/>
                    </a:lnTo>
                    <a:lnTo>
                      <a:pt x="163" y="482855"/>
                    </a:lnTo>
                    <a:lnTo>
                      <a:pt x="237" y="483965"/>
                    </a:lnTo>
                    <a:lnTo>
                      <a:pt x="318" y="485075"/>
                    </a:lnTo>
                    <a:lnTo>
                      <a:pt x="414" y="486152"/>
                    </a:lnTo>
                    <a:lnTo>
                      <a:pt x="525" y="487195"/>
                    </a:lnTo>
                    <a:lnTo>
                      <a:pt x="643" y="488204"/>
                    </a:lnTo>
                    <a:lnTo>
                      <a:pt x="769" y="489179"/>
                    </a:lnTo>
                    <a:lnTo>
                      <a:pt x="909" y="490155"/>
                    </a:lnTo>
                    <a:lnTo>
                      <a:pt x="1057" y="491063"/>
                    </a:lnTo>
                    <a:lnTo>
                      <a:pt x="1220" y="491972"/>
                    </a:lnTo>
                    <a:lnTo>
                      <a:pt x="1382" y="492813"/>
                    </a:lnTo>
                    <a:lnTo>
                      <a:pt x="1560" y="493620"/>
                    </a:lnTo>
                    <a:lnTo>
                      <a:pt x="1752" y="494394"/>
                    </a:lnTo>
                    <a:lnTo>
                      <a:pt x="1944" y="495134"/>
                    </a:lnTo>
                    <a:lnTo>
                      <a:pt x="2151" y="495840"/>
                    </a:lnTo>
                    <a:lnTo>
                      <a:pt x="2358" y="496513"/>
                    </a:lnTo>
                    <a:lnTo>
                      <a:pt x="2580" y="497119"/>
                    </a:lnTo>
                    <a:lnTo>
                      <a:pt x="2801" y="497691"/>
                    </a:lnTo>
                    <a:lnTo>
                      <a:pt x="3038" y="498195"/>
                    </a:lnTo>
                    <a:lnTo>
                      <a:pt x="3274" y="498666"/>
                    </a:lnTo>
                    <a:lnTo>
                      <a:pt x="3526" y="499104"/>
                    </a:lnTo>
                    <a:lnTo>
                      <a:pt x="3777" y="499474"/>
                    </a:lnTo>
                    <a:lnTo>
                      <a:pt x="4035" y="499777"/>
                    </a:lnTo>
                    <a:lnTo>
                      <a:pt x="4294" y="500046"/>
                    </a:lnTo>
                    <a:lnTo>
                      <a:pt x="4568" y="500248"/>
                    </a:lnTo>
                    <a:lnTo>
                      <a:pt x="4841" y="500382"/>
                    </a:lnTo>
                    <a:lnTo>
                      <a:pt x="5114" y="500483"/>
                    </a:lnTo>
                    <a:lnTo>
                      <a:pt x="5395"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0" y="497691"/>
                    </a:lnTo>
                    <a:lnTo>
                      <a:pt x="8189" y="497119"/>
                    </a:lnTo>
                    <a:lnTo>
                      <a:pt x="8411" y="496513"/>
                    </a:lnTo>
                    <a:lnTo>
                      <a:pt x="8618" y="495840"/>
                    </a:lnTo>
                    <a:lnTo>
                      <a:pt x="8824" y="495134"/>
                    </a:lnTo>
                    <a:lnTo>
                      <a:pt x="9017" y="494394"/>
                    </a:lnTo>
                    <a:lnTo>
                      <a:pt x="9209" y="493620"/>
                    </a:lnTo>
                    <a:lnTo>
                      <a:pt x="9386" y="492813"/>
                    </a:lnTo>
                    <a:lnTo>
                      <a:pt x="9556" y="491972"/>
                    </a:lnTo>
                    <a:lnTo>
                      <a:pt x="9719" y="491063"/>
                    </a:lnTo>
                    <a:lnTo>
                      <a:pt x="9867" y="490155"/>
                    </a:lnTo>
                    <a:lnTo>
                      <a:pt x="10007" y="489179"/>
                    </a:lnTo>
                    <a:lnTo>
                      <a:pt x="10140" y="488204"/>
                    </a:lnTo>
                    <a:lnTo>
                      <a:pt x="10258" y="487195"/>
                    </a:lnTo>
                    <a:lnTo>
                      <a:pt x="10369" y="486152"/>
                    </a:lnTo>
                    <a:lnTo>
                      <a:pt x="10465" y="485075"/>
                    </a:lnTo>
                    <a:lnTo>
                      <a:pt x="10546" y="483965"/>
                    </a:lnTo>
                    <a:lnTo>
                      <a:pt x="10620" y="482855"/>
                    </a:lnTo>
                    <a:lnTo>
                      <a:pt x="10687" y="481711"/>
                    </a:lnTo>
                    <a:lnTo>
                      <a:pt x="10731" y="480534"/>
                    </a:lnTo>
                    <a:lnTo>
                      <a:pt x="10768" y="479356"/>
                    </a:lnTo>
                    <a:lnTo>
                      <a:pt x="10790" y="478179"/>
                    </a:lnTo>
                    <a:lnTo>
                      <a:pt x="10790" y="476934"/>
                    </a:lnTo>
                    <a:lnTo>
                      <a:pt x="10790" y="475757"/>
                    </a:lnTo>
                    <a:lnTo>
                      <a:pt x="10768" y="474579"/>
                    </a:lnTo>
                    <a:lnTo>
                      <a:pt x="10731" y="473402"/>
                    </a:lnTo>
                    <a:lnTo>
                      <a:pt x="10687" y="472258"/>
                    </a:lnTo>
                    <a:lnTo>
                      <a:pt x="10620" y="471148"/>
                    </a:lnTo>
                    <a:lnTo>
                      <a:pt x="10546" y="470038"/>
                    </a:lnTo>
                    <a:lnTo>
                      <a:pt x="10465" y="468961"/>
                    </a:lnTo>
                    <a:lnTo>
                      <a:pt x="10369" y="467918"/>
                    </a:lnTo>
                    <a:lnTo>
                      <a:pt x="10258" y="466875"/>
                    </a:lnTo>
                    <a:lnTo>
                      <a:pt x="10140" y="465900"/>
                    </a:lnTo>
                    <a:lnTo>
                      <a:pt x="10007" y="464924"/>
                    </a:lnTo>
                    <a:lnTo>
                      <a:pt x="9867" y="463982"/>
                    </a:lnTo>
                    <a:lnTo>
                      <a:pt x="9719" y="463074"/>
                    </a:lnTo>
                    <a:lnTo>
                      <a:pt x="9556" y="462199"/>
                    </a:lnTo>
                    <a:lnTo>
                      <a:pt x="9386" y="461358"/>
                    </a:lnTo>
                    <a:lnTo>
                      <a:pt x="9209" y="460551"/>
                    </a:lnTo>
                    <a:lnTo>
                      <a:pt x="9017" y="459811"/>
                    </a:lnTo>
                    <a:lnTo>
                      <a:pt x="8824" y="459070"/>
                    </a:lnTo>
                    <a:lnTo>
                      <a:pt x="8618" y="458398"/>
                    </a:lnTo>
                    <a:lnTo>
                      <a:pt x="8411" y="457758"/>
                    </a:lnTo>
                    <a:lnTo>
                      <a:pt x="8189" y="457153"/>
                    </a:lnTo>
                    <a:lnTo>
                      <a:pt x="7960"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395" y="453822"/>
                    </a:lnTo>
                    <a:close/>
                    <a:moveTo>
                      <a:pt x="5114" y="567059"/>
                    </a:moveTo>
                    <a:lnTo>
                      <a:pt x="4841" y="567160"/>
                    </a:lnTo>
                    <a:lnTo>
                      <a:pt x="4568" y="567328"/>
                    </a:lnTo>
                    <a:lnTo>
                      <a:pt x="4294" y="567530"/>
                    </a:lnTo>
                    <a:lnTo>
                      <a:pt x="4035" y="567766"/>
                    </a:lnTo>
                    <a:lnTo>
                      <a:pt x="3777" y="568102"/>
                    </a:lnTo>
                    <a:lnTo>
                      <a:pt x="3526" y="568472"/>
                    </a:lnTo>
                    <a:lnTo>
                      <a:pt x="3274" y="568876"/>
                    </a:lnTo>
                    <a:lnTo>
                      <a:pt x="3038" y="569347"/>
                    </a:lnTo>
                    <a:lnTo>
                      <a:pt x="2801" y="569885"/>
                    </a:lnTo>
                    <a:lnTo>
                      <a:pt x="2580" y="570423"/>
                    </a:lnTo>
                    <a:lnTo>
                      <a:pt x="2358" y="571029"/>
                    </a:lnTo>
                    <a:lnTo>
                      <a:pt x="2151" y="571702"/>
                    </a:lnTo>
                    <a:lnTo>
                      <a:pt x="1944" y="572408"/>
                    </a:lnTo>
                    <a:lnTo>
                      <a:pt x="1752" y="573115"/>
                    </a:lnTo>
                    <a:lnTo>
                      <a:pt x="1560" y="573889"/>
                    </a:lnTo>
                    <a:lnTo>
                      <a:pt x="1382" y="574730"/>
                    </a:lnTo>
                    <a:lnTo>
                      <a:pt x="1220" y="575571"/>
                    </a:lnTo>
                    <a:lnTo>
                      <a:pt x="1057" y="576445"/>
                    </a:lnTo>
                    <a:lnTo>
                      <a:pt x="909" y="577354"/>
                    </a:lnTo>
                    <a:lnTo>
                      <a:pt x="769" y="578296"/>
                    </a:lnTo>
                    <a:lnTo>
                      <a:pt x="643" y="579271"/>
                    </a:lnTo>
                    <a:lnTo>
                      <a:pt x="525" y="580280"/>
                    </a:lnTo>
                    <a:lnTo>
                      <a:pt x="414" y="581323"/>
                    </a:lnTo>
                    <a:lnTo>
                      <a:pt x="318" y="582400"/>
                    </a:lnTo>
                    <a:lnTo>
                      <a:pt x="237" y="583476"/>
                    </a:lnTo>
                    <a:lnTo>
                      <a:pt x="163" y="584586"/>
                    </a:lnTo>
                    <a:lnTo>
                      <a:pt x="104" y="585697"/>
                    </a:lnTo>
                    <a:lnTo>
                      <a:pt x="59" y="586840"/>
                    </a:lnTo>
                    <a:lnTo>
                      <a:pt x="30" y="588018"/>
                    </a:lnTo>
                    <a:lnTo>
                      <a:pt x="8" y="589195"/>
                    </a:lnTo>
                    <a:lnTo>
                      <a:pt x="0" y="590373"/>
                    </a:lnTo>
                    <a:lnTo>
                      <a:pt x="8" y="591618"/>
                    </a:lnTo>
                    <a:lnTo>
                      <a:pt x="30" y="592795"/>
                    </a:lnTo>
                    <a:lnTo>
                      <a:pt x="59" y="593972"/>
                    </a:lnTo>
                    <a:lnTo>
                      <a:pt x="104" y="595150"/>
                    </a:lnTo>
                    <a:lnTo>
                      <a:pt x="163" y="596294"/>
                    </a:lnTo>
                    <a:lnTo>
                      <a:pt x="237" y="597404"/>
                    </a:lnTo>
                    <a:lnTo>
                      <a:pt x="318" y="598480"/>
                    </a:lnTo>
                    <a:lnTo>
                      <a:pt x="414" y="599557"/>
                    </a:lnTo>
                    <a:lnTo>
                      <a:pt x="525" y="600600"/>
                    </a:lnTo>
                    <a:lnTo>
                      <a:pt x="643" y="601609"/>
                    </a:lnTo>
                    <a:lnTo>
                      <a:pt x="769" y="602585"/>
                    </a:lnTo>
                    <a:lnTo>
                      <a:pt x="909" y="603527"/>
                    </a:lnTo>
                    <a:lnTo>
                      <a:pt x="1057" y="604435"/>
                    </a:lnTo>
                    <a:lnTo>
                      <a:pt x="1220" y="605310"/>
                    </a:lnTo>
                    <a:lnTo>
                      <a:pt x="1382" y="606151"/>
                    </a:lnTo>
                    <a:lnTo>
                      <a:pt x="1560" y="606958"/>
                    </a:lnTo>
                    <a:lnTo>
                      <a:pt x="1752" y="607732"/>
                    </a:lnTo>
                    <a:lnTo>
                      <a:pt x="1944" y="608472"/>
                    </a:lnTo>
                    <a:lnTo>
                      <a:pt x="2151" y="609145"/>
                    </a:lnTo>
                    <a:lnTo>
                      <a:pt x="2358" y="609784"/>
                    </a:lnTo>
                    <a:lnTo>
                      <a:pt x="2580" y="610389"/>
                    </a:lnTo>
                    <a:lnTo>
                      <a:pt x="2801" y="610961"/>
                    </a:lnTo>
                    <a:lnTo>
                      <a:pt x="3038" y="611466"/>
                    </a:lnTo>
                    <a:lnTo>
                      <a:pt x="3274" y="611937"/>
                    </a:lnTo>
                    <a:lnTo>
                      <a:pt x="3526" y="612341"/>
                    </a:lnTo>
                    <a:lnTo>
                      <a:pt x="3777" y="612711"/>
                    </a:lnTo>
                    <a:lnTo>
                      <a:pt x="4035" y="613013"/>
                    </a:lnTo>
                    <a:lnTo>
                      <a:pt x="4294" y="613249"/>
                    </a:lnTo>
                    <a:lnTo>
                      <a:pt x="4568" y="613451"/>
                    </a:lnTo>
                    <a:lnTo>
                      <a:pt x="4841" y="613619"/>
                    </a:lnTo>
                    <a:lnTo>
                      <a:pt x="5114" y="613686"/>
                    </a:lnTo>
                    <a:lnTo>
                      <a:pt x="5395"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0" y="610961"/>
                    </a:lnTo>
                    <a:lnTo>
                      <a:pt x="8189" y="610389"/>
                    </a:lnTo>
                    <a:lnTo>
                      <a:pt x="8411" y="609784"/>
                    </a:lnTo>
                    <a:lnTo>
                      <a:pt x="8618" y="609145"/>
                    </a:lnTo>
                    <a:lnTo>
                      <a:pt x="8824" y="608472"/>
                    </a:lnTo>
                    <a:lnTo>
                      <a:pt x="9017" y="607732"/>
                    </a:lnTo>
                    <a:lnTo>
                      <a:pt x="9209" y="606958"/>
                    </a:lnTo>
                    <a:lnTo>
                      <a:pt x="9386" y="606151"/>
                    </a:lnTo>
                    <a:lnTo>
                      <a:pt x="9556" y="605310"/>
                    </a:lnTo>
                    <a:lnTo>
                      <a:pt x="9719" y="604435"/>
                    </a:lnTo>
                    <a:lnTo>
                      <a:pt x="9867" y="603527"/>
                    </a:lnTo>
                    <a:lnTo>
                      <a:pt x="10007" y="602585"/>
                    </a:lnTo>
                    <a:lnTo>
                      <a:pt x="10140" y="601609"/>
                    </a:lnTo>
                    <a:lnTo>
                      <a:pt x="10258" y="600600"/>
                    </a:lnTo>
                    <a:lnTo>
                      <a:pt x="10369" y="599557"/>
                    </a:lnTo>
                    <a:lnTo>
                      <a:pt x="10465" y="598480"/>
                    </a:lnTo>
                    <a:lnTo>
                      <a:pt x="10546" y="597404"/>
                    </a:lnTo>
                    <a:lnTo>
                      <a:pt x="10620" y="596294"/>
                    </a:lnTo>
                    <a:lnTo>
                      <a:pt x="10687" y="595150"/>
                    </a:lnTo>
                    <a:lnTo>
                      <a:pt x="10731" y="593972"/>
                    </a:lnTo>
                    <a:lnTo>
                      <a:pt x="10768" y="592795"/>
                    </a:lnTo>
                    <a:lnTo>
                      <a:pt x="10790" y="591618"/>
                    </a:lnTo>
                    <a:lnTo>
                      <a:pt x="10790" y="590373"/>
                    </a:lnTo>
                    <a:lnTo>
                      <a:pt x="10790" y="589195"/>
                    </a:lnTo>
                    <a:lnTo>
                      <a:pt x="10768" y="588018"/>
                    </a:lnTo>
                    <a:lnTo>
                      <a:pt x="10731" y="586840"/>
                    </a:lnTo>
                    <a:lnTo>
                      <a:pt x="10687" y="585697"/>
                    </a:lnTo>
                    <a:lnTo>
                      <a:pt x="10620" y="584586"/>
                    </a:lnTo>
                    <a:lnTo>
                      <a:pt x="10546" y="583476"/>
                    </a:lnTo>
                    <a:lnTo>
                      <a:pt x="10465" y="582400"/>
                    </a:lnTo>
                    <a:lnTo>
                      <a:pt x="10369" y="581323"/>
                    </a:lnTo>
                    <a:lnTo>
                      <a:pt x="10258" y="580280"/>
                    </a:lnTo>
                    <a:lnTo>
                      <a:pt x="10140" y="579271"/>
                    </a:lnTo>
                    <a:lnTo>
                      <a:pt x="10007" y="578296"/>
                    </a:lnTo>
                    <a:lnTo>
                      <a:pt x="9867" y="577354"/>
                    </a:lnTo>
                    <a:lnTo>
                      <a:pt x="9719" y="576445"/>
                    </a:lnTo>
                    <a:lnTo>
                      <a:pt x="9556" y="575571"/>
                    </a:lnTo>
                    <a:lnTo>
                      <a:pt x="9386" y="574730"/>
                    </a:lnTo>
                    <a:lnTo>
                      <a:pt x="9209" y="573889"/>
                    </a:lnTo>
                    <a:lnTo>
                      <a:pt x="9017" y="573115"/>
                    </a:lnTo>
                    <a:lnTo>
                      <a:pt x="8824" y="572408"/>
                    </a:lnTo>
                    <a:lnTo>
                      <a:pt x="8618" y="571702"/>
                    </a:lnTo>
                    <a:lnTo>
                      <a:pt x="8411" y="571029"/>
                    </a:lnTo>
                    <a:lnTo>
                      <a:pt x="8189" y="570423"/>
                    </a:lnTo>
                    <a:lnTo>
                      <a:pt x="7960"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6" name="Google Shape;46;p3"/>
          <p:cNvSpPr txBox="1"/>
          <p:nvPr>
            <p:ph type="title"/>
          </p:nvPr>
        </p:nvSpPr>
        <p:spPr>
          <a:xfrm>
            <a:off x="720000" y="1911019"/>
            <a:ext cx="3852000" cy="21546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7" name="Google Shape;47;p3"/>
          <p:cNvSpPr txBox="1"/>
          <p:nvPr>
            <p:ph hasCustomPrompt="1" idx="2" type="title"/>
          </p:nvPr>
        </p:nvSpPr>
        <p:spPr>
          <a:xfrm>
            <a:off x="720000" y="1193244"/>
            <a:ext cx="3852000" cy="84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
  <p:cSld name="BLANK_1_1_1_2">
    <p:spTree>
      <p:nvGrpSpPr>
        <p:cNvPr id="283" name="Shape 283"/>
        <p:cNvGrpSpPr/>
        <p:nvPr/>
      </p:nvGrpSpPr>
      <p:grpSpPr>
        <a:xfrm>
          <a:off x="0" y="0"/>
          <a:ext cx="0" cy="0"/>
          <a:chOff x="0" y="0"/>
          <a:chExt cx="0" cy="0"/>
        </a:xfrm>
      </p:grpSpPr>
      <p:sp>
        <p:nvSpPr>
          <p:cNvPr id="284" name="Google Shape;284;p21"/>
          <p:cNvSpPr/>
          <p:nvPr/>
        </p:nvSpPr>
        <p:spPr>
          <a:xfrm>
            <a:off x="-6900" y="3009875"/>
            <a:ext cx="9150900" cy="213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86" name="Google Shape;286;p21"/>
          <p:cNvSpPr txBox="1"/>
          <p:nvPr>
            <p:ph idx="2" type="title"/>
          </p:nvPr>
        </p:nvSpPr>
        <p:spPr>
          <a:xfrm>
            <a:off x="720000" y="2194725"/>
            <a:ext cx="2398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87" name="Google Shape;287;p21"/>
          <p:cNvSpPr txBox="1"/>
          <p:nvPr>
            <p:ph idx="1" type="subTitle"/>
          </p:nvPr>
        </p:nvSpPr>
        <p:spPr>
          <a:xfrm>
            <a:off x="720000" y="3324900"/>
            <a:ext cx="2398200" cy="127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8" name="Google Shape;288;p21"/>
          <p:cNvSpPr txBox="1"/>
          <p:nvPr>
            <p:ph idx="3" type="title"/>
          </p:nvPr>
        </p:nvSpPr>
        <p:spPr>
          <a:xfrm>
            <a:off x="3372900" y="2194725"/>
            <a:ext cx="2398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89" name="Google Shape;289;p21"/>
          <p:cNvSpPr txBox="1"/>
          <p:nvPr>
            <p:ph idx="4" type="subTitle"/>
          </p:nvPr>
        </p:nvSpPr>
        <p:spPr>
          <a:xfrm>
            <a:off x="3372900" y="3324900"/>
            <a:ext cx="2398200" cy="127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90" name="Google Shape;290;p21"/>
          <p:cNvSpPr txBox="1"/>
          <p:nvPr>
            <p:ph idx="5" type="title"/>
          </p:nvPr>
        </p:nvSpPr>
        <p:spPr>
          <a:xfrm>
            <a:off x="6025800" y="2194725"/>
            <a:ext cx="23982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291" name="Google Shape;291;p21"/>
          <p:cNvSpPr txBox="1"/>
          <p:nvPr>
            <p:ph idx="6" type="subTitle"/>
          </p:nvPr>
        </p:nvSpPr>
        <p:spPr>
          <a:xfrm>
            <a:off x="6025800" y="3324900"/>
            <a:ext cx="2398200" cy="127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92" name="Google Shape;292;p21"/>
          <p:cNvSpPr/>
          <p:nvPr/>
        </p:nvSpPr>
        <p:spPr>
          <a:xfrm>
            <a:off x="323725" y="495150"/>
            <a:ext cx="2264100" cy="89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1"/>
          <p:cNvSpPr/>
          <p:nvPr/>
        </p:nvSpPr>
        <p:spPr>
          <a:xfrm>
            <a:off x="8678700" y="667500"/>
            <a:ext cx="465300" cy="2014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 name="Google Shape;294;p21"/>
          <p:cNvGrpSpPr/>
          <p:nvPr/>
        </p:nvGrpSpPr>
        <p:grpSpPr>
          <a:xfrm>
            <a:off x="8476290" y="792503"/>
            <a:ext cx="326769" cy="405540"/>
            <a:chOff x="11293225" y="1047749"/>
            <a:chExt cx="598150" cy="876085"/>
          </a:xfrm>
        </p:grpSpPr>
        <p:sp>
          <p:nvSpPr>
            <p:cNvPr id="295" name="Google Shape;295;p21"/>
            <p:cNvSpPr/>
            <p:nvPr/>
          </p:nvSpPr>
          <p:spPr>
            <a:xfrm>
              <a:off x="11293225" y="1047749"/>
              <a:ext cx="55595" cy="876085"/>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1"/>
            <p:cNvSpPr/>
            <p:nvPr/>
          </p:nvSpPr>
          <p:spPr>
            <a:xfrm>
              <a:off x="11428633" y="1047749"/>
              <a:ext cx="55637" cy="876085"/>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1"/>
            <p:cNvSpPr/>
            <p:nvPr/>
          </p:nvSpPr>
          <p:spPr>
            <a:xfrm>
              <a:off x="11564345" y="1047749"/>
              <a:ext cx="55637" cy="876085"/>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1"/>
            <p:cNvSpPr/>
            <p:nvPr/>
          </p:nvSpPr>
          <p:spPr>
            <a:xfrm>
              <a:off x="11700057" y="1047749"/>
              <a:ext cx="55642" cy="876085"/>
            </a:xfrm>
            <a:custGeom>
              <a:rect b="b" l="l" r="r" t="t"/>
              <a:pathLst>
                <a:path extrusionOk="0" h="613720" w="10799">
                  <a:moveTo>
                    <a:pt x="5396" y="0"/>
                  </a:moveTo>
                  <a:lnTo>
                    <a:pt x="5115" y="34"/>
                  </a:lnTo>
                  <a:lnTo>
                    <a:pt x="4842" y="135"/>
                  </a:lnTo>
                  <a:lnTo>
                    <a:pt x="4568" y="269"/>
                  </a:lnTo>
                  <a:lnTo>
                    <a:pt x="4295" y="471"/>
                  </a:lnTo>
                  <a:lnTo>
                    <a:pt x="4036" y="740"/>
                  </a:lnTo>
                  <a:lnTo>
                    <a:pt x="3777" y="1043"/>
                  </a:lnTo>
                  <a:lnTo>
                    <a:pt x="3526" y="1413"/>
                  </a:lnTo>
                  <a:lnTo>
                    <a:pt x="3275" y="1850"/>
                  </a:lnTo>
                  <a:lnTo>
                    <a:pt x="3038" y="2321"/>
                  </a:lnTo>
                  <a:lnTo>
                    <a:pt x="2802" y="2826"/>
                  </a:lnTo>
                  <a:lnTo>
                    <a:pt x="2580" y="3398"/>
                  </a:lnTo>
                  <a:lnTo>
                    <a:pt x="2359" y="4003"/>
                  </a:lnTo>
                  <a:lnTo>
                    <a:pt x="2152" y="4643"/>
                  </a:lnTo>
                  <a:lnTo>
                    <a:pt x="1945" y="5349"/>
                  </a:lnTo>
                  <a:lnTo>
                    <a:pt x="1752" y="6089"/>
                  </a:lnTo>
                  <a:lnTo>
                    <a:pt x="1568" y="6863"/>
                  </a:lnTo>
                  <a:lnTo>
                    <a:pt x="1390" y="7670"/>
                  </a:lnTo>
                  <a:lnTo>
                    <a:pt x="1220" y="8511"/>
                  </a:lnTo>
                  <a:lnTo>
                    <a:pt x="1058" y="9420"/>
                  </a:lnTo>
                  <a:lnTo>
                    <a:pt x="910" y="10328"/>
                  </a:lnTo>
                  <a:lnTo>
                    <a:pt x="770" y="11270"/>
                  </a:lnTo>
                  <a:lnTo>
                    <a:pt x="644" y="12245"/>
                  </a:lnTo>
                  <a:lnTo>
                    <a:pt x="526" y="13255"/>
                  </a:lnTo>
                  <a:lnTo>
                    <a:pt x="415" y="14298"/>
                  </a:lnTo>
                  <a:lnTo>
                    <a:pt x="326" y="15340"/>
                  </a:lnTo>
                  <a:lnTo>
                    <a:pt x="237" y="16417"/>
                  </a:lnTo>
                  <a:lnTo>
                    <a:pt x="171" y="17527"/>
                  </a:lnTo>
                  <a:lnTo>
                    <a:pt x="112" y="18671"/>
                  </a:lnTo>
                  <a:lnTo>
                    <a:pt x="60" y="19815"/>
                  </a:lnTo>
                  <a:lnTo>
                    <a:pt x="31" y="20959"/>
                  </a:lnTo>
                  <a:lnTo>
                    <a:pt x="8" y="22136"/>
                  </a:lnTo>
                  <a:lnTo>
                    <a:pt x="1" y="23347"/>
                  </a:lnTo>
                  <a:lnTo>
                    <a:pt x="8" y="24558"/>
                  </a:lnTo>
                  <a:lnTo>
                    <a:pt x="31" y="25736"/>
                  </a:lnTo>
                  <a:lnTo>
                    <a:pt x="60" y="26879"/>
                  </a:lnTo>
                  <a:lnTo>
                    <a:pt x="112" y="28023"/>
                  </a:lnTo>
                  <a:lnTo>
                    <a:pt x="171" y="29167"/>
                  </a:lnTo>
                  <a:lnTo>
                    <a:pt x="237" y="30277"/>
                  </a:lnTo>
                  <a:lnTo>
                    <a:pt x="326" y="31354"/>
                  </a:lnTo>
                  <a:lnTo>
                    <a:pt x="415" y="32397"/>
                  </a:lnTo>
                  <a:lnTo>
                    <a:pt x="526" y="33440"/>
                  </a:lnTo>
                  <a:lnTo>
                    <a:pt x="644" y="34449"/>
                  </a:lnTo>
                  <a:lnTo>
                    <a:pt x="770" y="35424"/>
                  </a:lnTo>
                  <a:lnTo>
                    <a:pt x="910" y="36366"/>
                  </a:lnTo>
                  <a:lnTo>
                    <a:pt x="1058" y="37275"/>
                  </a:lnTo>
                  <a:lnTo>
                    <a:pt x="1220" y="38183"/>
                  </a:lnTo>
                  <a:lnTo>
                    <a:pt x="1390" y="39024"/>
                  </a:lnTo>
                  <a:lnTo>
                    <a:pt x="1568" y="39831"/>
                  </a:lnTo>
                  <a:lnTo>
                    <a:pt x="1752" y="40605"/>
                  </a:lnTo>
                  <a:lnTo>
                    <a:pt x="1945" y="41345"/>
                  </a:lnTo>
                  <a:lnTo>
                    <a:pt x="2152" y="42052"/>
                  </a:lnTo>
                  <a:lnTo>
                    <a:pt x="2359" y="42691"/>
                  </a:lnTo>
                  <a:lnTo>
                    <a:pt x="2580" y="43296"/>
                  </a:lnTo>
                  <a:lnTo>
                    <a:pt x="2802" y="43868"/>
                  </a:lnTo>
                  <a:lnTo>
                    <a:pt x="3038" y="44373"/>
                  </a:lnTo>
                  <a:lnTo>
                    <a:pt x="3275" y="44844"/>
                  </a:lnTo>
                  <a:lnTo>
                    <a:pt x="3526" y="45281"/>
                  </a:lnTo>
                  <a:lnTo>
                    <a:pt x="3777" y="45651"/>
                  </a:lnTo>
                  <a:lnTo>
                    <a:pt x="4036" y="45954"/>
                  </a:lnTo>
                  <a:lnTo>
                    <a:pt x="4295" y="46223"/>
                  </a:lnTo>
                  <a:lnTo>
                    <a:pt x="4568" y="46425"/>
                  </a:lnTo>
                  <a:lnTo>
                    <a:pt x="4842" y="46560"/>
                  </a:lnTo>
                  <a:lnTo>
                    <a:pt x="5115" y="46661"/>
                  </a:lnTo>
                  <a:lnTo>
                    <a:pt x="5396" y="46694"/>
                  </a:lnTo>
                  <a:lnTo>
                    <a:pt x="5677" y="46661"/>
                  </a:lnTo>
                  <a:lnTo>
                    <a:pt x="5950" y="46560"/>
                  </a:lnTo>
                  <a:lnTo>
                    <a:pt x="6216" y="46425"/>
                  </a:lnTo>
                  <a:lnTo>
                    <a:pt x="6482" y="46223"/>
                  </a:lnTo>
                  <a:lnTo>
                    <a:pt x="6741" y="45954"/>
                  </a:lnTo>
                  <a:lnTo>
                    <a:pt x="7000" y="45651"/>
                  </a:lnTo>
                  <a:lnTo>
                    <a:pt x="7251" y="45281"/>
                  </a:lnTo>
                  <a:lnTo>
                    <a:pt x="7495" y="44844"/>
                  </a:lnTo>
                  <a:lnTo>
                    <a:pt x="7731" y="44373"/>
                  </a:lnTo>
                  <a:lnTo>
                    <a:pt x="7968" y="43868"/>
                  </a:lnTo>
                  <a:lnTo>
                    <a:pt x="8190" y="43296"/>
                  </a:lnTo>
                  <a:lnTo>
                    <a:pt x="8411" y="42691"/>
                  </a:lnTo>
                  <a:lnTo>
                    <a:pt x="8618" y="42052"/>
                  </a:lnTo>
                  <a:lnTo>
                    <a:pt x="8825" y="41345"/>
                  </a:lnTo>
                  <a:lnTo>
                    <a:pt x="9025" y="40605"/>
                  </a:lnTo>
                  <a:lnTo>
                    <a:pt x="9209" y="39831"/>
                  </a:lnTo>
                  <a:lnTo>
                    <a:pt x="9387" y="39024"/>
                  </a:lnTo>
                  <a:lnTo>
                    <a:pt x="9557" y="38183"/>
                  </a:lnTo>
                  <a:lnTo>
                    <a:pt x="9719" y="37275"/>
                  </a:lnTo>
                  <a:lnTo>
                    <a:pt x="9867" y="36366"/>
                  </a:lnTo>
                  <a:lnTo>
                    <a:pt x="10008" y="35424"/>
                  </a:lnTo>
                  <a:lnTo>
                    <a:pt x="10141" y="34449"/>
                  </a:lnTo>
                  <a:lnTo>
                    <a:pt x="10259" y="33440"/>
                  </a:lnTo>
                  <a:lnTo>
                    <a:pt x="10370" y="32397"/>
                  </a:lnTo>
                  <a:lnTo>
                    <a:pt x="10466" y="31354"/>
                  </a:lnTo>
                  <a:lnTo>
                    <a:pt x="10554" y="30277"/>
                  </a:lnTo>
                  <a:lnTo>
                    <a:pt x="10621" y="29167"/>
                  </a:lnTo>
                  <a:lnTo>
                    <a:pt x="10687" y="28023"/>
                  </a:lnTo>
                  <a:lnTo>
                    <a:pt x="10732" y="26879"/>
                  </a:lnTo>
                  <a:lnTo>
                    <a:pt x="10769" y="25736"/>
                  </a:lnTo>
                  <a:lnTo>
                    <a:pt x="10791" y="24558"/>
                  </a:lnTo>
                  <a:lnTo>
                    <a:pt x="10798" y="23347"/>
                  </a:lnTo>
                  <a:lnTo>
                    <a:pt x="10791" y="22136"/>
                  </a:lnTo>
                  <a:lnTo>
                    <a:pt x="10769" y="20959"/>
                  </a:lnTo>
                  <a:lnTo>
                    <a:pt x="10732" y="19815"/>
                  </a:lnTo>
                  <a:lnTo>
                    <a:pt x="10687" y="18671"/>
                  </a:lnTo>
                  <a:lnTo>
                    <a:pt x="10621" y="17527"/>
                  </a:lnTo>
                  <a:lnTo>
                    <a:pt x="10554" y="16417"/>
                  </a:lnTo>
                  <a:lnTo>
                    <a:pt x="10466" y="15340"/>
                  </a:lnTo>
                  <a:lnTo>
                    <a:pt x="10370" y="14298"/>
                  </a:lnTo>
                  <a:lnTo>
                    <a:pt x="10259" y="13255"/>
                  </a:lnTo>
                  <a:lnTo>
                    <a:pt x="10141" y="12245"/>
                  </a:lnTo>
                  <a:lnTo>
                    <a:pt x="10008" y="11270"/>
                  </a:lnTo>
                  <a:lnTo>
                    <a:pt x="9867" y="10328"/>
                  </a:lnTo>
                  <a:lnTo>
                    <a:pt x="9719" y="9420"/>
                  </a:lnTo>
                  <a:lnTo>
                    <a:pt x="9557" y="8511"/>
                  </a:lnTo>
                  <a:lnTo>
                    <a:pt x="9387" y="7670"/>
                  </a:lnTo>
                  <a:lnTo>
                    <a:pt x="9209" y="6863"/>
                  </a:lnTo>
                  <a:lnTo>
                    <a:pt x="9025" y="6089"/>
                  </a:lnTo>
                  <a:lnTo>
                    <a:pt x="8825" y="5349"/>
                  </a:lnTo>
                  <a:lnTo>
                    <a:pt x="8618" y="4643"/>
                  </a:lnTo>
                  <a:lnTo>
                    <a:pt x="8411" y="4003"/>
                  </a:lnTo>
                  <a:lnTo>
                    <a:pt x="8190" y="3398"/>
                  </a:lnTo>
                  <a:lnTo>
                    <a:pt x="7968" y="2826"/>
                  </a:lnTo>
                  <a:lnTo>
                    <a:pt x="7731" y="2321"/>
                  </a:lnTo>
                  <a:lnTo>
                    <a:pt x="7495" y="1850"/>
                  </a:lnTo>
                  <a:lnTo>
                    <a:pt x="7251" y="1413"/>
                  </a:lnTo>
                  <a:lnTo>
                    <a:pt x="7000" y="1043"/>
                  </a:lnTo>
                  <a:lnTo>
                    <a:pt x="6741" y="740"/>
                  </a:lnTo>
                  <a:lnTo>
                    <a:pt x="6482" y="471"/>
                  </a:lnTo>
                  <a:lnTo>
                    <a:pt x="6216" y="269"/>
                  </a:lnTo>
                  <a:lnTo>
                    <a:pt x="5950" y="135"/>
                  </a:lnTo>
                  <a:lnTo>
                    <a:pt x="5677" y="34"/>
                  </a:lnTo>
                  <a:lnTo>
                    <a:pt x="5396" y="0"/>
                  </a:lnTo>
                  <a:close/>
                  <a:moveTo>
                    <a:pt x="5396" y="113472"/>
                  </a:moveTo>
                  <a:lnTo>
                    <a:pt x="5115" y="113506"/>
                  </a:lnTo>
                  <a:lnTo>
                    <a:pt x="4842" y="113573"/>
                  </a:lnTo>
                  <a:lnTo>
                    <a:pt x="4568" y="113742"/>
                  </a:lnTo>
                  <a:lnTo>
                    <a:pt x="4295" y="113943"/>
                  </a:lnTo>
                  <a:lnTo>
                    <a:pt x="4036" y="114213"/>
                  </a:lnTo>
                  <a:lnTo>
                    <a:pt x="3777" y="114515"/>
                  </a:lnTo>
                  <a:lnTo>
                    <a:pt x="3526" y="114885"/>
                  </a:lnTo>
                  <a:lnTo>
                    <a:pt x="3275" y="115323"/>
                  </a:lnTo>
                  <a:lnTo>
                    <a:pt x="3038" y="115794"/>
                  </a:lnTo>
                  <a:lnTo>
                    <a:pt x="2802" y="116298"/>
                  </a:lnTo>
                  <a:lnTo>
                    <a:pt x="2580" y="116870"/>
                  </a:lnTo>
                  <a:lnTo>
                    <a:pt x="2359" y="117476"/>
                  </a:lnTo>
                  <a:lnTo>
                    <a:pt x="2152" y="118115"/>
                  </a:lnTo>
                  <a:lnTo>
                    <a:pt x="1945" y="118821"/>
                  </a:lnTo>
                  <a:lnTo>
                    <a:pt x="1752" y="119562"/>
                  </a:lnTo>
                  <a:lnTo>
                    <a:pt x="1568" y="120335"/>
                  </a:lnTo>
                  <a:lnTo>
                    <a:pt x="1390" y="121143"/>
                  </a:lnTo>
                  <a:lnTo>
                    <a:pt x="1220" y="121984"/>
                  </a:lnTo>
                  <a:lnTo>
                    <a:pt x="1058" y="122858"/>
                  </a:lnTo>
                  <a:lnTo>
                    <a:pt x="910" y="123800"/>
                  </a:lnTo>
                  <a:lnTo>
                    <a:pt x="770" y="124742"/>
                  </a:lnTo>
                  <a:lnTo>
                    <a:pt x="644" y="125718"/>
                  </a:lnTo>
                  <a:lnTo>
                    <a:pt x="526" y="126727"/>
                  </a:lnTo>
                  <a:lnTo>
                    <a:pt x="415" y="127736"/>
                  </a:lnTo>
                  <a:lnTo>
                    <a:pt x="326" y="128813"/>
                  </a:lnTo>
                  <a:lnTo>
                    <a:pt x="237" y="129889"/>
                  </a:lnTo>
                  <a:lnTo>
                    <a:pt x="171" y="131000"/>
                  </a:lnTo>
                  <a:lnTo>
                    <a:pt x="112" y="132110"/>
                  </a:lnTo>
                  <a:lnTo>
                    <a:pt x="60" y="133254"/>
                  </a:lnTo>
                  <a:lnTo>
                    <a:pt x="31" y="134431"/>
                  </a:lnTo>
                  <a:lnTo>
                    <a:pt x="8" y="135608"/>
                  </a:lnTo>
                  <a:lnTo>
                    <a:pt x="1" y="136820"/>
                  </a:lnTo>
                  <a:lnTo>
                    <a:pt x="8" y="137997"/>
                  </a:lnTo>
                  <a:lnTo>
                    <a:pt x="31" y="139174"/>
                  </a:lnTo>
                  <a:lnTo>
                    <a:pt x="60" y="140352"/>
                  </a:lnTo>
                  <a:lnTo>
                    <a:pt x="112" y="141496"/>
                  </a:lnTo>
                  <a:lnTo>
                    <a:pt x="171" y="142640"/>
                  </a:lnTo>
                  <a:lnTo>
                    <a:pt x="237" y="143716"/>
                  </a:lnTo>
                  <a:lnTo>
                    <a:pt x="326" y="144826"/>
                  </a:lnTo>
                  <a:lnTo>
                    <a:pt x="415" y="145869"/>
                  </a:lnTo>
                  <a:lnTo>
                    <a:pt x="526" y="146912"/>
                  </a:lnTo>
                  <a:lnTo>
                    <a:pt x="644" y="147921"/>
                  </a:lnTo>
                  <a:lnTo>
                    <a:pt x="770" y="148897"/>
                  </a:lnTo>
                  <a:lnTo>
                    <a:pt x="910" y="149839"/>
                  </a:lnTo>
                  <a:lnTo>
                    <a:pt x="1058" y="150747"/>
                  </a:lnTo>
                  <a:lnTo>
                    <a:pt x="1220" y="151622"/>
                  </a:lnTo>
                  <a:lnTo>
                    <a:pt x="1390" y="152496"/>
                  </a:lnTo>
                  <a:lnTo>
                    <a:pt x="1568" y="153304"/>
                  </a:lnTo>
                  <a:lnTo>
                    <a:pt x="1752" y="154078"/>
                  </a:lnTo>
                  <a:lnTo>
                    <a:pt x="1945" y="154818"/>
                  </a:lnTo>
                  <a:lnTo>
                    <a:pt x="2152" y="155491"/>
                  </a:lnTo>
                  <a:lnTo>
                    <a:pt x="2359" y="156163"/>
                  </a:lnTo>
                  <a:lnTo>
                    <a:pt x="2580" y="156769"/>
                  </a:lnTo>
                  <a:lnTo>
                    <a:pt x="2802" y="157341"/>
                  </a:lnTo>
                  <a:lnTo>
                    <a:pt x="3038" y="157845"/>
                  </a:lnTo>
                  <a:lnTo>
                    <a:pt x="3275" y="158316"/>
                  </a:lnTo>
                  <a:lnTo>
                    <a:pt x="3526" y="158720"/>
                  </a:lnTo>
                  <a:lnTo>
                    <a:pt x="3777" y="159090"/>
                  </a:lnTo>
                  <a:lnTo>
                    <a:pt x="4036" y="159427"/>
                  </a:lnTo>
                  <a:lnTo>
                    <a:pt x="4295" y="159696"/>
                  </a:lnTo>
                  <a:lnTo>
                    <a:pt x="4568" y="159898"/>
                  </a:lnTo>
                  <a:lnTo>
                    <a:pt x="4842" y="160032"/>
                  </a:lnTo>
                  <a:lnTo>
                    <a:pt x="5115" y="160133"/>
                  </a:lnTo>
                  <a:lnTo>
                    <a:pt x="5396" y="160167"/>
                  </a:lnTo>
                  <a:lnTo>
                    <a:pt x="5677" y="160133"/>
                  </a:lnTo>
                  <a:lnTo>
                    <a:pt x="5950" y="160032"/>
                  </a:lnTo>
                  <a:lnTo>
                    <a:pt x="6216" y="159898"/>
                  </a:lnTo>
                  <a:lnTo>
                    <a:pt x="6482" y="159696"/>
                  </a:lnTo>
                  <a:lnTo>
                    <a:pt x="6741" y="159427"/>
                  </a:lnTo>
                  <a:lnTo>
                    <a:pt x="7000" y="159090"/>
                  </a:lnTo>
                  <a:lnTo>
                    <a:pt x="7251" y="158720"/>
                  </a:lnTo>
                  <a:lnTo>
                    <a:pt x="7495" y="158316"/>
                  </a:lnTo>
                  <a:lnTo>
                    <a:pt x="7731" y="157845"/>
                  </a:lnTo>
                  <a:lnTo>
                    <a:pt x="7968" y="157341"/>
                  </a:lnTo>
                  <a:lnTo>
                    <a:pt x="8190" y="156769"/>
                  </a:lnTo>
                  <a:lnTo>
                    <a:pt x="8411" y="156163"/>
                  </a:lnTo>
                  <a:lnTo>
                    <a:pt x="8618" y="155491"/>
                  </a:lnTo>
                  <a:lnTo>
                    <a:pt x="8825" y="154818"/>
                  </a:lnTo>
                  <a:lnTo>
                    <a:pt x="9025" y="154078"/>
                  </a:lnTo>
                  <a:lnTo>
                    <a:pt x="9209" y="153304"/>
                  </a:lnTo>
                  <a:lnTo>
                    <a:pt x="9387" y="152496"/>
                  </a:lnTo>
                  <a:lnTo>
                    <a:pt x="9557" y="151622"/>
                  </a:lnTo>
                  <a:lnTo>
                    <a:pt x="9719" y="150747"/>
                  </a:lnTo>
                  <a:lnTo>
                    <a:pt x="9867" y="149839"/>
                  </a:lnTo>
                  <a:lnTo>
                    <a:pt x="10008" y="148897"/>
                  </a:lnTo>
                  <a:lnTo>
                    <a:pt x="10141" y="147921"/>
                  </a:lnTo>
                  <a:lnTo>
                    <a:pt x="10259" y="146912"/>
                  </a:lnTo>
                  <a:lnTo>
                    <a:pt x="10370" y="145869"/>
                  </a:lnTo>
                  <a:lnTo>
                    <a:pt x="10466" y="144826"/>
                  </a:lnTo>
                  <a:lnTo>
                    <a:pt x="10554" y="143716"/>
                  </a:lnTo>
                  <a:lnTo>
                    <a:pt x="10621" y="142640"/>
                  </a:lnTo>
                  <a:lnTo>
                    <a:pt x="10687" y="141496"/>
                  </a:lnTo>
                  <a:lnTo>
                    <a:pt x="10732" y="140352"/>
                  </a:lnTo>
                  <a:lnTo>
                    <a:pt x="10769" y="139174"/>
                  </a:lnTo>
                  <a:lnTo>
                    <a:pt x="10791" y="137997"/>
                  </a:lnTo>
                  <a:lnTo>
                    <a:pt x="10798" y="136820"/>
                  </a:lnTo>
                  <a:lnTo>
                    <a:pt x="10791" y="135608"/>
                  </a:lnTo>
                  <a:lnTo>
                    <a:pt x="10769" y="134431"/>
                  </a:lnTo>
                  <a:lnTo>
                    <a:pt x="10732" y="133254"/>
                  </a:lnTo>
                  <a:lnTo>
                    <a:pt x="10687" y="132110"/>
                  </a:lnTo>
                  <a:lnTo>
                    <a:pt x="10621" y="131000"/>
                  </a:lnTo>
                  <a:lnTo>
                    <a:pt x="10554" y="129889"/>
                  </a:lnTo>
                  <a:lnTo>
                    <a:pt x="10466" y="128813"/>
                  </a:lnTo>
                  <a:lnTo>
                    <a:pt x="10370" y="127736"/>
                  </a:lnTo>
                  <a:lnTo>
                    <a:pt x="10259" y="126727"/>
                  </a:lnTo>
                  <a:lnTo>
                    <a:pt x="10141" y="125718"/>
                  </a:lnTo>
                  <a:lnTo>
                    <a:pt x="10008" y="124742"/>
                  </a:lnTo>
                  <a:lnTo>
                    <a:pt x="9867" y="123800"/>
                  </a:lnTo>
                  <a:lnTo>
                    <a:pt x="9719" y="122858"/>
                  </a:lnTo>
                  <a:lnTo>
                    <a:pt x="9557" y="121984"/>
                  </a:lnTo>
                  <a:lnTo>
                    <a:pt x="9387" y="121143"/>
                  </a:lnTo>
                  <a:lnTo>
                    <a:pt x="9209" y="120335"/>
                  </a:lnTo>
                  <a:lnTo>
                    <a:pt x="9025" y="119562"/>
                  </a:lnTo>
                  <a:lnTo>
                    <a:pt x="8825" y="118821"/>
                  </a:lnTo>
                  <a:lnTo>
                    <a:pt x="8618" y="118115"/>
                  </a:lnTo>
                  <a:lnTo>
                    <a:pt x="8411" y="117476"/>
                  </a:lnTo>
                  <a:lnTo>
                    <a:pt x="8190" y="116870"/>
                  </a:lnTo>
                  <a:lnTo>
                    <a:pt x="7968" y="116298"/>
                  </a:lnTo>
                  <a:lnTo>
                    <a:pt x="7731" y="115794"/>
                  </a:lnTo>
                  <a:lnTo>
                    <a:pt x="7495" y="115323"/>
                  </a:lnTo>
                  <a:lnTo>
                    <a:pt x="7251" y="114885"/>
                  </a:lnTo>
                  <a:lnTo>
                    <a:pt x="7000" y="114515"/>
                  </a:lnTo>
                  <a:lnTo>
                    <a:pt x="6741" y="114213"/>
                  </a:lnTo>
                  <a:lnTo>
                    <a:pt x="6482" y="113943"/>
                  </a:lnTo>
                  <a:lnTo>
                    <a:pt x="6216" y="113742"/>
                  </a:lnTo>
                  <a:lnTo>
                    <a:pt x="5950" y="113573"/>
                  </a:lnTo>
                  <a:lnTo>
                    <a:pt x="5677" y="113506"/>
                  </a:lnTo>
                  <a:lnTo>
                    <a:pt x="5396" y="113472"/>
                  </a:lnTo>
                  <a:close/>
                  <a:moveTo>
                    <a:pt x="5115" y="226945"/>
                  </a:moveTo>
                  <a:lnTo>
                    <a:pt x="4842" y="227046"/>
                  </a:lnTo>
                  <a:lnTo>
                    <a:pt x="4568" y="227214"/>
                  </a:lnTo>
                  <a:lnTo>
                    <a:pt x="4295" y="227416"/>
                  </a:lnTo>
                  <a:lnTo>
                    <a:pt x="4036" y="227651"/>
                  </a:lnTo>
                  <a:lnTo>
                    <a:pt x="3777" y="227988"/>
                  </a:lnTo>
                  <a:lnTo>
                    <a:pt x="3526" y="228358"/>
                  </a:lnTo>
                  <a:lnTo>
                    <a:pt x="3275" y="228761"/>
                  </a:lnTo>
                  <a:lnTo>
                    <a:pt x="3038" y="229232"/>
                  </a:lnTo>
                  <a:lnTo>
                    <a:pt x="2802" y="229771"/>
                  </a:lnTo>
                  <a:lnTo>
                    <a:pt x="2580" y="230309"/>
                  </a:lnTo>
                  <a:lnTo>
                    <a:pt x="2359" y="230915"/>
                  </a:lnTo>
                  <a:lnTo>
                    <a:pt x="2152" y="231587"/>
                  </a:lnTo>
                  <a:lnTo>
                    <a:pt x="1945" y="232260"/>
                  </a:lnTo>
                  <a:lnTo>
                    <a:pt x="1752" y="233000"/>
                  </a:lnTo>
                  <a:lnTo>
                    <a:pt x="1568" y="233774"/>
                  </a:lnTo>
                  <a:lnTo>
                    <a:pt x="1390" y="234581"/>
                  </a:lnTo>
                  <a:lnTo>
                    <a:pt x="1220" y="235422"/>
                  </a:lnTo>
                  <a:lnTo>
                    <a:pt x="1058" y="236331"/>
                  </a:lnTo>
                  <a:lnTo>
                    <a:pt x="910" y="237239"/>
                  </a:lnTo>
                  <a:lnTo>
                    <a:pt x="770" y="238181"/>
                  </a:lnTo>
                  <a:lnTo>
                    <a:pt x="644" y="239157"/>
                  </a:lnTo>
                  <a:lnTo>
                    <a:pt x="526" y="240166"/>
                  </a:lnTo>
                  <a:lnTo>
                    <a:pt x="415" y="241209"/>
                  </a:lnTo>
                  <a:lnTo>
                    <a:pt x="326" y="242252"/>
                  </a:lnTo>
                  <a:lnTo>
                    <a:pt x="237" y="243328"/>
                  </a:lnTo>
                  <a:lnTo>
                    <a:pt x="171" y="244438"/>
                  </a:lnTo>
                  <a:lnTo>
                    <a:pt x="112" y="245582"/>
                  </a:lnTo>
                  <a:lnTo>
                    <a:pt x="60" y="246726"/>
                  </a:lnTo>
                  <a:lnTo>
                    <a:pt x="31" y="247903"/>
                  </a:lnTo>
                  <a:lnTo>
                    <a:pt x="8" y="249081"/>
                  </a:lnTo>
                  <a:lnTo>
                    <a:pt x="1" y="250258"/>
                  </a:lnTo>
                  <a:lnTo>
                    <a:pt x="8" y="251469"/>
                  </a:lnTo>
                  <a:lnTo>
                    <a:pt x="31" y="252647"/>
                  </a:lnTo>
                  <a:lnTo>
                    <a:pt x="60" y="253824"/>
                  </a:lnTo>
                  <a:lnTo>
                    <a:pt x="112" y="254968"/>
                  </a:lnTo>
                  <a:lnTo>
                    <a:pt x="171" y="256078"/>
                  </a:lnTo>
                  <a:lnTo>
                    <a:pt x="237" y="257188"/>
                  </a:lnTo>
                  <a:lnTo>
                    <a:pt x="326" y="258265"/>
                  </a:lnTo>
                  <a:lnTo>
                    <a:pt x="415" y="259341"/>
                  </a:lnTo>
                  <a:lnTo>
                    <a:pt x="526" y="260384"/>
                  </a:lnTo>
                  <a:lnTo>
                    <a:pt x="644" y="261360"/>
                  </a:lnTo>
                  <a:lnTo>
                    <a:pt x="770" y="262336"/>
                  </a:lnTo>
                  <a:lnTo>
                    <a:pt x="910" y="263311"/>
                  </a:lnTo>
                  <a:lnTo>
                    <a:pt x="1058" y="264220"/>
                  </a:lnTo>
                  <a:lnTo>
                    <a:pt x="1220" y="265094"/>
                  </a:lnTo>
                  <a:lnTo>
                    <a:pt x="1390" y="265935"/>
                  </a:lnTo>
                  <a:lnTo>
                    <a:pt x="1568" y="266743"/>
                  </a:lnTo>
                  <a:lnTo>
                    <a:pt x="1752" y="267516"/>
                  </a:lnTo>
                  <a:lnTo>
                    <a:pt x="1945" y="268256"/>
                  </a:lnTo>
                  <a:lnTo>
                    <a:pt x="2152" y="268963"/>
                  </a:lnTo>
                  <a:lnTo>
                    <a:pt x="2359" y="269602"/>
                  </a:lnTo>
                  <a:lnTo>
                    <a:pt x="2580" y="270208"/>
                  </a:lnTo>
                  <a:lnTo>
                    <a:pt x="2802" y="270780"/>
                  </a:lnTo>
                  <a:lnTo>
                    <a:pt x="3038" y="271318"/>
                  </a:lnTo>
                  <a:lnTo>
                    <a:pt x="3275" y="271789"/>
                  </a:lnTo>
                  <a:lnTo>
                    <a:pt x="3526" y="272193"/>
                  </a:lnTo>
                  <a:lnTo>
                    <a:pt x="3777" y="272563"/>
                  </a:lnTo>
                  <a:lnTo>
                    <a:pt x="4036" y="272865"/>
                  </a:lnTo>
                  <a:lnTo>
                    <a:pt x="4295" y="273134"/>
                  </a:lnTo>
                  <a:lnTo>
                    <a:pt x="4568" y="273336"/>
                  </a:lnTo>
                  <a:lnTo>
                    <a:pt x="4842" y="273505"/>
                  </a:lnTo>
                  <a:lnTo>
                    <a:pt x="5115" y="273572"/>
                  </a:lnTo>
                  <a:lnTo>
                    <a:pt x="5396" y="273605"/>
                  </a:lnTo>
                  <a:lnTo>
                    <a:pt x="5677" y="273572"/>
                  </a:lnTo>
                  <a:lnTo>
                    <a:pt x="5950" y="273505"/>
                  </a:lnTo>
                  <a:lnTo>
                    <a:pt x="6216" y="273336"/>
                  </a:lnTo>
                  <a:lnTo>
                    <a:pt x="6482" y="273134"/>
                  </a:lnTo>
                  <a:lnTo>
                    <a:pt x="6741" y="272865"/>
                  </a:lnTo>
                  <a:lnTo>
                    <a:pt x="7000" y="272563"/>
                  </a:lnTo>
                  <a:lnTo>
                    <a:pt x="7251" y="272193"/>
                  </a:lnTo>
                  <a:lnTo>
                    <a:pt x="7495" y="271789"/>
                  </a:lnTo>
                  <a:lnTo>
                    <a:pt x="7731" y="271318"/>
                  </a:lnTo>
                  <a:lnTo>
                    <a:pt x="7968" y="270780"/>
                  </a:lnTo>
                  <a:lnTo>
                    <a:pt x="8190" y="270208"/>
                  </a:lnTo>
                  <a:lnTo>
                    <a:pt x="8411" y="269602"/>
                  </a:lnTo>
                  <a:lnTo>
                    <a:pt x="8618" y="268963"/>
                  </a:lnTo>
                  <a:lnTo>
                    <a:pt x="8825" y="268256"/>
                  </a:lnTo>
                  <a:lnTo>
                    <a:pt x="9025" y="267516"/>
                  </a:lnTo>
                  <a:lnTo>
                    <a:pt x="9209" y="266743"/>
                  </a:lnTo>
                  <a:lnTo>
                    <a:pt x="9387" y="265935"/>
                  </a:lnTo>
                  <a:lnTo>
                    <a:pt x="9557" y="265094"/>
                  </a:lnTo>
                  <a:lnTo>
                    <a:pt x="9719" y="264220"/>
                  </a:lnTo>
                  <a:lnTo>
                    <a:pt x="9867" y="263311"/>
                  </a:lnTo>
                  <a:lnTo>
                    <a:pt x="10008" y="262336"/>
                  </a:lnTo>
                  <a:lnTo>
                    <a:pt x="10141" y="261360"/>
                  </a:lnTo>
                  <a:lnTo>
                    <a:pt x="10259" y="260384"/>
                  </a:lnTo>
                  <a:lnTo>
                    <a:pt x="10370" y="259341"/>
                  </a:lnTo>
                  <a:lnTo>
                    <a:pt x="10466" y="258265"/>
                  </a:lnTo>
                  <a:lnTo>
                    <a:pt x="10554" y="257188"/>
                  </a:lnTo>
                  <a:lnTo>
                    <a:pt x="10621" y="256078"/>
                  </a:lnTo>
                  <a:lnTo>
                    <a:pt x="10687" y="254968"/>
                  </a:lnTo>
                  <a:lnTo>
                    <a:pt x="10732" y="253824"/>
                  </a:lnTo>
                  <a:lnTo>
                    <a:pt x="10769" y="252647"/>
                  </a:lnTo>
                  <a:lnTo>
                    <a:pt x="10791" y="251469"/>
                  </a:lnTo>
                  <a:lnTo>
                    <a:pt x="10798" y="250258"/>
                  </a:lnTo>
                  <a:lnTo>
                    <a:pt x="10791" y="249081"/>
                  </a:lnTo>
                  <a:lnTo>
                    <a:pt x="10769" y="247903"/>
                  </a:lnTo>
                  <a:lnTo>
                    <a:pt x="10732" y="246726"/>
                  </a:lnTo>
                  <a:lnTo>
                    <a:pt x="10687" y="245582"/>
                  </a:lnTo>
                  <a:lnTo>
                    <a:pt x="10621" y="244438"/>
                  </a:lnTo>
                  <a:lnTo>
                    <a:pt x="10554" y="243328"/>
                  </a:lnTo>
                  <a:lnTo>
                    <a:pt x="10466" y="242252"/>
                  </a:lnTo>
                  <a:lnTo>
                    <a:pt x="10370" y="241209"/>
                  </a:lnTo>
                  <a:lnTo>
                    <a:pt x="10259" y="240166"/>
                  </a:lnTo>
                  <a:lnTo>
                    <a:pt x="10141" y="239157"/>
                  </a:lnTo>
                  <a:lnTo>
                    <a:pt x="10008" y="238181"/>
                  </a:lnTo>
                  <a:lnTo>
                    <a:pt x="9867" y="237239"/>
                  </a:lnTo>
                  <a:lnTo>
                    <a:pt x="9719" y="236331"/>
                  </a:lnTo>
                  <a:lnTo>
                    <a:pt x="9557" y="235422"/>
                  </a:lnTo>
                  <a:lnTo>
                    <a:pt x="9387" y="234581"/>
                  </a:lnTo>
                  <a:lnTo>
                    <a:pt x="9209" y="233774"/>
                  </a:lnTo>
                  <a:lnTo>
                    <a:pt x="9025" y="233000"/>
                  </a:lnTo>
                  <a:lnTo>
                    <a:pt x="8825" y="232260"/>
                  </a:lnTo>
                  <a:lnTo>
                    <a:pt x="8618" y="231587"/>
                  </a:lnTo>
                  <a:lnTo>
                    <a:pt x="8411" y="230915"/>
                  </a:lnTo>
                  <a:lnTo>
                    <a:pt x="8190" y="230309"/>
                  </a:lnTo>
                  <a:lnTo>
                    <a:pt x="7968" y="229771"/>
                  </a:lnTo>
                  <a:lnTo>
                    <a:pt x="7731" y="229232"/>
                  </a:lnTo>
                  <a:lnTo>
                    <a:pt x="7495" y="228761"/>
                  </a:lnTo>
                  <a:lnTo>
                    <a:pt x="7251" y="228358"/>
                  </a:lnTo>
                  <a:lnTo>
                    <a:pt x="7000" y="227988"/>
                  </a:lnTo>
                  <a:lnTo>
                    <a:pt x="6741" y="227651"/>
                  </a:lnTo>
                  <a:lnTo>
                    <a:pt x="6482" y="227416"/>
                  </a:lnTo>
                  <a:lnTo>
                    <a:pt x="6216" y="227214"/>
                  </a:lnTo>
                  <a:lnTo>
                    <a:pt x="5950" y="227046"/>
                  </a:lnTo>
                  <a:lnTo>
                    <a:pt x="5677" y="226945"/>
                  </a:lnTo>
                  <a:close/>
                  <a:moveTo>
                    <a:pt x="5115" y="340384"/>
                  </a:moveTo>
                  <a:lnTo>
                    <a:pt x="4842" y="340485"/>
                  </a:lnTo>
                  <a:lnTo>
                    <a:pt x="4568" y="340653"/>
                  </a:lnTo>
                  <a:lnTo>
                    <a:pt x="4295" y="340855"/>
                  </a:lnTo>
                  <a:lnTo>
                    <a:pt x="4036" y="341124"/>
                  </a:lnTo>
                  <a:lnTo>
                    <a:pt x="3777" y="341426"/>
                  </a:lnTo>
                  <a:lnTo>
                    <a:pt x="3526" y="341797"/>
                  </a:lnTo>
                  <a:lnTo>
                    <a:pt x="3275" y="342200"/>
                  </a:lnTo>
                  <a:lnTo>
                    <a:pt x="3038" y="342671"/>
                  </a:lnTo>
                  <a:lnTo>
                    <a:pt x="2802" y="343209"/>
                  </a:lnTo>
                  <a:lnTo>
                    <a:pt x="2580" y="343748"/>
                  </a:lnTo>
                  <a:lnTo>
                    <a:pt x="2359" y="344387"/>
                  </a:lnTo>
                  <a:lnTo>
                    <a:pt x="2152" y="345026"/>
                  </a:lnTo>
                  <a:lnTo>
                    <a:pt x="1945" y="345733"/>
                  </a:lnTo>
                  <a:lnTo>
                    <a:pt x="1752" y="346439"/>
                  </a:lnTo>
                  <a:lnTo>
                    <a:pt x="1568" y="347213"/>
                  </a:lnTo>
                  <a:lnTo>
                    <a:pt x="1390" y="348054"/>
                  </a:lnTo>
                  <a:lnTo>
                    <a:pt x="1220" y="348895"/>
                  </a:lnTo>
                  <a:lnTo>
                    <a:pt x="1058" y="349770"/>
                  </a:lnTo>
                  <a:lnTo>
                    <a:pt x="910" y="350678"/>
                  </a:lnTo>
                  <a:lnTo>
                    <a:pt x="770" y="351620"/>
                  </a:lnTo>
                  <a:lnTo>
                    <a:pt x="644" y="352595"/>
                  </a:lnTo>
                  <a:lnTo>
                    <a:pt x="526" y="353605"/>
                  </a:lnTo>
                  <a:lnTo>
                    <a:pt x="415" y="354648"/>
                  </a:lnTo>
                  <a:lnTo>
                    <a:pt x="326" y="355724"/>
                  </a:lnTo>
                  <a:lnTo>
                    <a:pt x="237" y="356801"/>
                  </a:lnTo>
                  <a:lnTo>
                    <a:pt x="171" y="357911"/>
                  </a:lnTo>
                  <a:lnTo>
                    <a:pt x="112" y="359021"/>
                  </a:lnTo>
                  <a:lnTo>
                    <a:pt x="60" y="360165"/>
                  </a:lnTo>
                  <a:lnTo>
                    <a:pt x="31" y="361342"/>
                  </a:lnTo>
                  <a:lnTo>
                    <a:pt x="8" y="362520"/>
                  </a:lnTo>
                  <a:lnTo>
                    <a:pt x="1" y="363697"/>
                  </a:lnTo>
                  <a:lnTo>
                    <a:pt x="8" y="364908"/>
                  </a:lnTo>
                  <a:lnTo>
                    <a:pt x="31" y="366086"/>
                  </a:lnTo>
                  <a:lnTo>
                    <a:pt x="60" y="367263"/>
                  </a:lnTo>
                  <a:lnTo>
                    <a:pt x="112" y="368407"/>
                  </a:lnTo>
                  <a:lnTo>
                    <a:pt x="171" y="369517"/>
                  </a:lnTo>
                  <a:lnTo>
                    <a:pt x="237" y="370627"/>
                  </a:lnTo>
                  <a:lnTo>
                    <a:pt x="326" y="371704"/>
                  </a:lnTo>
                  <a:lnTo>
                    <a:pt x="415" y="372780"/>
                  </a:lnTo>
                  <a:lnTo>
                    <a:pt x="526" y="373823"/>
                  </a:lnTo>
                  <a:lnTo>
                    <a:pt x="644" y="374799"/>
                  </a:lnTo>
                  <a:lnTo>
                    <a:pt x="770" y="375808"/>
                  </a:lnTo>
                  <a:lnTo>
                    <a:pt x="910" y="376750"/>
                  </a:lnTo>
                  <a:lnTo>
                    <a:pt x="1058" y="377658"/>
                  </a:lnTo>
                  <a:lnTo>
                    <a:pt x="1220" y="378533"/>
                  </a:lnTo>
                  <a:lnTo>
                    <a:pt x="1390" y="379374"/>
                  </a:lnTo>
                  <a:lnTo>
                    <a:pt x="1568" y="380215"/>
                  </a:lnTo>
                  <a:lnTo>
                    <a:pt x="1752" y="380989"/>
                  </a:lnTo>
                  <a:lnTo>
                    <a:pt x="1945" y="381695"/>
                  </a:lnTo>
                  <a:lnTo>
                    <a:pt x="2152" y="382402"/>
                  </a:lnTo>
                  <a:lnTo>
                    <a:pt x="2359" y="383041"/>
                  </a:lnTo>
                  <a:lnTo>
                    <a:pt x="2580" y="383680"/>
                  </a:lnTo>
                  <a:lnTo>
                    <a:pt x="2802" y="384218"/>
                  </a:lnTo>
                  <a:lnTo>
                    <a:pt x="3038" y="384757"/>
                  </a:lnTo>
                  <a:lnTo>
                    <a:pt x="3275" y="385228"/>
                  </a:lnTo>
                  <a:lnTo>
                    <a:pt x="3526" y="385631"/>
                  </a:lnTo>
                  <a:lnTo>
                    <a:pt x="3777" y="386001"/>
                  </a:lnTo>
                  <a:lnTo>
                    <a:pt x="4036" y="386304"/>
                  </a:lnTo>
                  <a:lnTo>
                    <a:pt x="4295" y="386573"/>
                  </a:lnTo>
                  <a:lnTo>
                    <a:pt x="4568" y="386775"/>
                  </a:lnTo>
                  <a:lnTo>
                    <a:pt x="4842" y="386943"/>
                  </a:lnTo>
                  <a:lnTo>
                    <a:pt x="5115" y="387044"/>
                  </a:lnTo>
                  <a:lnTo>
                    <a:pt x="5677" y="387044"/>
                  </a:lnTo>
                  <a:lnTo>
                    <a:pt x="5950" y="386943"/>
                  </a:lnTo>
                  <a:lnTo>
                    <a:pt x="6216" y="386775"/>
                  </a:lnTo>
                  <a:lnTo>
                    <a:pt x="6482" y="386573"/>
                  </a:lnTo>
                  <a:lnTo>
                    <a:pt x="6741" y="386304"/>
                  </a:lnTo>
                  <a:lnTo>
                    <a:pt x="7000" y="386001"/>
                  </a:lnTo>
                  <a:lnTo>
                    <a:pt x="7251" y="385631"/>
                  </a:lnTo>
                  <a:lnTo>
                    <a:pt x="7495" y="385228"/>
                  </a:lnTo>
                  <a:lnTo>
                    <a:pt x="7731" y="384757"/>
                  </a:lnTo>
                  <a:lnTo>
                    <a:pt x="7968" y="384218"/>
                  </a:lnTo>
                  <a:lnTo>
                    <a:pt x="8190" y="383680"/>
                  </a:lnTo>
                  <a:lnTo>
                    <a:pt x="8411" y="383041"/>
                  </a:lnTo>
                  <a:lnTo>
                    <a:pt x="8618" y="382402"/>
                  </a:lnTo>
                  <a:lnTo>
                    <a:pt x="8825" y="381695"/>
                  </a:lnTo>
                  <a:lnTo>
                    <a:pt x="9025" y="380989"/>
                  </a:lnTo>
                  <a:lnTo>
                    <a:pt x="9209" y="380215"/>
                  </a:lnTo>
                  <a:lnTo>
                    <a:pt x="9387" y="379374"/>
                  </a:lnTo>
                  <a:lnTo>
                    <a:pt x="9557" y="378533"/>
                  </a:lnTo>
                  <a:lnTo>
                    <a:pt x="9719" y="377658"/>
                  </a:lnTo>
                  <a:lnTo>
                    <a:pt x="9867" y="376750"/>
                  </a:lnTo>
                  <a:lnTo>
                    <a:pt x="10008" y="375808"/>
                  </a:lnTo>
                  <a:lnTo>
                    <a:pt x="10141" y="374799"/>
                  </a:lnTo>
                  <a:lnTo>
                    <a:pt x="10259" y="373823"/>
                  </a:lnTo>
                  <a:lnTo>
                    <a:pt x="10370" y="372780"/>
                  </a:lnTo>
                  <a:lnTo>
                    <a:pt x="10466" y="371704"/>
                  </a:lnTo>
                  <a:lnTo>
                    <a:pt x="10554" y="370627"/>
                  </a:lnTo>
                  <a:lnTo>
                    <a:pt x="10621" y="369517"/>
                  </a:lnTo>
                  <a:lnTo>
                    <a:pt x="10687" y="368407"/>
                  </a:lnTo>
                  <a:lnTo>
                    <a:pt x="10732" y="367263"/>
                  </a:lnTo>
                  <a:lnTo>
                    <a:pt x="10769" y="366086"/>
                  </a:lnTo>
                  <a:lnTo>
                    <a:pt x="10791" y="364908"/>
                  </a:lnTo>
                  <a:lnTo>
                    <a:pt x="10798" y="363697"/>
                  </a:lnTo>
                  <a:lnTo>
                    <a:pt x="10791" y="362520"/>
                  </a:lnTo>
                  <a:lnTo>
                    <a:pt x="10769" y="361342"/>
                  </a:lnTo>
                  <a:lnTo>
                    <a:pt x="10732" y="360165"/>
                  </a:lnTo>
                  <a:lnTo>
                    <a:pt x="10687" y="359021"/>
                  </a:lnTo>
                  <a:lnTo>
                    <a:pt x="10621" y="357911"/>
                  </a:lnTo>
                  <a:lnTo>
                    <a:pt x="10554" y="356801"/>
                  </a:lnTo>
                  <a:lnTo>
                    <a:pt x="10466" y="355724"/>
                  </a:lnTo>
                  <a:lnTo>
                    <a:pt x="10370" y="354648"/>
                  </a:lnTo>
                  <a:lnTo>
                    <a:pt x="10259" y="353605"/>
                  </a:lnTo>
                  <a:lnTo>
                    <a:pt x="10141" y="352595"/>
                  </a:lnTo>
                  <a:lnTo>
                    <a:pt x="10008" y="351620"/>
                  </a:lnTo>
                  <a:lnTo>
                    <a:pt x="9867" y="350678"/>
                  </a:lnTo>
                  <a:lnTo>
                    <a:pt x="9719" y="349770"/>
                  </a:lnTo>
                  <a:lnTo>
                    <a:pt x="9557" y="348895"/>
                  </a:lnTo>
                  <a:lnTo>
                    <a:pt x="9387" y="348054"/>
                  </a:lnTo>
                  <a:lnTo>
                    <a:pt x="9209" y="347213"/>
                  </a:lnTo>
                  <a:lnTo>
                    <a:pt x="9025" y="346439"/>
                  </a:lnTo>
                  <a:lnTo>
                    <a:pt x="8825" y="345733"/>
                  </a:lnTo>
                  <a:lnTo>
                    <a:pt x="8618" y="345026"/>
                  </a:lnTo>
                  <a:lnTo>
                    <a:pt x="8411" y="344387"/>
                  </a:lnTo>
                  <a:lnTo>
                    <a:pt x="8190" y="343748"/>
                  </a:lnTo>
                  <a:lnTo>
                    <a:pt x="7968" y="343209"/>
                  </a:lnTo>
                  <a:lnTo>
                    <a:pt x="7731" y="342671"/>
                  </a:lnTo>
                  <a:lnTo>
                    <a:pt x="7495" y="342200"/>
                  </a:lnTo>
                  <a:lnTo>
                    <a:pt x="7251" y="341797"/>
                  </a:lnTo>
                  <a:lnTo>
                    <a:pt x="7000" y="341426"/>
                  </a:lnTo>
                  <a:lnTo>
                    <a:pt x="6741" y="341124"/>
                  </a:lnTo>
                  <a:lnTo>
                    <a:pt x="6482" y="340855"/>
                  </a:lnTo>
                  <a:lnTo>
                    <a:pt x="6216" y="340653"/>
                  </a:lnTo>
                  <a:lnTo>
                    <a:pt x="5950" y="340485"/>
                  </a:lnTo>
                  <a:lnTo>
                    <a:pt x="5677" y="340384"/>
                  </a:lnTo>
                  <a:close/>
                  <a:moveTo>
                    <a:pt x="5396" y="453822"/>
                  </a:moveTo>
                  <a:lnTo>
                    <a:pt x="5115" y="453856"/>
                  </a:lnTo>
                  <a:lnTo>
                    <a:pt x="4842" y="453957"/>
                  </a:lnTo>
                  <a:lnTo>
                    <a:pt x="4568" y="454092"/>
                  </a:lnTo>
                  <a:lnTo>
                    <a:pt x="4295" y="454293"/>
                  </a:lnTo>
                  <a:lnTo>
                    <a:pt x="4036" y="454562"/>
                  </a:lnTo>
                  <a:lnTo>
                    <a:pt x="3777" y="454865"/>
                  </a:lnTo>
                  <a:lnTo>
                    <a:pt x="3526" y="455235"/>
                  </a:lnTo>
                  <a:lnTo>
                    <a:pt x="3275" y="455639"/>
                  </a:lnTo>
                  <a:lnTo>
                    <a:pt x="3038" y="456110"/>
                  </a:lnTo>
                  <a:lnTo>
                    <a:pt x="2802" y="456615"/>
                  </a:lnTo>
                  <a:lnTo>
                    <a:pt x="2580" y="457153"/>
                  </a:lnTo>
                  <a:lnTo>
                    <a:pt x="2359" y="457758"/>
                  </a:lnTo>
                  <a:lnTo>
                    <a:pt x="2152" y="458398"/>
                  </a:lnTo>
                  <a:lnTo>
                    <a:pt x="1945" y="459070"/>
                  </a:lnTo>
                  <a:lnTo>
                    <a:pt x="1752" y="459811"/>
                  </a:lnTo>
                  <a:lnTo>
                    <a:pt x="1568" y="460551"/>
                  </a:lnTo>
                  <a:lnTo>
                    <a:pt x="1390" y="461358"/>
                  </a:lnTo>
                  <a:lnTo>
                    <a:pt x="1220" y="462199"/>
                  </a:lnTo>
                  <a:lnTo>
                    <a:pt x="1058" y="463074"/>
                  </a:lnTo>
                  <a:lnTo>
                    <a:pt x="910" y="463982"/>
                  </a:lnTo>
                  <a:lnTo>
                    <a:pt x="770" y="464924"/>
                  </a:lnTo>
                  <a:lnTo>
                    <a:pt x="644" y="465900"/>
                  </a:lnTo>
                  <a:lnTo>
                    <a:pt x="526" y="466875"/>
                  </a:lnTo>
                  <a:lnTo>
                    <a:pt x="415" y="467918"/>
                  </a:lnTo>
                  <a:lnTo>
                    <a:pt x="326" y="468961"/>
                  </a:lnTo>
                  <a:lnTo>
                    <a:pt x="237" y="470038"/>
                  </a:lnTo>
                  <a:lnTo>
                    <a:pt x="171" y="471148"/>
                  </a:lnTo>
                  <a:lnTo>
                    <a:pt x="112" y="472258"/>
                  </a:lnTo>
                  <a:lnTo>
                    <a:pt x="60" y="473402"/>
                  </a:lnTo>
                  <a:lnTo>
                    <a:pt x="31" y="474579"/>
                  </a:lnTo>
                  <a:lnTo>
                    <a:pt x="8" y="475757"/>
                  </a:lnTo>
                  <a:lnTo>
                    <a:pt x="1" y="476934"/>
                  </a:lnTo>
                  <a:lnTo>
                    <a:pt x="8" y="478179"/>
                  </a:lnTo>
                  <a:lnTo>
                    <a:pt x="31" y="479356"/>
                  </a:lnTo>
                  <a:lnTo>
                    <a:pt x="60" y="480534"/>
                  </a:lnTo>
                  <a:lnTo>
                    <a:pt x="112" y="481711"/>
                  </a:lnTo>
                  <a:lnTo>
                    <a:pt x="171" y="482855"/>
                  </a:lnTo>
                  <a:lnTo>
                    <a:pt x="237" y="483965"/>
                  </a:lnTo>
                  <a:lnTo>
                    <a:pt x="326" y="485075"/>
                  </a:lnTo>
                  <a:lnTo>
                    <a:pt x="415" y="486152"/>
                  </a:lnTo>
                  <a:lnTo>
                    <a:pt x="526" y="487195"/>
                  </a:lnTo>
                  <a:lnTo>
                    <a:pt x="644" y="488204"/>
                  </a:lnTo>
                  <a:lnTo>
                    <a:pt x="770" y="489179"/>
                  </a:lnTo>
                  <a:lnTo>
                    <a:pt x="910" y="490155"/>
                  </a:lnTo>
                  <a:lnTo>
                    <a:pt x="1058" y="491063"/>
                  </a:lnTo>
                  <a:lnTo>
                    <a:pt x="1220" y="491972"/>
                  </a:lnTo>
                  <a:lnTo>
                    <a:pt x="1390" y="492813"/>
                  </a:lnTo>
                  <a:lnTo>
                    <a:pt x="1568" y="493620"/>
                  </a:lnTo>
                  <a:lnTo>
                    <a:pt x="1752" y="494394"/>
                  </a:lnTo>
                  <a:lnTo>
                    <a:pt x="1945" y="495134"/>
                  </a:lnTo>
                  <a:lnTo>
                    <a:pt x="2152" y="495840"/>
                  </a:lnTo>
                  <a:lnTo>
                    <a:pt x="2359" y="496513"/>
                  </a:lnTo>
                  <a:lnTo>
                    <a:pt x="2580" y="497119"/>
                  </a:lnTo>
                  <a:lnTo>
                    <a:pt x="2802" y="497691"/>
                  </a:lnTo>
                  <a:lnTo>
                    <a:pt x="3038" y="498195"/>
                  </a:lnTo>
                  <a:lnTo>
                    <a:pt x="3275" y="498666"/>
                  </a:lnTo>
                  <a:lnTo>
                    <a:pt x="3526" y="499104"/>
                  </a:lnTo>
                  <a:lnTo>
                    <a:pt x="3777" y="499474"/>
                  </a:lnTo>
                  <a:lnTo>
                    <a:pt x="4036" y="499777"/>
                  </a:lnTo>
                  <a:lnTo>
                    <a:pt x="4295" y="500046"/>
                  </a:lnTo>
                  <a:lnTo>
                    <a:pt x="4568" y="500248"/>
                  </a:lnTo>
                  <a:lnTo>
                    <a:pt x="4842" y="500382"/>
                  </a:lnTo>
                  <a:lnTo>
                    <a:pt x="5115" y="500483"/>
                  </a:lnTo>
                  <a:lnTo>
                    <a:pt x="5396" y="500517"/>
                  </a:lnTo>
                  <a:lnTo>
                    <a:pt x="5677" y="500483"/>
                  </a:lnTo>
                  <a:lnTo>
                    <a:pt x="5950" y="500382"/>
                  </a:lnTo>
                  <a:lnTo>
                    <a:pt x="6216" y="500248"/>
                  </a:lnTo>
                  <a:lnTo>
                    <a:pt x="6482" y="500046"/>
                  </a:lnTo>
                  <a:lnTo>
                    <a:pt x="6741" y="499777"/>
                  </a:lnTo>
                  <a:lnTo>
                    <a:pt x="7000" y="499474"/>
                  </a:lnTo>
                  <a:lnTo>
                    <a:pt x="7251" y="499104"/>
                  </a:lnTo>
                  <a:lnTo>
                    <a:pt x="7495" y="498666"/>
                  </a:lnTo>
                  <a:lnTo>
                    <a:pt x="7731" y="498195"/>
                  </a:lnTo>
                  <a:lnTo>
                    <a:pt x="7968" y="497691"/>
                  </a:lnTo>
                  <a:lnTo>
                    <a:pt x="8190" y="497119"/>
                  </a:lnTo>
                  <a:lnTo>
                    <a:pt x="8411" y="496513"/>
                  </a:lnTo>
                  <a:lnTo>
                    <a:pt x="8618" y="495840"/>
                  </a:lnTo>
                  <a:lnTo>
                    <a:pt x="8825" y="495134"/>
                  </a:lnTo>
                  <a:lnTo>
                    <a:pt x="9025" y="494394"/>
                  </a:lnTo>
                  <a:lnTo>
                    <a:pt x="9209" y="493620"/>
                  </a:lnTo>
                  <a:lnTo>
                    <a:pt x="9387" y="492813"/>
                  </a:lnTo>
                  <a:lnTo>
                    <a:pt x="9557" y="491972"/>
                  </a:lnTo>
                  <a:lnTo>
                    <a:pt x="9719" y="491063"/>
                  </a:lnTo>
                  <a:lnTo>
                    <a:pt x="9867" y="490155"/>
                  </a:lnTo>
                  <a:lnTo>
                    <a:pt x="10008" y="489179"/>
                  </a:lnTo>
                  <a:lnTo>
                    <a:pt x="10141" y="488204"/>
                  </a:lnTo>
                  <a:lnTo>
                    <a:pt x="10259" y="487195"/>
                  </a:lnTo>
                  <a:lnTo>
                    <a:pt x="10370" y="486152"/>
                  </a:lnTo>
                  <a:lnTo>
                    <a:pt x="10466" y="485075"/>
                  </a:lnTo>
                  <a:lnTo>
                    <a:pt x="10554" y="483965"/>
                  </a:lnTo>
                  <a:lnTo>
                    <a:pt x="10621" y="482855"/>
                  </a:lnTo>
                  <a:lnTo>
                    <a:pt x="10687" y="481711"/>
                  </a:lnTo>
                  <a:lnTo>
                    <a:pt x="10732" y="480534"/>
                  </a:lnTo>
                  <a:lnTo>
                    <a:pt x="10769" y="479356"/>
                  </a:lnTo>
                  <a:lnTo>
                    <a:pt x="10791" y="478179"/>
                  </a:lnTo>
                  <a:lnTo>
                    <a:pt x="10798" y="476934"/>
                  </a:lnTo>
                  <a:lnTo>
                    <a:pt x="10791" y="475757"/>
                  </a:lnTo>
                  <a:lnTo>
                    <a:pt x="10769" y="474579"/>
                  </a:lnTo>
                  <a:lnTo>
                    <a:pt x="10732" y="473402"/>
                  </a:lnTo>
                  <a:lnTo>
                    <a:pt x="10687" y="472258"/>
                  </a:lnTo>
                  <a:lnTo>
                    <a:pt x="10621" y="471148"/>
                  </a:lnTo>
                  <a:lnTo>
                    <a:pt x="10554" y="470038"/>
                  </a:lnTo>
                  <a:lnTo>
                    <a:pt x="10466" y="468961"/>
                  </a:lnTo>
                  <a:lnTo>
                    <a:pt x="10370" y="467918"/>
                  </a:lnTo>
                  <a:lnTo>
                    <a:pt x="10259" y="466875"/>
                  </a:lnTo>
                  <a:lnTo>
                    <a:pt x="10141" y="465900"/>
                  </a:lnTo>
                  <a:lnTo>
                    <a:pt x="10008" y="464924"/>
                  </a:lnTo>
                  <a:lnTo>
                    <a:pt x="9867" y="463982"/>
                  </a:lnTo>
                  <a:lnTo>
                    <a:pt x="9719" y="463074"/>
                  </a:lnTo>
                  <a:lnTo>
                    <a:pt x="9557" y="462199"/>
                  </a:lnTo>
                  <a:lnTo>
                    <a:pt x="9387" y="461358"/>
                  </a:lnTo>
                  <a:lnTo>
                    <a:pt x="9209" y="460551"/>
                  </a:lnTo>
                  <a:lnTo>
                    <a:pt x="9025" y="459811"/>
                  </a:lnTo>
                  <a:lnTo>
                    <a:pt x="8825" y="459070"/>
                  </a:lnTo>
                  <a:lnTo>
                    <a:pt x="8618" y="458398"/>
                  </a:lnTo>
                  <a:lnTo>
                    <a:pt x="8411" y="457758"/>
                  </a:lnTo>
                  <a:lnTo>
                    <a:pt x="8190" y="457153"/>
                  </a:lnTo>
                  <a:lnTo>
                    <a:pt x="7968" y="456615"/>
                  </a:lnTo>
                  <a:lnTo>
                    <a:pt x="7731" y="456110"/>
                  </a:lnTo>
                  <a:lnTo>
                    <a:pt x="7495" y="455639"/>
                  </a:lnTo>
                  <a:lnTo>
                    <a:pt x="7251" y="455235"/>
                  </a:lnTo>
                  <a:lnTo>
                    <a:pt x="7000" y="454865"/>
                  </a:lnTo>
                  <a:lnTo>
                    <a:pt x="6741" y="454562"/>
                  </a:lnTo>
                  <a:lnTo>
                    <a:pt x="6482" y="454293"/>
                  </a:lnTo>
                  <a:lnTo>
                    <a:pt x="6216" y="454092"/>
                  </a:lnTo>
                  <a:lnTo>
                    <a:pt x="5950" y="453957"/>
                  </a:lnTo>
                  <a:lnTo>
                    <a:pt x="5677" y="453856"/>
                  </a:lnTo>
                  <a:lnTo>
                    <a:pt x="5396" y="453822"/>
                  </a:lnTo>
                  <a:close/>
                  <a:moveTo>
                    <a:pt x="5115" y="567059"/>
                  </a:moveTo>
                  <a:lnTo>
                    <a:pt x="4842" y="567160"/>
                  </a:lnTo>
                  <a:lnTo>
                    <a:pt x="4568" y="567328"/>
                  </a:lnTo>
                  <a:lnTo>
                    <a:pt x="4295" y="567530"/>
                  </a:lnTo>
                  <a:lnTo>
                    <a:pt x="4036" y="567766"/>
                  </a:lnTo>
                  <a:lnTo>
                    <a:pt x="3777" y="568102"/>
                  </a:lnTo>
                  <a:lnTo>
                    <a:pt x="3526" y="568472"/>
                  </a:lnTo>
                  <a:lnTo>
                    <a:pt x="3275" y="568876"/>
                  </a:lnTo>
                  <a:lnTo>
                    <a:pt x="3038" y="569347"/>
                  </a:lnTo>
                  <a:lnTo>
                    <a:pt x="2802" y="569885"/>
                  </a:lnTo>
                  <a:lnTo>
                    <a:pt x="2580" y="570423"/>
                  </a:lnTo>
                  <a:lnTo>
                    <a:pt x="2359" y="571029"/>
                  </a:lnTo>
                  <a:lnTo>
                    <a:pt x="2152" y="571702"/>
                  </a:lnTo>
                  <a:lnTo>
                    <a:pt x="1945" y="572408"/>
                  </a:lnTo>
                  <a:lnTo>
                    <a:pt x="1752" y="573115"/>
                  </a:lnTo>
                  <a:lnTo>
                    <a:pt x="1568" y="573889"/>
                  </a:lnTo>
                  <a:lnTo>
                    <a:pt x="1390" y="574730"/>
                  </a:lnTo>
                  <a:lnTo>
                    <a:pt x="1220" y="575571"/>
                  </a:lnTo>
                  <a:lnTo>
                    <a:pt x="1058" y="576445"/>
                  </a:lnTo>
                  <a:lnTo>
                    <a:pt x="910" y="577354"/>
                  </a:lnTo>
                  <a:lnTo>
                    <a:pt x="770" y="578296"/>
                  </a:lnTo>
                  <a:lnTo>
                    <a:pt x="644" y="579271"/>
                  </a:lnTo>
                  <a:lnTo>
                    <a:pt x="526" y="580280"/>
                  </a:lnTo>
                  <a:lnTo>
                    <a:pt x="415" y="581323"/>
                  </a:lnTo>
                  <a:lnTo>
                    <a:pt x="326" y="582400"/>
                  </a:lnTo>
                  <a:lnTo>
                    <a:pt x="237" y="583476"/>
                  </a:lnTo>
                  <a:lnTo>
                    <a:pt x="171" y="584586"/>
                  </a:lnTo>
                  <a:lnTo>
                    <a:pt x="112" y="585697"/>
                  </a:lnTo>
                  <a:lnTo>
                    <a:pt x="60" y="586840"/>
                  </a:lnTo>
                  <a:lnTo>
                    <a:pt x="31" y="588018"/>
                  </a:lnTo>
                  <a:lnTo>
                    <a:pt x="8" y="589195"/>
                  </a:lnTo>
                  <a:lnTo>
                    <a:pt x="1" y="590373"/>
                  </a:lnTo>
                  <a:lnTo>
                    <a:pt x="8" y="591618"/>
                  </a:lnTo>
                  <a:lnTo>
                    <a:pt x="31" y="592795"/>
                  </a:lnTo>
                  <a:lnTo>
                    <a:pt x="60" y="593972"/>
                  </a:lnTo>
                  <a:lnTo>
                    <a:pt x="112" y="595150"/>
                  </a:lnTo>
                  <a:lnTo>
                    <a:pt x="171" y="596294"/>
                  </a:lnTo>
                  <a:lnTo>
                    <a:pt x="237" y="597404"/>
                  </a:lnTo>
                  <a:lnTo>
                    <a:pt x="326" y="598480"/>
                  </a:lnTo>
                  <a:lnTo>
                    <a:pt x="415" y="599557"/>
                  </a:lnTo>
                  <a:lnTo>
                    <a:pt x="526" y="600600"/>
                  </a:lnTo>
                  <a:lnTo>
                    <a:pt x="644" y="601609"/>
                  </a:lnTo>
                  <a:lnTo>
                    <a:pt x="770" y="602585"/>
                  </a:lnTo>
                  <a:lnTo>
                    <a:pt x="910" y="603527"/>
                  </a:lnTo>
                  <a:lnTo>
                    <a:pt x="1058" y="604435"/>
                  </a:lnTo>
                  <a:lnTo>
                    <a:pt x="1220" y="605310"/>
                  </a:lnTo>
                  <a:lnTo>
                    <a:pt x="1390" y="606151"/>
                  </a:lnTo>
                  <a:lnTo>
                    <a:pt x="1568" y="606958"/>
                  </a:lnTo>
                  <a:lnTo>
                    <a:pt x="1752" y="607732"/>
                  </a:lnTo>
                  <a:lnTo>
                    <a:pt x="1945" y="608472"/>
                  </a:lnTo>
                  <a:lnTo>
                    <a:pt x="2152" y="609145"/>
                  </a:lnTo>
                  <a:lnTo>
                    <a:pt x="2359" y="609784"/>
                  </a:lnTo>
                  <a:lnTo>
                    <a:pt x="2580" y="610389"/>
                  </a:lnTo>
                  <a:lnTo>
                    <a:pt x="2802" y="610961"/>
                  </a:lnTo>
                  <a:lnTo>
                    <a:pt x="3038" y="611466"/>
                  </a:lnTo>
                  <a:lnTo>
                    <a:pt x="3275" y="611937"/>
                  </a:lnTo>
                  <a:lnTo>
                    <a:pt x="3526" y="612341"/>
                  </a:lnTo>
                  <a:lnTo>
                    <a:pt x="3777" y="612711"/>
                  </a:lnTo>
                  <a:lnTo>
                    <a:pt x="4036" y="613013"/>
                  </a:lnTo>
                  <a:lnTo>
                    <a:pt x="4295" y="613249"/>
                  </a:lnTo>
                  <a:lnTo>
                    <a:pt x="4568" y="613451"/>
                  </a:lnTo>
                  <a:lnTo>
                    <a:pt x="4842" y="613619"/>
                  </a:lnTo>
                  <a:lnTo>
                    <a:pt x="5115" y="613686"/>
                  </a:lnTo>
                  <a:lnTo>
                    <a:pt x="5396" y="613720"/>
                  </a:lnTo>
                  <a:lnTo>
                    <a:pt x="5677" y="613686"/>
                  </a:lnTo>
                  <a:lnTo>
                    <a:pt x="5950" y="613619"/>
                  </a:lnTo>
                  <a:lnTo>
                    <a:pt x="6216" y="613451"/>
                  </a:lnTo>
                  <a:lnTo>
                    <a:pt x="6482" y="613249"/>
                  </a:lnTo>
                  <a:lnTo>
                    <a:pt x="6741" y="613013"/>
                  </a:lnTo>
                  <a:lnTo>
                    <a:pt x="7000" y="612711"/>
                  </a:lnTo>
                  <a:lnTo>
                    <a:pt x="7251" y="612341"/>
                  </a:lnTo>
                  <a:lnTo>
                    <a:pt x="7495" y="611937"/>
                  </a:lnTo>
                  <a:lnTo>
                    <a:pt x="7731" y="611466"/>
                  </a:lnTo>
                  <a:lnTo>
                    <a:pt x="7968" y="610961"/>
                  </a:lnTo>
                  <a:lnTo>
                    <a:pt x="8190" y="610389"/>
                  </a:lnTo>
                  <a:lnTo>
                    <a:pt x="8411" y="609784"/>
                  </a:lnTo>
                  <a:lnTo>
                    <a:pt x="8618" y="609145"/>
                  </a:lnTo>
                  <a:lnTo>
                    <a:pt x="8825" y="608472"/>
                  </a:lnTo>
                  <a:lnTo>
                    <a:pt x="9025" y="607732"/>
                  </a:lnTo>
                  <a:lnTo>
                    <a:pt x="9209" y="606958"/>
                  </a:lnTo>
                  <a:lnTo>
                    <a:pt x="9387" y="606151"/>
                  </a:lnTo>
                  <a:lnTo>
                    <a:pt x="9557" y="605310"/>
                  </a:lnTo>
                  <a:lnTo>
                    <a:pt x="9719" y="604435"/>
                  </a:lnTo>
                  <a:lnTo>
                    <a:pt x="9867" y="603527"/>
                  </a:lnTo>
                  <a:lnTo>
                    <a:pt x="10008" y="602585"/>
                  </a:lnTo>
                  <a:lnTo>
                    <a:pt x="10141" y="601609"/>
                  </a:lnTo>
                  <a:lnTo>
                    <a:pt x="10259" y="600600"/>
                  </a:lnTo>
                  <a:lnTo>
                    <a:pt x="10370" y="599557"/>
                  </a:lnTo>
                  <a:lnTo>
                    <a:pt x="10466" y="598480"/>
                  </a:lnTo>
                  <a:lnTo>
                    <a:pt x="10554" y="597404"/>
                  </a:lnTo>
                  <a:lnTo>
                    <a:pt x="10621" y="596294"/>
                  </a:lnTo>
                  <a:lnTo>
                    <a:pt x="10687" y="595150"/>
                  </a:lnTo>
                  <a:lnTo>
                    <a:pt x="10732" y="593972"/>
                  </a:lnTo>
                  <a:lnTo>
                    <a:pt x="10769" y="592795"/>
                  </a:lnTo>
                  <a:lnTo>
                    <a:pt x="10791" y="591618"/>
                  </a:lnTo>
                  <a:lnTo>
                    <a:pt x="10798" y="590373"/>
                  </a:lnTo>
                  <a:lnTo>
                    <a:pt x="10791" y="589195"/>
                  </a:lnTo>
                  <a:lnTo>
                    <a:pt x="10769" y="588018"/>
                  </a:lnTo>
                  <a:lnTo>
                    <a:pt x="10732" y="586840"/>
                  </a:lnTo>
                  <a:lnTo>
                    <a:pt x="10687" y="585697"/>
                  </a:lnTo>
                  <a:lnTo>
                    <a:pt x="10621" y="584586"/>
                  </a:lnTo>
                  <a:lnTo>
                    <a:pt x="10554" y="583476"/>
                  </a:lnTo>
                  <a:lnTo>
                    <a:pt x="10466" y="582400"/>
                  </a:lnTo>
                  <a:lnTo>
                    <a:pt x="10370" y="581323"/>
                  </a:lnTo>
                  <a:lnTo>
                    <a:pt x="10259" y="580280"/>
                  </a:lnTo>
                  <a:lnTo>
                    <a:pt x="10141" y="579271"/>
                  </a:lnTo>
                  <a:lnTo>
                    <a:pt x="10008" y="578296"/>
                  </a:lnTo>
                  <a:lnTo>
                    <a:pt x="9867" y="577354"/>
                  </a:lnTo>
                  <a:lnTo>
                    <a:pt x="9719" y="576445"/>
                  </a:lnTo>
                  <a:lnTo>
                    <a:pt x="9557" y="575571"/>
                  </a:lnTo>
                  <a:lnTo>
                    <a:pt x="9387" y="574730"/>
                  </a:lnTo>
                  <a:lnTo>
                    <a:pt x="9209" y="573889"/>
                  </a:lnTo>
                  <a:lnTo>
                    <a:pt x="9025" y="573115"/>
                  </a:lnTo>
                  <a:lnTo>
                    <a:pt x="8825" y="572408"/>
                  </a:lnTo>
                  <a:lnTo>
                    <a:pt x="8618" y="571702"/>
                  </a:lnTo>
                  <a:lnTo>
                    <a:pt x="8411" y="571029"/>
                  </a:lnTo>
                  <a:lnTo>
                    <a:pt x="8190" y="570423"/>
                  </a:lnTo>
                  <a:lnTo>
                    <a:pt x="7968" y="569885"/>
                  </a:lnTo>
                  <a:lnTo>
                    <a:pt x="7731" y="569347"/>
                  </a:lnTo>
                  <a:lnTo>
                    <a:pt x="7495" y="568876"/>
                  </a:lnTo>
                  <a:lnTo>
                    <a:pt x="7251" y="568472"/>
                  </a:lnTo>
                  <a:lnTo>
                    <a:pt x="7000" y="568102"/>
                  </a:lnTo>
                  <a:lnTo>
                    <a:pt x="6741" y="567766"/>
                  </a:lnTo>
                  <a:lnTo>
                    <a:pt x="6482" y="567530"/>
                  </a:lnTo>
                  <a:lnTo>
                    <a:pt x="6216" y="567328"/>
                  </a:lnTo>
                  <a:lnTo>
                    <a:pt x="5950" y="567160"/>
                  </a:lnTo>
                  <a:lnTo>
                    <a:pt x="5677"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1"/>
            <p:cNvSpPr/>
            <p:nvPr/>
          </p:nvSpPr>
          <p:spPr>
            <a:xfrm>
              <a:off x="11835774" y="1047749"/>
              <a:ext cx="55601" cy="876085"/>
            </a:xfrm>
            <a:custGeom>
              <a:rect b="b" l="l" r="r" t="t"/>
              <a:pathLst>
                <a:path extrusionOk="0" h="613720" w="10791">
                  <a:moveTo>
                    <a:pt x="5395" y="0"/>
                  </a:moveTo>
                  <a:lnTo>
                    <a:pt x="5114" y="34"/>
                  </a:lnTo>
                  <a:lnTo>
                    <a:pt x="4841" y="135"/>
                  </a:lnTo>
                  <a:lnTo>
                    <a:pt x="4568" y="269"/>
                  </a:lnTo>
                  <a:lnTo>
                    <a:pt x="4294" y="471"/>
                  </a:lnTo>
                  <a:lnTo>
                    <a:pt x="4035" y="740"/>
                  </a:lnTo>
                  <a:lnTo>
                    <a:pt x="3777" y="1043"/>
                  </a:lnTo>
                  <a:lnTo>
                    <a:pt x="3526" y="1413"/>
                  </a:lnTo>
                  <a:lnTo>
                    <a:pt x="3274" y="1850"/>
                  </a:lnTo>
                  <a:lnTo>
                    <a:pt x="3038" y="2321"/>
                  </a:lnTo>
                  <a:lnTo>
                    <a:pt x="2801" y="2826"/>
                  </a:lnTo>
                  <a:lnTo>
                    <a:pt x="2580" y="3398"/>
                  </a:lnTo>
                  <a:lnTo>
                    <a:pt x="2358" y="4003"/>
                  </a:lnTo>
                  <a:lnTo>
                    <a:pt x="2151" y="4643"/>
                  </a:lnTo>
                  <a:lnTo>
                    <a:pt x="1944" y="5349"/>
                  </a:lnTo>
                  <a:lnTo>
                    <a:pt x="1752" y="6089"/>
                  </a:lnTo>
                  <a:lnTo>
                    <a:pt x="1560" y="6863"/>
                  </a:lnTo>
                  <a:lnTo>
                    <a:pt x="1382" y="7670"/>
                  </a:lnTo>
                  <a:lnTo>
                    <a:pt x="1220" y="8511"/>
                  </a:lnTo>
                  <a:lnTo>
                    <a:pt x="1057" y="9420"/>
                  </a:lnTo>
                  <a:lnTo>
                    <a:pt x="909" y="10328"/>
                  </a:lnTo>
                  <a:lnTo>
                    <a:pt x="769" y="11270"/>
                  </a:lnTo>
                  <a:lnTo>
                    <a:pt x="643" y="12245"/>
                  </a:lnTo>
                  <a:lnTo>
                    <a:pt x="525" y="13255"/>
                  </a:lnTo>
                  <a:lnTo>
                    <a:pt x="414" y="14298"/>
                  </a:lnTo>
                  <a:lnTo>
                    <a:pt x="318" y="15340"/>
                  </a:lnTo>
                  <a:lnTo>
                    <a:pt x="237" y="16417"/>
                  </a:lnTo>
                  <a:lnTo>
                    <a:pt x="163" y="17527"/>
                  </a:lnTo>
                  <a:lnTo>
                    <a:pt x="104" y="18671"/>
                  </a:lnTo>
                  <a:lnTo>
                    <a:pt x="59" y="19815"/>
                  </a:lnTo>
                  <a:lnTo>
                    <a:pt x="30" y="20959"/>
                  </a:lnTo>
                  <a:lnTo>
                    <a:pt x="8" y="22136"/>
                  </a:lnTo>
                  <a:lnTo>
                    <a:pt x="0" y="23347"/>
                  </a:lnTo>
                  <a:lnTo>
                    <a:pt x="8" y="24558"/>
                  </a:lnTo>
                  <a:lnTo>
                    <a:pt x="30" y="25736"/>
                  </a:lnTo>
                  <a:lnTo>
                    <a:pt x="59" y="26879"/>
                  </a:lnTo>
                  <a:lnTo>
                    <a:pt x="104" y="28023"/>
                  </a:lnTo>
                  <a:lnTo>
                    <a:pt x="163" y="29167"/>
                  </a:lnTo>
                  <a:lnTo>
                    <a:pt x="237" y="30277"/>
                  </a:lnTo>
                  <a:lnTo>
                    <a:pt x="318" y="31354"/>
                  </a:lnTo>
                  <a:lnTo>
                    <a:pt x="414" y="32397"/>
                  </a:lnTo>
                  <a:lnTo>
                    <a:pt x="525" y="33440"/>
                  </a:lnTo>
                  <a:lnTo>
                    <a:pt x="643" y="34449"/>
                  </a:lnTo>
                  <a:lnTo>
                    <a:pt x="769" y="35424"/>
                  </a:lnTo>
                  <a:lnTo>
                    <a:pt x="909" y="36366"/>
                  </a:lnTo>
                  <a:lnTo>
                    <a:pt x="1057" y="37275"/>
                  </a:lnTo>
                  <a:lnTo>
                    <a:pt x="1220" y="38183"/>
                  </a:lnTo>
                  <a:lnTo>
                    <a:pt x="1382" y="39024"/>
                  </a:lnTo>
                  <a:lnTo>
                    <a:pt x="1560" y="39831"/>
                  </a:lnTo>
                  <a:lnTo>
                    <a:pt x="1752" y="40605"/>
                  </a:lnTo>
                  <a:lnTo>
                    <a:pt x="1944" y="41345"/>
                  </a:lnTo>
                  <a:lnTo>
                    <a:pt x="2151" y="42052"/>
                  </a:lnTo>
                  <a:lnTo>
                    <a:pt x="2358" y="42691"/>
                  </a:lnTo>
                  <a:lnTo>
                    <a:pt x="2580" y="43296"/>
                  </a:lnTo>
                  <a:lnTo>
                    <a:pt x="2801" y="43868"/>
                  </a:lnTo>
                  <a:lnTo>
                    <a:pt x="3038" y="44373"/>
                  </a:lnTo>
                  <a:lnTo>
                    <a:pt x="3274" y="44844"/>
                  </a:lnTo>
                  <a:lnTo>
                    <a:pt x="3526" y="45281"/>
                  </a:lnTo>
                  <a:lnTo>
                    <a:pt x="3777" y="45651"/>
                  </a:lnTo>
                  <a:lnTo>
                    <a:pt x="4035" y="45954"/>
                  </a:lnTo>
                  <a:lnTo>
                    <a:pt x="4294" y="46223"/>
                  </a:lnTo>
                  <a:lnTo>
                    <a:pt x="4568" y="46425"/>
                  </a:lnTo>
                  <a:lnTo>
                    <a:pt x="4841" y="46560"/>
                  </a:lnTo>
                  <a:lnTo>
                    <a:pt x="5114" y="46661"/>
                  </a:lnTo>
                  <a:lnTo>
                    <a:pt x="5395" y="46694"/>
                  </a:lnTo>
                  <a:lnTo>
                    <a:pt x="5676" y="46661"/>
                  </a:lnTo>
                  <a:lnTo>
                    <a:pt x="5950" y="46560"/>
                  </a:lnTo>
                  <a:lnTo>
                    <a:pt x="6216" y="46425"/>
                  </a:lnTo>
                  <a:lnTo>
                    <a:pt x="6482" y="46223"/>
                  </a:lnTo>
                  <a:lnTo>
                    <a:pt x="6740" y="45954"/>
                  </a:lnTo>
                  <a:lnTo>
                    <a:pt x="6999" y="45651"/>
                  </a:lnTo>
                  <a:lnTo>
                    <a:pt x="7250" y="45281"/>
                  </a:lnTo>
                  <a:lnTo>
                    <a:pt x="7494" y="44844"/>
                  </a:lnTo>
                  <a:lnTo>
                    <a:pt x="7731" y="44373"/>
                  </a:lnTo>
                  <a:lnTo>
                    <a:pt x="7960" y="43868"/>
                  </a:lnTo>
                  <a:lnTo>
                    <a:pt x="8189" y="43296"/>
                  </a:lnTo>
                  <a:lnTo>
                    <a:pt x="8411" y="42691"/>
                  </a:lnTo>
                  <a:lnTo>
                    <a:pt x="8618" y="42052"/>
                  </a:lnTo>
                  <a:lnTo>
                    <a:pt x="8824" y="41345"/>
                  </a:lnTo>
                  <a:lnTo>
                    <a:pt x="9017" y="40605"/>
                  </a:lnTo>
                  <a:lnTo>
                    <a:pt x="9209" y="39831"/>
                  </a:lnTo>
                  <a:lnTo>
                    <a:pt x="9386" y="39024"/>
                  </a:lnTo>
                  <a:lnTo>
                    <a:pt x="9556" y="38183"/>
                  </a:lnTo>
                  <a:lnTo>
                    <a:pt x="9719" y="37275"/>
                  </a:lnTo>
                  <a:lnTo>
                    <a:pt x="9867" y="36366"/>
                  </a:lnTo>
                  <a:lnTo>
                    <a:pt x="10007" y="35424"/>
                  </a:lnTo>
                  <a:lnTo>
                    <a:pt x="10140" y="34449"/>
                  </a:lnTo>
                  <a:lnTo>
                    <a:pt x="10258" y="33440"/>
                  </a:lnTo>
                  <a:lnTo>
                    <a:pt x="10369" y="32397"/>
                  </a:lnTo>
                  <a:lnTo>
                    <a:pt x="10465" y="31354"/>
                  </a:lnTo>
                  <a:lnTo>
                    <a:pt x="10546" y="30277"/>
                  </a:lnTo>
                  <a:lnTo>
                    <a:pt x="10620" y="29167"/>
                  </a:lnTo>
                  <a:lnTo>
                    <a:pt x="10687" y="28023"/>
                  </a:lnTo>
                  <a:lnTo>
                    <a:pt x="10731" y="26879"/>
                  </a:lnTo>
                  <a:lnTo>
                    <a:pt x="10768" y="25736"/>
                  </a:lnTo>
                  <a:lnTo>
                    <a:pt x="10790" y="24558"/>
                  </a:lnTo>
                  <a:lnTo>
                    <a:pt x="10790" y="23347"/>
                  </a:lnTo>
                  <a:lnTo>
                    <a:pt x="10790" y="22136"/>
                  </a:lnTo>
                  <a:lnTo>
                    <a:pt x="10768" y="20959"/>
                  </a:lnTo>
                  <a:lnTo>
                    <a:pt x="10731" y="19815"/>
                  </a:lnTo>
                  <a:lnTo>
                    <a:pt x="10687" y="18671"/>
                  </a:lnTo>
                  <a:lnTo>
                    <a:pt x="10620" y="17527"/>
                  </a:lnTo>
                  <a:lnTo>
                    <a:pt x="10546" y="16417"/>
                  </a:lnTo>
                  <a:lnTo>
                    <a:pt x="10465" y="15340"/>
                  </a:lnTo>
                  <a:lnTo>
                    <a:pt x="10369" y="14298"/>
                  </a:lnTo>
                  <a:lnTo>
                    <a:pt x="10258" y="13255"/>
                  </a:lnTo>
                  <a:lnTo>
                    <a:pt x="10140" y="12245"/>
                  </a:lnTo>
                  <a:lnTo>
                    <a:pt x="10007" y="11270"/>
                  </a:lnTo>
                  <a:lnTo>
                    <a:pt x="9867" y="10328"/>
                  </a:lnTo>
                  <a:lnTo>
                    <a:pt x="9719" y="9420"/>
                  </a:lnTo>
                  <a:lnTo>
                    <a:pt x="9556" y="8511"/>
                  </a:lnTo>
                  <a:lnTo>
                    <a:pt x="9386" y="7670"/>
                  </a:lnTo>
                  <a:lnTo>
                    <a:pt x="9209" y="6863"/>
                  </a:lnTo>
                  <a:lnTo>
                    <a:pt x="9017" y="6089"/>
                  </a:lnTo>
                  <a:lnTo>
                    <a:pt x="8824" y="5349"/>
                  </a:lnTo>
                  <a:lnTo>
                    <a:pt x="8618" y="4643"/>
                  </a:lnTo>
                  <a:lnTo>
                    <a:pt x="8411" y="4003"/>
                  </a:lnTo>
                  <a:lnTo>
                    <a:pt x="8189" y="3398"/>
                  </a:lnTo>
                  <a:lnTo>
                    <a:pt x="7960" y="2826"/>
                  </a:lnTo>
                  <a:lnTo>
                    <a:pt x="7731" y="2321"/>
                  </a:lnTo>
                  <a:lnTo>
                    <a:pt x="7494" y="1850"/>
                  </a:lnTo>
                  <a:lnTo>
                    <a:pt x="7250" y="1413"/>
                  </a:lnTo>
                  <a:lnTo>
                    <a:pt x="6999" y="1043"/>
                  </a:lnTo>
                  <a:lnTo>
                    <a:pt x="6740" y="740"/>
                  </a:lnTo>
                  <a:lnTo>
                    <a:pt x="6482" y="471"/>
                  </a:lnTo>
                  <a:lnTo>
                    <a:pt x="6216" y="269"/>
                  </a:lnTo>
                  <a:lnTo>
                    <a:pt x="5950" y="135"/>
                  </a:lnTo>
                  <a:lnTo>
                    <a:pt x="5676" y="34"/>
                  </a:lnTo>
                  <a:lnTo>
                    <a:pt x="5395" y="0"/>
                  </a:lnTo>
                  <a:close/>
                  <a:moveTo>
                    <a:pt x="5395" y="113472"/>
                  </a:moveTo>
                  <a:lnTo>
                    <a:pt x="5114" y="113506"/>
                  </a:lnTo>
                  <a:lnTo>
                    <a:pt x="4841" y="113573"/>
                  </a:lnTo>
                  <a:lnTo>
                    <a:pt x="4568" y="113742"/>
                  </a:lnTo>
                  <a:lnTo>
                    <a:pt x="4294" y="113943"/>
                  </a:lnTo>
                  <a:lnTo>
                    <a:pt x="4035" y="114213"/>
                  </a:lnTo>
                  <a:lnTo>
                    <a:pt x="3777" y="114515"/>
                  </a:lnTo>
                  <a:lnTo>
                    <a:pt x="3526" y="114885"/>
                  </a:lnTo>
                  <a:lnTo>
                    <a:pt x="3274" y="115323"/>
                  </a:lnTo>
                  <a:lnTo>
                    <a:pt x="3038" y="115794"/>
                  </a:lnTo>
                  <a:lnTo>
                    <a:pt x="2801" y="116298"/>
                  </a:lnTo>
                  <a:lnTo>
                    <a:pt x="2580" y="116870"/>
                  </a:lnTo>
                  <a:lnTo>
                    <a:pt x="2358" y="117476"/>
                  </a:lnTo>
                  <a:lnTo>
                    <a:pt x="2151" y="118115"/>
                  </a:lnTo>
                  <a:lnTo>
                    <a:pt x="1944" y="118821"/>
                  </a:lnTo>
                  <a:lnTo>
                    <a:pt x="1752" y="119562"/>
                  </a:lnTo>
                  <a:lnTo>
                    <a:pt x="1560" y="120335"/>
                  </a:lnTo>
                  <a:lnTo>
                    <a:pt x="1382" y="121143"/>
                  </a:lnTo>
                  <a:lnTo>
                    <a:pt x="1220" y="121984"/>
                  </a:lnTo>
                  <a:lnTo>
                    <a:pt x="1057" y="122858"/>
                  </a:lnTo>
                  <a:lnTo>
                    <a:pt x="909" y="123800"/>
                  </a:lnTo>
                  <a:lnTo>
                    <a:pt x="769" y="124742"/>
                  </a:lnTo>
                  <a:lnTo>
                    <a:pt x="643" y="125718"/>
                  </a:lnTo>
                  <a:lnTo>
                    <a:pt x="525" y="126727"/>
                  </a:lnTo>
                  <a:lnTo>
                    <a:pt x="414" y="127736"/>
                  </a:lnTo>
                  <a:lnTo>
                    <a:pt x="318" y="128813"/>
                  </a:lnTo>
                  <a:lnTo>
                    <a:pt x="237" y="129889"/>
                  </a:lnTo>
                  <a:lnTo>
                    <a:pt x="163" y="131000"/>
                  </a:lnTo>
                  <a:lnTo>
                    <a:pt x="104" y="132110"/>
                  </a:lnTo>
                  <a:lnTo>
                    <a:pt x="59" y="133254"/>
                  </a:lnTo>
                  <a:lnTo>
                    <a:pt x="30" y="134431"/>
                  </a:lnTo>
                  <a:lnTo>
                    <a:pt x="8" y="135608"/>
                  </a:lnTo>
                  <a:lnTo>
                    <a:pt x="0" y="136820"/>
                  </a:lnTo>
                  <a:lnTo>
                    <a:pt x="8" y="137997"/>
                  </a:lnTo>
                  <a:lnTo>
                    <a:pt x="30" y="139174"/>
                  </a:lnTo>
                  <a:lnTo>
                    <a:pt x="59" y="140352"/>
                  </a:lnTo>
                  <a:lnTo>
                    <a:pt x="104" y="141496"/>
                  </a:lnTo>
                  <a:lnTo>
                    <a:pt x="163" y="142640"/>
                  </a:lnTo>
                  <a:lnTo>
                    <a:pt x="237" y="143716"/>
                  </a:lnTo>
                  <a:lnTo>
                    <a:pt x="318" y="144826"/>
                  </a:lnTo>
                  <a:lnTo>
                    <a:pt x="414" y="145869"/>
                  </a:lnTo>
                  <a:lnTo>
                    <a:pt x="525" y="146912"/>
                  </a:lnTo>
                  <a:lnTo>
                    <a:pt x="643" y="147921"/>
                  </a:lnTo>
                  <a:lnTo>
                    <a:pt x="769" y="148897"/>
                  </a:lnTo>
                  <a:lnTo>
                    <a:pt x="909" y="149839"/>
                  </a:lnTo>
                  <a:lnTo>
                    <a:pt x="1057" y="150747"/>
                  </a:lnTo>
                  <a:lnTo>
                    <a:pt x="1220" y="151622"/>
                  </a:lnTo>
                  <a:lnTo>
                    <a:pt x="1382" y="152496"/>
                  </a:lnTo>
                  <a:lnTo>
                    <a:pt x="1560" y="153304"/>
                  </a:lnTo>
                  <a:lnTo>
                    <a:pt x="1752" y="154078"/>
                  </a:lnTo>
                  <a:lnTo>
                    <a:pt x="1944" y="154818"/>
                  </a:lnTo>
                  <a:lnTo>
                    <a:pt x="2151" y="155491"/>
                  </a:lnTo>
                  <a:lnTo>
                    <a:pt x="2358" y="156163"/>
                  </a:lnTo>
                  <a:lnTo>
                    <a:pt x="2580" y="156769"/>
                  </a:lnTo>
                  <a:lnTo>
                    <a:pt x="2801" y="157341"/>
                  </a:lnTo>
                  <a:lnTo>
                    <a:pt x="3038" y="157845"/>
                  </a:lnTo>
                  <a:lnTo>
                    <a:pt x="3274" y="158316"/>
                  </a:lnTo>
                  <a:lnTo>
                    <a:pt x="3526" y="158720"/>
                  </a:lnTo>
                  <a:lnTo>
                    <a:pt x="3777" y="159090"/>
                  </a:lnTo>
                  <a:lnTo>
                    <a:pt x="4035" y="159427"/>
                  </a:lnTo>
                  <a:lnTo>
                    <a:pt x="4294" y="159696"/>
                  </a:lnTo>
                  <a:lnTo>
                    <a:pt x="4568" y="159898"/>
                  </a:lnTo>
                  <a:lnTo>
                    <a:pt x="4841" y="160032"/>
                  </a:lnTo>
                  <a:lnTo>
                    <a:pt x="5114" y="160133"/>
                  </a:lnTo>
                  <a:lnTo>
                    <a:pt x="5395"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0" y="157341"/>
                  </a:lnTo>
                  <a:lnTo>
                    <a:pt x="8189" y="156769"/>
                  </a:lnTo>
                  <a:lnTo>
                    <a:pt x="8411" y="156163"/>
                  </a:lnTo>
                  <a:lnTo>
                    <a:pt x="8618" y="155491"/>
                  </a:lnTo>
                  <a:lnTo>
                    <a:pt x="8824" y="154818"/>
                  </a:lnTo>
                  <a:lnTo>
                    <a:pt x="9017" y="154078"/>
                  </a:lnTo>
                  <a:lnTo>
                    <a:pt x="9209" y="153304"/>
                  </a:lnTo>
                  <a:lnTo>
                    <a:pt x="9386" y="152496"/>
                  </a:lnTo>
                  <a:lnTo>
                    <a:pt x="9556" y="151622"/>
                  </a:lnTo>
                  <a:lnTo>
                    <a:pt x="9719" y="150747"/>
                  </a:lnTo>
                  <a:lnTo>
                    <a:pt x="9867" y="149839"/>
                  </a:lnTo>
                  <a:lnTo>
                    <a:pt x="10007" y="148897"/>
                  </a:lnTo>
                  <a:lnTo>
                    <a:pt x="10140" y="147921"/>
                  </a:lnTo>
                  <a:lnTo>
                    <a:pt x="10258" y="146912"/>
                  </a:lnTo>
                  <a:lnTo>
                    <a:pt x="10369" y="145869"/>
                  </a:lnTo>
                  <a:lnTo>
                    <a:pt x="10465" y="144826"/>
                  </a:lnTo>
                  <a:lnTo>
                    <a:pt x="10546" y="143716"/>
                  </a:lnTo>
                  <a:lnTo>
                    <a:pt x="10620" y="142640"/>
                  </a:lnTo>
                  <a:lnTo>
                    <a:pt x="10687" y="141496"/>
                  </a:lnTo>
                  <a:lnTo>
                    <a:pt x="10731" y="140352"/>
                  </a:lnTo>
                  <a:lnTo>
                    <a:pt x="10768" y="139174"/>
                  </a:lnTo>
                  <a:lnTo>
                    <a:pt x="10790" y="137997"/>
                  </a:lnTo>
                  <a:lnTo>
                    <a:pt x="10790" y="136820"/>
                  </a:lnTo>
                  <a:lnTo>
                    <a:pt x="10790" y="135608"/>
                  </a:lnTo>
                  <a:lnTo>
                    <a:pt x="10768" y="134431"/>
                  </a:lnTo>
                  <a:lnTo>
                    <a:pt x="10731" y="133254"/>
                  </a:lnTo>
                  <a:lnTo>
                    <a:pt x="10687" y="132110"/>
                  </a:lnTo>
                  <a:lnTo>
                    <a:pt x="10620" y="131000"/>
                  </a:lnTo>
                  <a:lnTo>
                    <a:pt x="10546" y="129889"/>
                  </a:lnTo>
                  <a:lnTo>
                    <a:pt x="10465" y="128813"/>
                  </a:lnTo>
                  <a:lnTo>
                    <a:pt x="10369" y="127736"/>
                  </a:lnTo>
                  <a:lnTo>
                    <a:pt x="10258" y="126727"/>
                  </a:lnTo>
                  <a:lnTo>
                    <a:pt x="10140" y="125718"/>
                  </a:lnTo>
                  <a:lnTo>
                    <a:pt x="10007" y="124742"/>
                  </a:lnTo>
                  <a:lnTo>
                    <a:pt x="9867" y="123800"/>
                  </a:lnTo>
                  <a:lnTo>
                    <a:pt x="9719" y="122858"/>
                  </a:lnTo>
                  <a:lnTo>
                    <a:pt x="9556" y="121984"/>
                  </a:lnTo>
                  <a:lnTo>
                    <a:pt x="9386" y="121143"/>
                  </a:lnTo>
                  <a:lnTo>
                    <a:pt x="9209" y="120335"/>
                  </a:lnTo>
                  <a:lnTo>
                    <a:pt x="9017" y="119562"/>
                  </a:lnTo>
                  <a:lnTo>
                    <a:pt x="8824" y="118821"/>
                  </a:lnTo>
                  <a:lnTo>
                    <a:pt x="8618" y="118115"/>
                  </a:lnTo>
                  <a:lnTo>
                    <a:pt x="8411" y="117476"/>
                  </a:lnTo>
                  <a:lnTo>
                    <a:pt x="8189" y="116870"/>
                  </a:lnTo>
                  <a:lnTo>
                    <a:pt x="7960"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395" y="113472"/>
                  </a:lnTo>
                  <a:close/>
                  <a:moveTo>
                    <a:pt x="5114" y="226945"/>
                  </a:moveTo>
                  <a:lnTo>
                    <a:pt x="4841" y="227046"/>
                  </a:lnTo>
                  <a:lnTo>
                    <a:pt x="4568" y="227214"/>
                  </a:lnTo>
                  <a:lnTo>
                    <a:pt x="4294" y="227416"/>
                  </a:lnTo>
                  <a:lnTo>
                    <a:pt x="4035" y="227651"/>
                  </a:lnTo>
                  <a:lnTo>
                    <a:pt x="3777" y="227988"/>
                  </a:lnTo>
                  <a:lnTo>
                    <a:pt x="3526" y="228358"/>
                  </a:lnTo>
                  <a:lnTo>
                    <a:pt x="3274" y="228761"/>
                  </a:lnTo>
                  <a:lnTo>
                    <a:pt x="3038" y="229232"/>
                  </a:lnTo>
                  <a:lnTo>
                    <a:pt x="2801" y="229771"/>
                  </a:lnTo>
                  <a:lnTo>
                    <a:pt x="2580" y="230309"/>
                  </a:lnTo>
                  <a:lnTo>
                    <a:pt x="2358" y="230915"/>
                  </a:lnTo>
                  <a:lnTo>
                    <a:pt x="2151" y="231587"/>
                  </a:lnTo>
                  <a:lnTo>
                    <a:pt x="1944" y="232260"/>
                  </a:lnTo>
                  <a:lnTo>
                    <a:pt x="1752" y="233000"/>
                  </a:lnTo>
                  <a:lnTo>
                    <a:pt x="1560" y="233774"/>
                  </a:lnTo>
                  <a:lnTo>
                    <a:pt x="1382" y="234581"/>
                  </a:lnTo>
                  <a:lnTo>
                    <a:pt x="1220" y="235422"/>
                  </a:lnTo>
                  <a:lnTo>
                    <a:pt x="1057" y="236331"/>
                  </a:lnTo>
                  <a:lnTo>
                    <a:pt x="909" y="237239"/>
                  </a:lnTo>
                  <a:lnTo>
                    <a:pt x="769" y="238181"/>
                  </a:lnTo>
                  <a:lnTo>
                    <a:pt x="643" y="239157"/>
                  </a:lnTo>
                  <a:lnTo>
                    <a:pt x="525" y="240166"/>
                  </a:lnTo>
                  <a:lnTo>
                    <a:pt x="414" y="241209"/>
                  </a:lnTo>
                  <a:lnTo>
                    <a:pt x="318" y="242252"/>
                  </a:lnTo>
                  <a:lnTo>
                    <a:pt x="237" y="243328"/>
                  </a:lnTo>
                  <a:lnTo>
                    <a:pt x="163" y="244438"/>
                  </a:lnTo>
                  <a:lnTo>
                    <a:pt x="104" y="245582"/>
                  </a:lnTo>
                  <a:lnTo>
                    <a:pt x="59" y="246726"/>
                  </a:lnTo>
                  <a:lnTo>
                    <a:pt x="30" y="247903"/>
                  </a:lnTo>
                  <a:lnTo>
                    <a:pt x="8" y="249081"/>
                  </a:lnTo>
                  <a:lnTo>
                    <a:pt x="0" y="250258"/>
                  </a:lnTo>
                  <a:lnTo>
                    <a:pt x="8" y="251469"/>
                  </a:lnTo>
                  <a:lnTo>
                    <a:pt x="30" y="252647"/>
                  </a:lnTo>
                  <a:lnTo>
                    <a:pt x="59" y="253824"/>
                  </a:lnTo>
                  <a:lnTo>
                    <a:pt x="104" y="254968"/>
                  </a:lnTo>
                  <a:lnTo>
                    <a:pt x="163" y="256078"/>
                  </a:lnTo>
                  <a:lnTo>
                    <a:pt x="237" y="257188"/>
                  </a:lnTo>
                  <a:lnTo>
                    <a:pt x="318" y="258265"/>
                  </a:lnTo>
                  <a:lnTo>
                    <a:pt x="414" y="259341"/>
                  </a:lnTo>
                  <a:lnTo>
                    <a:pt x="525" y="260384"/>
                  </a:lnTo>
                  <a:lnTo>
                    <a:pt x="643" y="261360"/>
                  </a:lnTo>
                  <a:lnTo>
                    <a:pt x="769" y="262336"/>
                  </a:lnTo>
                  <a:lnTo>
                    <a:pt x="909" y="263311"/>
                  </a:lnTo>
                  <a:lnTo>
                    <a:pt x="1057" y="264220"/>
                  </a:lnTo>
                  <a:lnTo>
                    <a:pt x="1220" y="265094"/>
                  </a:lnTo>
                  <a:lnTo>
                    <a:pt x="1382" y="265935"/>
                  </a:lnTo>
                  <a:lnTo>
                    <a:pt x="1560" y="266743"/>
                  </a:lnTo>
                  <a:lnTo>
                    <a:pt x="1752" y="267516"/>
                  </a:lnTo>
                  <a:lnTo>
                    <a:pt x="1944" y="268256"/>
                  </a:lnTo>
                  <a:lnTo>
                    <a:pt x="2151" y="268963"/>
                  </a:lnTo>
                  <a:lnTo>
                    <a:pt x="2358" y="269602"/>
                  </a:lnTo>
                  <a:lnTo>
                    <a:pt x="2580" y="270208"/>
                  </a:lnTo>
                  <a:lnTo>
                    <a:pt x="2801" y="270780"/>
                  </a:lnTo>
                  <a:lnTo>
                    <a:pt x="3038" y="271318"/>
                  </a:lnTo>
                  <a:lnTo>
                    <a:pt x="3274" y="271789"/>
                  </a:lnTo>
                  <a:lnTo>
                    <a:pt x="3526" y="272193"/>
                  </a:lnTo>
                  <a:lnTo>
                    <a:pt x="3777" y="272563"/>
                  </a:lnTo>
                  <a:lnTo>
                    <a:pt x="4035" y="272865"/>
                  </a:lnTo>
                  <a:lnTo>
                    <a:pt x="4294" y="273134"/>
                  </a:lnTo>
                  <a:lnTo>
                    <a:pt x="4568" y="273336"/>
                  </a:lnTo>
                  <a:lnTo>
                    <a:pt x="4841" y="273505"/>
                  </a:lnTo>
                  <a:lnTo>
                    <a:pt x="5114" y="273572"/>
                  </a:lnTo>
                  <a:lnTo>
                    <a:pt x="5395"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0" y="270780"/>
                  </a:lnTo>
                  <a:lnTo>
                    <a:pt x="8189" y="270208"/>
                  </a:lnTo>
                  <a:lnTo>
                    <a:pt x="8411" y="269602"/>
                  </a:lnTo>
                  <a:lnTo>
                    <a:pt x="8618" y="268963"/>
                  </a:lnTo>
                  <a:lnTo>
                    <a:pt x="8824" y="268256"/>
                  </a:lnTo>
                  <a:lnTo>
                    <a:pt x="9017" y="267516"/>
                  </a:lnTo>
                  <a:lnTo>
                    <a:pt x="9209" y="266743"/>
                  </a:lnTo>
                  <a:lnTo>
                    <a:pt x="9386" y="265935"/>
                  </a:lnTo>
                  <a:lnTo>
                    <a:pt x="9556" y="265094"/>
                  </a:lnTo>
                  <a:lnTo>
                    <a:pt x="9719" y="264220"/>
                  </a:lnTo>
                  <a:lnTo>
                    <a:pt x="9867" y="263311"/>
                  </a:lnTo>
                  <a:lnTo>
                    <a:pt x="10007" y="262336"/>
                  </a:lnTo>
                  <a:lnTo>
                    <a:pt x="10140" y="261360"/>
                  </a:lnTo>
                  <a:lnTo>
                    <a:pt x="10258" y="260384"/>
                  </a:lnTo>
                  <a:lnTo>
                    <a:pt x="10369" y="259341"/>
                  </a:lnTo>
                  <a:lnTo>
                    <a:pt x="10465" y="258265"/>
                  </a:lnTo>
                  <a:lnTo>
                    <a:pt x="10546" y="257188"/>
                  </a:lnTo>
                  <a:lnTo>
                    <a:pt x="10620" y="256078"/>
                  </a:lnTo>
                  <a:lnTo>
                    <a:pt x="10687" y="254968"/>
                  </a:lnTo>
                  <a:lnTo>
                    <a:pt x="10731" y="253824"/>
                  </a:lnTo>
                  <a:lnTo>
                    <a:pt x="10768" y="252647"/>
                  </a:lnTo>
                  <a:lnTo>
                    <a:pt x="10790" y="251469"/>
                  </a:lnTo>
                  <a:lnTo>
                    <a:pt x="10790" y="250258"/>
                  </a:lnTo>
                  <a:lnTo>
                    <a:pt x="10790" y="249081"/>
                  </a:lnTo>
                  <a:lnTo>
                    <a:pt x="10768" y="247903"/>
                  </a:lnTo>
                  <a:lnTo>
                    <a:pt x="10731" y="246726"/>
                  </a:lnTo>
                  <a:lnTo>
                    <a:pt x="10687" y="245582"/>
                  </a:lnTo>
                  <a:lnTo>
                    <a:pt x="10620" y="244438"/>
                  </a:lnTo>
                  <a:lnTo>
                    <a:pt x="10546" y="243328"/>
                  </a:lnTo>
                  <a:lnTo>
                    <a:pt x="10465" y="242252"/>
                  </a:lnTo>
                  <a:lnTo>
                    <a:pt x="10369" y="241209"/>
                  </a:lnTo>
                  <a:lnTo>
                    <a:pt x="10258" y="240166"/>
                  </a:lnTo>
                  <a:lnTo>
                    <a:pt x="10140" y="239157"/>
                  </a:lnTo>
                  <a:lnTo>
                    <a:pt x="10007" y="238181"/>
                  </a:lnTo>
                  <a:lnTo>
                    <a:pt x="9867" y="237239"/>
                  </a:lnTo>
                  <a:lnTo>
                    <a:pt x="9719" y="236331"/>
                  </a:lnTo>
                  <a:lnTo>
                    <a:pt x="9556" y="235422"/>
                  </a:lnTo>
                  <a:lnTo>
                    <a:pt x="9386" y="234581"/>
                  </a:lnTo>
                  <a:lnTo>
                    <a:pt x="9209" y="233774"/>
                  </a:lnTo>
                  <a:lnTo>
                    <a:pt x="9017" y="233000"/>
                  </a:lnTo>
                  <a:lnTo>
                    <a:pt x="8824" y="232260"/>
                  </a:lnTo>
                  <a:lnTo>
                    <a:pt x="8618" y="231587"/>
                  </a:lnTo>
                  <a:lnTo>
                    <a:pt x="8411" y="230915"/>
                  </a:lnTo>
                  <a:lnTo>
                    <a:pt x="8189" y="230309"/>
                  </a:lnTo>
                  <a:lnTo>
                    <a:pt x="7960"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14" y="340384"/>
                  </a:moveTo>
                  <a:lnTo>
                    <a:pt x="4841" y="340485"/>
                  </a:lnTo>
                  <a:lnTo>
                    <a:pt x="4568" y="340653"/>
                  </a:lnTo>
                  <a:lnTo>
                    <a:pt x="4294" y="340855"/>
                  </a:lnTo>
                  <a:lnTo>
                    <a:pt x="4035" y="341124"/>
                  </a:lnTo>
                  <a:lnTo>
                    <a:pt x="3777" y="341426"/>
                  </a:lnTo>
                  <a:lnTo>
                    <a:pt x="3526" y="341797"/>
                  </a:lnTo>
                  <a:lnTo>
                    <a:pt x="3274" y="342200"/>
                  </a:lnTo>
                  <a:lnTo>
                    <a:pt x="3038" y="342671"/>
                  </a:lnTo>
                  <a:lnTo>
                    <a:pt x="2801" y="343209"/>
                  </a:lnTo>
                  <a:lnTo>
                    <a:pt x="2580" y="343748"/>
                  </a:lnTo>
                  <a:lnTo>
                    <a:pt x="2358" y="344387"/>
                  </a:lnTo>
                  <a:lnTo>
                    <a:pt x="2151" y="345026"/>
                  </a:lnTo>
                  <a:lnTo>
                    <a:pt x="1944" y="345733"/>
                  </a:lnTo>
                  <a:lnTo>
                    <a:pt x="1752" y="346439"/>
                  </a:lnTo>
                  <a:lnTo>
                    <a:pt x="1560" y="347213"/>
                  </a:lnTo>
                  <a:lnTo>
                    <a:pt x="1382" y="348054"/>
                  </a:lnTo>
                  <a:lnTo>
                    <a:pt x="1220" y="348895"/>
                  </a:lnTo>
                  <a:lnTo>
                    <a:pt x="1057" y="349770"/>
                  </a:lnTo>
                  <a:lnTo>
                    <a:pt x="909" y="350678"/>
                  </a:lnTo>
                  <a:lnTo>
                    <a:pt x="769" y="351620"/>
                  </a:lnTo>
                  <a:lnTo>
                    <a:pt x="643" y="352595"/>
                  </a:lnTo>
                  <a:lnTo>
                    <a:pt x="525" y="353605"/>
                  </a:lnTo>
                  <a:lnTo>
                    <a:pt x="414" y="354648"/>
                  </a:lnTo>
                  <a:lnTo>
                    <a:pt x="318" y="355724"/>
                  </a:lnTo>
                  <a:lnTo>
                    <a:pt x="237" y="356801"/>
                  </a:lnTo>
                  <a:lnTo>
                    <a:pt x="163" y="357911"/>
                  </a:lnTo>
                  <a:lnTo>
                    <a:pt x="104" y="359021"/>
                  </a:lnTo>
                  <a:lnTo>
                    <a:pt x="59" y="360165"/>
                  </a:lnTo>
                  <a:lnTo>
                    <a:pt x="30" y="361342"/>
                  </a:lnTo>
                  <a:lnTo>
                    <a:pt x="8" y="362520"/>
                  </a:lnTo>
                  <a:lnTo>
                    <a:pt x="0" y="363697"/>
                  </a:lnTo>
                  <a:lnTo>
                    <a:pt x="8" y="364908"/>
                  </a:lnTo>
                  <a:lnTo>
                    <a:pt x="30" y="366086"/>
                  </a:lnTo>
                  <a:lnTo>
                    <a:pt x="59" y="367263"/>
                  </a:lnTo>
                  <a:lnTo>
                    <a:pt x="104" y="368407"/>
                  </a:lnTo>
                  <a:lnTo>
                    <a:pt x="163" y="369517"/>
                  </a:lnTo>
                  <a:lnTo>
                    <a:pt x="237" y="370627"/>
                  </a:lnTo>
                  <a:lnTo>
                    <a:pt x="318" y="371704"/>
                  </a:lnTo>
                  <a:lnTo>
                    <a:pt x="414" y="372780"/>
                  </a:lnTo>
                  <a:lnTo>
                    <a:pt x="525" y="373823"/>
                  </a:lnTo>
                  <a:lnTo>
                    <a:pt x="643" y="374799"/>
                  </a:lnTo>
                  <a:lnTo>
                    <a:pt x="769" y="375808"/>
                  </a:lnTo>
                  <a:lnTo>
                    <a:pt x="909" y="376750"/>
                  </a:lnTo>
                  <a:lnTo>
                    <a:pt x="1057" y="377658"/>
                  </a:lnTo>
                  <a:lnTo>
                    <a:pt x="1220" y="378533"/>
                  </a:lnTo>
                  <a:lnTo>
                    <a:pt x="1382" y="379374"/>
                  </a:lnTo>
                  <a:lnTo>
                    <a:pt x="1560" y="380215"/>
                  </a:lnTo>
                  <a:lnTo>
                    <a:pt x="1752" y="380989"/>
                  </a:lnTo>
                  <a:lnTo>
                    <a:pt x="1944" y="381695"/>
                  </a:lnTo>
                  <a:lnTo>
                    <a:pt x="2151" y="382402"/>
                  </a:lnTo>
                  <a:lnTo>
                    <a:pt x="2358" y="383041"/>
                  </a:lnTo>
                  <a:lnTo>
                    <a:pt x="2580" y="383680"/>
                  </a:lnTo>
                  <a:lnTo>
                    <a:pt x="2801" y="384218"/>
                  </a:lnTo>
                  <a:lnTo>
                    <a:pt x="3038" y="384757"/>
                  </a:lnTo>
                  <a:lnTo>
                    <a:pt x="3274" y="385228"/>
                  </a:lnTo>
                  <a:lnTo>
                    <a:pt x="3526" y="385631"/>
                  </a:lnTo>
                  <a:lnTo>
                    <a:pt x="3777" y="386001"/>
                  </a:lnTo>
                  <a:lnTo>
                    <a:pt x="4035" y="386304"/>
                  </a:lnTo>
                  <a:lnTo>
                    <a:pt x="4294" y="386573"/>
                  </a:lnTo>
                  <a:lnTo>
                    <a:pt x="4568" y="386775"/>
                  </a:lnTo>
                  <a:lnTo>
                    <a:pt x="4841" y="386943"/>
                  </a:lnTo>
                  <a:lnTo>
                    <a:pt x="5114"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0" y="384218"/>
                  </a:lnTo>
                  <a:lnTo>
                    <a:pt x="8189" y="383680"/>
                  </a:lnTo>
                  <a:lnTo>
                    <a:pt x="8411" y="383041"/>
                  </a:lnTo>
                  <a:lnTo>
                    <a:pt x="8618" y="382402"/>
                  </a:lnTo>
                  <a:lnTo>
                    <a:pt x="8824" y="381695"/>
                  </a:lnTo>
                  <a:lnTo>
                    <a:pt x="9017" y="380989"/>
                  </a:lnTo>
                  <a:lnTo>
                    <a:pt x="9209" y="380215"/>
                  </a:lnTo>
                  <a:lnTo>
                    <a:pt x="9386" y="379374"/>
                  </a:lnTo>
                  <a:lnTo>
                    <a:pt x="9556" y="378533"/>
                  </a:lnTo>
                  <a:lnTo>
                    <a:pt x="9719" y="377658"/>
                  </a:lnTo>
                  <a:lnTo>
                    <a:pt x="9867" y="376750"/>
                  </a:lnTo>
                  <a:lnTo>
                    <a:pt x="10007" y="375808"/>
                  </a:lnTo>
                  <a:lnTo>
                    <a:pt x="10140" y="374799"/>
                  </a:lnTo>
                  <a:lnTo>
                    <a:pt x="10258" y="373823"/>
                  </a:lnTo>
                  <a:lnTo>
                    <a:pt x="10369" y="372780"/>
                  </a:lnTo>
                  <a:lnTo>
                    <a:pt x="10465" y="371704"/>
                  </a:lnTo>
                  <a:lnTo>
                    <a:pt x="10546" y="370627"/>
                  </a:lnTo>
                  <a:lnTo>
                    <a:pt x="10620" y="369517"/>
                  </a:lnTo>
                  <a:lnTo>
                    <a:pt x="10687" y="368407"/>
                  </a:lnTo>
                  <a:lnTo>
                    <a:pt x="10731" y="367263"/>
                  </a:lnTo>
                  <a:lnTo>
                    <a:pt x="10768" y="366086"/>
                  </a:lnTo>
                  <a:lnTo>
                    <a:pt x="10790" y="364908"/>
                  </a:lnTo>
                  <a:lnTo>
                    <a:pt x="10790" y="363697"/>
                  </a:lnTo>
                  <a:lnTo>
                    <a:pt x="10790" y="362520"/>
                  </a:lnTo>
                  <a:lnTo>
                    <a:pt x="10768" y="361342"/>
                  </a:lnTo>
                  <a:lnTo>
                    <a:pt x="10731" y="360165"/>
                  </a:lnTo>
                  <a:lnTo>
                    <a:pt x="10687" y="359021"/>
                  </a:lnTo>
                  <a:lnTo>
                    <a:pt x="10620" y="357911"/>
                  </a:lnTo>
                  <a:lnTo>
                    <a:pt x="10546" y="356801"/>
                  </a:lnTo>
                  <a:lnTo>
                    <a:pt x="10465" y="355724"/>
                  </a:lnTo>
                  <a:lnTo>
                    <a:pt x="10369" y="354648"/>
                  </a:lnTo>
                  <a:lnTo>
                    <a:pt x="10258" y="353605"/>
                  </a:lnTo>
                  <a:lnTo>
                    <a:pt x="10140" y="352595"/>
                  </a:lnTo>
                  <a:lnTo>
                    <a:pt x="10007" y="351620"/>
                  </a:lnTo>
                  <a:lnTo>
                    <a:pt x="9867" y="350678"/>
                  </a:lnTo>
                  <a:lnTo>
                    <a:pt x="9719" y="349770"/>
                  </a:lnTo>
                  <a:lnTo>
                    <a:pt x="9556" y="348895"/>
                  </a:lnTo>
                  <a:lnTo>
                    <a:pt x="9386" y="348054"/>
                  </a:lnTo>
                  <a:lnTo>
                    <a:pt x="9209" y="347213"/>
                  </a:lnTo>
                  <a:lnTo>
                    <a:pt x="9017" y="346439"/>
                  </a:lnTo>
                  <a:lnTo>
                    <a:pt x="8824" y="345733"/>
                  </a:lnTo>
                  <a:lnTo>
                    <a:pt x="8618" y="345026"/>
                  </a:lnTo>
                  <a:lnTo>
                    <a:pt x="8411" y="344387"/>
                  </a:lnTo>
                  <a:lnTo>
                    <a:pt x="8189" y="343748"/>
                  </a:lnTo>
                  <a:lnTo>
                    <a:pt x="7960"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395" y="453822"/>
                  </a:moveTo>
                  <a:lnTo>
                    <a:pt x="5114" y="453856"/>
                  </a:lnTo>
                  <a:lnTo>
                    <a:pt x="4841" y="453957"/>
                  </a:lnTo>
                  <a:lnTo>
                    <a:pt x="4568" y="454092"/>
                  </a:lnTo>
                  <a:lnTo>
                    <a:pt x="4294" y="454293"/>
                  </a:lnTo>
                  <a:lnTo>
                    <a:pt x="4035" y="454562"/>
                  </a:lnTo>
                  <a:lnTo>
                    <a:pt x="3777" y="454865"/>
                  </a:lnTo>
                  <a:lnTo>
                    <a:pt x="3526" y="455235"/>
                  </a:lnTo>
                  <a:lnTo>
                    <a:pt x="3274" y="455639"/>
                  </a:lnTo>
                  <a:lnTo>
                    <a:pt x="3038" y="456110"/>
                  </a:lnTo>
                  <a:lnTo>
                    <a:pt x="2801" y="456615"/>
                  </a:lnTo>
                  <a:lnTo>
                    <a:pt x="2580" y="457153"/>
                  </a:lnTo>
                  <a:lnTo>
                    <a:pt x="2358" y="457758"/>
                  </a:lnTo>
                  <a:lnTo>
                    <a:pt x="2151" y="458398"/>
                  </a:lnTo>
                  <a:lnTo>
                    <a:pt x="1944" y="459070"/>
                  </a:lnTo>
                  <a:lnTo>
                    <a:pt x="1752" y="459811"/>
                  </a:lnTo>
                  <a:lnTo>
                    <a:pt x="1560" y="460551"/>
                  </a:lnTo>
                  <a:lnTo>
                    <a:pt x="1382" y="461358"/>
                  </a:lnTo>
                  <a:lnTo>
                    <a:pt x="1220" y="462199"/>
                  </a:lnTo>
                  <a:lnTo>
                    <a:pt x="1057" y="463074"/>
                  </a:lnTo>
                  <a:lnTo>
                    <a:pt x="909" y="463982"/>
                  </a:lnTo>
                  <a:lnTo>
                    <a:pt x="769" y="464924"/>
                  </a:lnTo>
                  <a:lnTo>
                    <a:pt x="643" y="465900"/>
                  </a:lnTo>
                  <a:lnTo>
                    <a:pt x="525" y="466875"/>
                  </a:lnTo>
                  <a:lnTo>
                    <a:pt x="414" y="467918"/>
                  </a:lnTo>
                  <a:lnTo>
                    <a:pt x="318" y="468961"/>
                  </a:lnTo>
                  <a:lnTo>
                    <a:pt x="237" y="470038"/>
                  </a:lnTo>
                  <a:lnTo>
                    <a:pt x="163" y="471148"/>
                  </a:lnTo>
                  <a:lnTo>
                    <a:pt x="104" y="472258"/>
                  </a:lnTo>
                  <a:lnTo>
                    <a:pt x="59" y="473402"/>
                  </a:lnTo>
                  <a:lnTo>
                    <a:pt x="30" y="474579"/>
                  </a:lnTo>
                  <a:lnTo>
                    <a:pt x="8" y="475757"/>
                  </a:lnTo>
                  <a:lnTo>
                    <a:pt x="0" y="476934"/>
                  </a:lnTo>
                  <a:lnTo>
                    <a:pt x="8" y="478179"/>
                  </a:lnTo>
                  <a:lnTo>
                    <a:pt x="30" y="479356"/>
                  </a:lnTo>
                  <a:lnTo>
                    <a:pt x="59" y="480534"/>
                  </a:lnTo>
                  <a:lnTo>
                    <a:pt x="104" y="481711"/>
                  </a:lnTo>
                  <a:lnTo>
                    <a:pt x="163" y="482855"/>
                  </a:lnTo>
                  <a:lnTo>
                    <a:pt x="237" y="483965"/>
                  </a:lnTo>
                  <a:lnTo>
                    <a:pt x="318" y="485075"/>
                  </a:lnTo>
                  <a:lnTo>
                    <a:pt x="414" y="486152"/>
                  </a:lnTo>
                  <a:lnTo>
                    <a:pt x="525" y="487195"/>
                  </a:lnTo>
                  <a:lnTo>
                    <a:pt x="643" y="488204"/>
                  </a:lnTo>
                  <a:lnTo>
                    <a:pt x="769" y="489179"/>
                  </a:lnTo>
                  <a:lnTo>
                    <a:pt x="909" y="490155"/>
                  </a:lnTo>
                  <a:lnTo>
                    <a:pt x="1057" y="491063"/>
                  </a:lnTo>
                  <a:lnTo>
                    <a:pt x="1220" y="491972"/>
                  </a:lnTo>
                  <a:lnTo>
                    <a:pt x="1382" y="492813"/>
                  </a:lnTo>
                  <a:lnTo>
                    <a:pt x="1560" y="493620"/>
                  </a:lnTo>
                  <a:lnTo>
                    <a:pt x="1752" y="494394"/>
                  </a:lnTo>
                  <a:lnTo>
                    <a:pt x="1944" y="495134"/>
                  </a:lnTo>
                  <a:lnTo>
                    <a:pt x="2151" y="495840"/>
                  </a:lnTo>
                  <a:lnTo>
                    <a:pt x="2358" y="496513"/>
                  </a:lnTo>
                  <a:lnTo>
                    <a:pt x="2580" y="497119"/>
                  </a:lnTo>
                  <a:lnTo>
                    <a:pt x="2801" y="497691"/>
                  </a:lnTo>
                  <a:lnTo>
                    <a:pt x="3038" y="498195"/>
                  </a:lnTo>
                  <a:lnTo>
                    <a:pt x="3274" y="498666"/>
                  </a:lnTo>
                  <a:lnTo>
                    <a:pt x="3526" y="499104"/>
                  </a:lnTo>
                  <a:lnTo>
                    <a:pt x="3777" y="499474"/>
                  </a:lnTo>
                  <a:lnTo>
                    <a:pt x="4035" y="499777"/>
                  </a:lnTo>
                  <a:lnTo>
                    <a:pt x="4294" y="500046"/>
                  </a:lnTo>
                  <a:lnTo>
                    <a:pt x="4568" y="500248"/>
                  </a:lnTo>
                  <a:lnTo>
                    <a:pt x="4841" y="500382"/>
                  </a:lnTo>
                  <a:lnTo>
                    <a:pt x="5114" y="500483"/>
                  </a:lnTo>
                  <a:lnTo>
                    <a:pt x="5395"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0" y="497691"/>
                  </a:lnTo>
                  <a:lnTo>
                    <a:pt x="8189" y="497119"/>
                  </a:lnTo>
                  <a:lnTo>
                    <a:pt x="8411" y="496513"/>
                  </a:lnTo>
                  <a:lnTo>
                    <a:pt x="8618" y="495840"/>
                  </a:lnTo>
                  <a:lnTo>
                    <a:pt x="8824" y="495134"/>
                  </a:lnTo>
                  <a:lnTo>
                    <a:pt x="9017" y="494394"/>
                  </a:lnTo>
                  <a:lnTo>
                    <a:pt x="9209" y="493620"/>
                  </a:lnTo>
                  <a:lnTo>
                    <a:pt x="9386" y="492813"/>
                  </a:lnTo>
                  <a:lnTo>
                    <a:pt x="9556" y="491972"/>
                  </a:lnTo>
                  <a:lnTo>
                    <a:pt x="9719" y="491063"/>
                  </a:lnTo>
                  <a:lnTo>
                    <a:pt x="9867" y="490155"/>
                  </a:lnTo>
                  <a:lnTo>
                    <a:pt x="10007" y="489179"/>
                  </a:lnTo>
                  <a:lnTo>
                    <a:pt x="10140" y="488204"/>
                  </a:lnTo>
                  <a:lnTo>
                    <a:pt x="10258" y="487195"/>
                  </a:lnTo>
                  <a:lnTo>
                    <a:pt x="10369" y="486152"/>
                  </a:lnTo>
                  <a:lnTo>
                    <a:pt x="10465" y="485075"/>
                  </a:lnTo>
                  <a:lnTo>
                    <a:pt x="10546" y="483965"/>
                  </a:lnTo>
                  <a:lnTo>
                    <a:pt x="10620" y="482855"/>
                  </a:lnTo>
                  <a:lnTo>
                    <a:pt x="10687" y="481711"/>
                  </a:lnTo>
                  <a:lnTo>
                    <a:pt x="10731" y="480534"/>
                  </a:lnTo>
                  <a:lnTo>
                    <a:pt x="10768" y="479356"/>
                  </a:lnTo>
                  <a:lnTo>
                    <a:pt x="10790" y="478179"/>
                  </a:lnTo>
                  <a:lnTo>
                    <a:pt x="10790" y="476934"/>
                  </a:lnTo>
                  <a:lnTo>
                    <a:pt x="10790" y="475757"/>
                  </a:lnTo>
                  <a:lnTo>
                    <a:pt x="10768" y="474579"/>
                  </a:lnTo>
                  <a:lnTo>
                    <a:pt x="10731" y="473402"/>
                  </a:lnTo>
                  <a:lnTo>
                    <a:pt x="10687" y="472258"/>
                  </a:lnTo>
                  <a:lnTo>
                    <a:pt x="10620" y="471148"/>
                  </a:lnTo>
                  <a:lnTo>
                    <a:pt x="10546" y="470038"/>
                  </a:lnTo>
                  <a:lnTo>
                    <a:pt x="10465" y="468961"/>
                  </a:lnTo>
                  <a:lnTo>
                    <a:pt x="10369" y="467918"/>
                  </a:lnTo>
                  <a:lnTo>
                    <a:pt x="10258" y="466875"/>
                  </a:lnTo>
                  <a:lnTo>
                    <a:pt x="10140" y="465900"/>
                  </a:lnTo>
                  <a:lnTo>
                    <a:pt x="10007" y="464924"/>
                  </a:lnTo>
                  <a:lnTo>
                    <a:pt x="9867" y="463982"/>
                  </a:lnTo>
                  <a:lnTo>
                    <a:pt x="9719" y="463074"/>
                  </a:lnTo>
                  <a:lnTo>
                    <a:pt x="9556" y="462199"/>
                  </a:lnTo>
                  <a:lnTo>
                    <a:pt x="9386" y="461358"/>
                  </a:lnTo>
                  <a:lnTo>
                    <a:pt x="9209" y="460551"/>
                  </a:lnTo>
                  <a:lnTo>
                    <a:pt x="9017" y="459811"/>
                  </a:lnTo>
                  <a:lnTo>
                    <a:pt x="8824" y="459070"/>
                  </a:lnTo>
                  <a:lnTo>
                    <a:pt x="8618" y="458398"/>
                  </a:lnTo>
                  <a:lnTo>
                    <a:pt x="8411" y="457758"/>
                  </a:lnTo>
                  <a:lnTo>
                    <a:pt x="8189" y="457153"/>
                  </a:lnTo>
                  <a:lnTo>
                    <a:pt x="7960"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395" y="453822"/>
                  </a:lnTo>
                  <a:close/>
                  <a:moveTo>
                    <a:pt x="5114" y="567059"/>
                  </a:moveTo>
                  <a:lnTo>
                    <a:pt x="4841" y="567160"/>
                  </a:lnTo>
                  <a:lnTo>
                    <a:pt x="4568" y="567328"/>
                  </a:lnTo>
                  <a:lnTo>
                    <a:pt x="4294" y="567530"/>
                  </a:lnTo>
                  <a:lnTo>
                    <a:pt x="4035" y="567766"/>
                  </a:lnTo>
                  <a:lnTo>
                    <a:pt x="3777" y="568102"/>
                  </a:lnTo>
                  <a:lnTo>
                    <a:pt x="3526" y="568472"/>
                  </a:lnTo>
                  <a:lnTo>
                    <a:pt x="3274" y="568876"/>
                  </a:lnTo>
                  <a:lnTo>
                    <a:pt x="3038" y="569347"/>
                  </a:lnTo>
                  <a:lnTo>
                    <a:pt x="2801" y="569885"/>
                  </a:lnTo>
                  <a:lnTo>
                    <a:pt x="2580" y="570423"/>
                  </a:lnTo>
                  <a:lnTo>
                    <a:pt x="2358" y="571029"/>
                  </a:lnTo>
                  <a:lnTo>
                    <a:pt x="2151" y="571702"/>
                  </a:lnTo>
                  <a:lnTo>
                    <a:pt x="1944" y="572408"/>
                  </a:lnTo>
                  <a:lnTo>
                    <a:pt x="1752" y="573115"/>
                  </a:lnTo>
                  <a:lnTo>
                    <a:pt x="1560" y="573889"/>
                  </a:lnTo>
                  <a:lnTo>
                    <a:pt x="1382" y="574730"/>
                  </a:lnTo>
                  <a:lnTo>
                    <a:pt x="1220" y="575571"/>
                  </a:lnTo>
                  <a:lnTo>
                    <a:pt x="1057" y="576445"/>
                  </a:lnTo>
                  <a:lnTo>
                    <a:pt x="909" y="577354"/>
                  </a:lnTo>
                  <a:lnTo>
                    <a:pt x="769" y="578296"/>
                  </a:lnTo>
                  <a:lnTo>
                    <a:pt x="643" y="579271"/>
                  </a:lnTo>
                  <a:lnTo>
                    <a:pt x="525" y="580280"/>
                  </a:lnTo>
                  <a:lnTo>
                    <a:pt x="414" y="581323"/>
                  </a:lnTo>
                  <a:lnTo>
                    <a:pt x="318" y="582400"/>
                  </a:lnTo>
                  <a:lnTo>
                    <a:pt x="237" y="583476"/>
                  </a:lnTo>
                  <a:lnTo>
                    <a:pt x="163" y="584586"/>
                  </a:lnTo>
                  <a:lnTo>
                    <a:pt x="104" y="585697"/>
                  </a:lnTo>
                  <a:lnTo>
                    <a:pt x="59" y="586840"/>
                  </a:lnTo>
                  <a:lnTo>
                    <a:pt x="30" y="588018"/>
                  </a:lnTo>
                  <a:lnTo>
                    <a:pt x="8" y="589195"/>
                  </a:lnTo>
                  <a:lnTo>
                    <a:pt x="0" y="590373"/>
                  </a:lnTo>
                  <a:lnTo>
                    <a:pt x="8" y="591618"/>
                  </a:lnTo>
                  <a:lnTo>
                    <a:pt x="30" y="592795"/>
                  </a:lnTo>
                  <a:lnTo>
                    <a:pt x="59" y="593972"/>
                  </a:lnTo>
                  <a:lnTo>
                    <a:pt x="104" y="595150"/>
                  </a:lnTo>
                  <a:lnTo>
                    <a:pt x="163" y="596294"/>
                  </a:lnTo>
                  <a:lnTo>
                    <a:pt x="237" y="597404"/>
                  </a:lnTo>
                  <a:lnTo>
                    <a:pt x="318" y="598480"/>
                  </a:lnTo>
                  <a:lnTo>
                    <a:pt x="414" y="599557"/>
                  </a:lnTo>
                  <a:lnTo>
                    <a:pt x="525" y="600600"/>
                  </a:lnTo>
                  <a:lnTo>
                    <a:pt x="643" y="601609"/>
                  </a:lnTo>
                  <a:lnTo>
                    <a:pt x="769" y="602585"/>
                  </a:lnTo>
                  <a:lnTo>
                    <a:pt x="909" y="603527"/>
                  </a:lnTo>
                  <a:lnTo>
                    <a:pt x="1057" y="604435"/>
                  </a:lnTo>
                  <a:lnTo>
                    <a:pt x="1220" y="605310"/>
                  </a:lnTo>
                  <a:lnTo>
                    <a:pt x="1382" y="606151"/>
                  </a:lnTo>
                  <a:lnTo>
                    <a:pt x="1560" y="606958"/>
                  </a:lnTo>
                  <a:lnTo>
                    <a:pt x="1752" y="607732"/>
                  </a:lnTo>
                  <a:lnTo>
                    <a:pt x="1944" y="608472"/>
                  </a:lnTo>
                  <a:lnTo>
                    <a:pt x="2151" y="609145"/>
                  </a:lnTo>
                  <a:lnTo>
                    <a:pt x="2358" y="609784"/>
                  </a:lnTo>
                  <a:lnTo>
                    <a:pt x="2580" y="610389"/>
                  </a:lnTo>
                  <a:lnTo>
                    <a:pt x="2801" y="610961"/>
                  </a:lnTo>
                  <a:lnTo>
                    <a:pt x="3038" y="611466"/>
                  </a:lnTo>
                  <a:lnTo>
                    <a:pt x="3274" y="611937"/>
                  </a:lnTo>
                  <a:lnTo>
                    <a:pt x="3526" y="612341"/>
                  </a:lnTo>
                  <a:lnTo>
                    <a:pt x="3777" y="612711"/>
                  </a:lnTo>
                  <a:lnTo>
                    <a:pt x="4035" y="613013"/>
                  </a:lnTo>
                  <a:lnTo>
                    <a:pt x="4294" y="613249"/>
                  </a:lnTo>
                  <a:lnTo>
                    <a:pt x="4568" y="613451"/>
                  </a:lnTo>
                  <a:lnTo>
                    <a:pt x="4841" y="613619"/>
                  </a:lnTo>
                  <a:lnTo>
                    <a:pt x="5114" y="613686"/>
                  </a:lnTo>
                  <a:lnTo>
                    <a:pt x="5395"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0" y="610961"/>
                  </a:lnTo>
                  <a:lnTo>
                    <a:pt x="8189" y="610389"/>
                  </a:lnTo>
                  <a:lnTo>
                    <a:pt x="8411" y="609784"/>
                  </a:lnTo>
                  <a:lnTo>
                    <a:pt x="8618" y="609145"/>
                  </a:lnTo>
                  <a:lnTo>
                    <a:pt x="8824" y="608472"/>
                  </a:lnTo>
                  <a:lnTo>
                    <a:pt x="9017" y="607732"/>
                  </a:lnTo>
                  <a:lnTo>
                    <a:pt x="9209" y="606958"/>
                  </a:lnTo>
                  <a:lnTo>
                    <a:pt x="9386" y="606151"/>
                  </a:lnTo>
                  <a:lnTo>
                    <a:pt x="9556" y="605310"/>
                  </a:lnTo>
                  <a:lnTo>
                    <a:pt x="9719" y="604435"/>
                  </a:lnTo>
                  <a:lnTo>
                    <a:pt x="9867" y="603527"/>
                  </a:lnTo>
                  <a:lnTo>
                    <a:pt x="10007" y="602585"/>
                  </a:lnTo>
                  <a:lnTo>
                    <a:pt x="10140" y="601609"/>
                  </a:lnTo>
                  <a:lnTo>
                    <a:pt x="10258" y="600600"/>
                  </a:lnTo>
                  <a:lnTo>
                    <a:pt x="10369" y="599557"/>
                  </a:lnTo>
                  <a:lnTo>
                    <a:pt x="10465" y="598480"/>
                  </a:lnTo>
                  <a:lnTo>
                    <a:pt x="10546" y="597404"/>
                  </a:lnTo>
                  <a:lnTo>
                    <a:pt x="10620" y="596294"/>
                  </a:lnTo>
                  <a:lnTo>
                    <a:pt x="10687" y="595150"/>
                  </a:lnTo>
                  <a:lnTo>
                    <a:pt x="10731" y="593972"/>
                  </a:lnTo>
                  <a:lnTo>
                    <a:pt x="10768" y="592795"/>
                  </a:lnTo>
                  <a:lnTo>
                    <a:pt x="10790" y="591618"/>
                  </a:lnTo>
                  <a:lnTo>
                    <a:pt x="10790" y="590373"/>
                  </a:lnTo>
                  <a:lnTo>
                    <a:pt x="10790" y="589195"/>
                  </a:lnTo>
                  <a:lnTo>
                    <a:pt x="10768" y="588018"/>
                  </a:lnTo>
                  <a:lnTo>
                    <a:pt x="10731" y="586840"/>
                  </a:lnTo>
                  <a:lnTo>
                    <a:pt x="10687" y="585697"/>
                  </a:lnTo>
                  <a:lnTo>
                    <a:pt x="10620" y="584586"/>
                  </a:lnTo>
                  <a:lnTo>
                    <a:pt x="10546" y="583476"/>
                  </a:lnTo>
                  <a:lnTo>
                    <a:pt x="10465" y="582400"/>
                  </a:lnTo>
                  <a:lnTo>
                    <a:pt x="10369" y="581323"/>
                  </a:lnTo>
                  <a:lnTo>
                    <a:pt x="10258" y="580280"/>
                  </a:lnTo>
                  <a:lnTo>
                    <a:pt x="10140" y="579271"/>
                  </a:lnTo>
                  <a:lnTo>
                    <a:pt x="10007" y="578296"/>
                  </a:lnTo>
                  <a:lnTo>
                    <a:pt x="9867" y="577354"/>
                  </a:lnTo>
                  <a:lnTo>
                    <a:pt x="9719" y="576445"/>
                  </a:lnTo>
                  <a:lnTo>
                    <a:pt x="9556" y="575571"/>
                  </a:lnTo>
                  <a:lnTo>
                    <a:pt x="9386" y="574730"/>
                  </a:lnTo>
                  <a:lnTo>
                    <a:pt x="9209" y="573889"/>
                  </a:lnTo>
                  <a:lnTo>
                    <a:pt x="9017" y="573115"/>
                  </a:lnTo>
                  <a:lnTo>
                    <a:pt x="8824" y="572408"/>
                  </a:lnTo>
                  <a:lnTo>
                    <a:pt x="8618" y="571702"/>
                  </a:lnTo>
                  <a:lnTo>
                    <a:pt x="8411" y="571029"/>
                  </a:lnTo>
                  <a:lnTo>
                    <a:pt x="8189" y="570423"/>
                  </a:lnTo>
                  <a:lnTo>
                    <a:pt x="7960"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
    <p:spTree>
      <p:nvGrpSpPr>
        <p:cNvPr id="300" name="Shape 300"/>
        <p:cNvGrpSpPr/>
        <p:nvPr/>
      </p:nvGrpSpPr>
      <p:grpSpPr>
        <a:xfrm>
          <a:off x="0" y="0"/>
          <a:ext cx="0" cy="0"/>
          <a:chOff x="0" y="0"/>
          <a:chExt cx="0" cy="0"/>
        </a:xfrm>
      </p:grpSpPr>
      <p:sp>
        <p:nvSpPr>
          <p:cNvPr id="301" name="Google Shape;301;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02" name="Google Shape;302;p22"/>
          <p:cNvSpPr txBox="1"/>
          <p:nvPr>
            <p:ph idx="1" type="subTitle"/>
          </p:nvPr>
        </p:nvSpPr>
        <p:spPr>
          <a:xfrm>
            <a:off x="720000" y="3543265"/>
            <a:ext cx="2336400" cy="106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03" name="Google Shape;303;p22"/>
          <p:cNvSpPr txBox="1"/>
          <p:nvPr>
            <p:ph idx="2" type="subTitle"/>
          </p:nvPr>
        </p:nvSpPr>
        <p:spPr>
          <a:xfrm>
            <a:off x="3403800" y="3543265"/>
            <a:ext cx="2336400" cy="106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04" name="Google Shape;304;p22"/>
          <p:cNvSpPr txBox="1"/>
          <p:nvPr>
            <p:ph idx="3" type="subTitle"/>
          </p:nvPr>
        </p:nvSpPr>
        <p:spPr>
          <a:xfrm>
            <a:off x="6087600" y="3543265"/>
            <a:ext cx="2336400" cy="106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05" name="Google Shape;305;p22"/>
          <p:cNvSpPr/>
          <p:nvPr/>
        </p:nvSpPr>
        <p:spPr>
          <a:xfrm>
            <a:off x="94175" y="0"/>
            <a:ext cx="448200" cy="2822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2"/>
          <p:cNvSpPr/>
          <p:nvPr/>
        </p:nvSpPr>
        <p:spPr>
          <a:xfrm>
            <a:off x="317700" y="2390450"/>
            <a:ext cx="54900" cy="1494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7" name="Google Shape;307;p22"/>
          <p:cNvCxnSpPr/>
          <p:nvPr/>
        </p:nvCxnSpPr>
        <p:spPr>
          <a:xfrm>
            <a:off x="5740200" y="292625"/>
            <a:ext cx="34494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7">
    <p:spTree>
      <p:nvGrpSpPr>
        <p:cNvPr id="308" name="Shape 308"/>
        <p:cNvGrpSpPr/>
        <p:nvPr/>
      </p:nvGrpSpPr>
      <p:grpSpPr>
        <a:xfrm>
          <a:off x="0" y="0"/>
          <a:ext cx="0" cy="0"/>
          <a:chOff x="0" y="0"/>
          <a:chExt cx="0" cy="0"/>
        </a:xfrm>
      </p:grpSpPr>
      <p:sp>
        <p:nvSpPr>
          <p:cNvPr id="309" name="Google Shape;309;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10" name="Google Shape;310;p23"/>
          <p:cNvSpPr txBox="1"/>
          <p:nvPr>
            <p:ph idx="2" type="title"/>
          </p:nvPr>
        </p:nvSpPr>
        <p:spPr>
          <a:xfrm>
            <a:off x="720000" y="1441463"/>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solidFill>
                  <a:schemeClr val="lt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11" name="Google Shape;311;p23"/>
          <p:cNvSpPr txBox="1"/>
          <p:nvPr>
            <p:ph idx="1" type="subTitle"/>
          </p:nvPr>
        </p:nvSpPr>
        <p:spPr>
          <a:xfrm>
            <a:off x="764600" y="2244800"/>
            <a:ext cx="22917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1"/>
                </a:solidFill>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2" name="Google Shape;312;p23"/>
          <p:cNvSpPr txBox="1"/>
          <p:nvPr>
            <p:ph idx="3" type="title"/>
          </p:nvPr>
        </p:nvSpPr>
        <p:spPr>
          <a:xfrm>
            <a:off x="3403800" y="1441463"/>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solidFill>
                  <a:schemeClr val="lt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13" name="Google Shape;313;p23"/>
          <p:cNvSpPr txBox="1"/>
          <p:nvPr>
            <p:ph idx="4" type="subTitle"/>
          </p:nvPr>
        </p:nvSpPr>
        <p:spPr>
          <a:xfrm>
            <a:off x="3426150" y="2244800"/>
            <a:ext cx="22917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1"/>
                </a:solidFill>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4" name="Google Shape;314;p23"/>
          <p:cNvSpPr txBox="1"/>
          <p:nvPr>
            <p:ph idx="5" type="title"/>
          </p:nvPr>
        </p:nvSpPr>
        <p:spPr>
          <a:xfrm>
            <a:off x="6087600" y="1441463"/>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solidFill>
                  <a:schemeClr val="lt1"/>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15" name="Google Shape;315;p23"/>
          <p:cNvSpPr txBox="1"/>
          <p:nvPr>
            <p:ph idx="6" type="subTitle"/>
          </p:nvPr>
        </p:nvSpPr>
        <p:spPr>
          <a:xfrm>
            <a:off x="6132300" y="2244800"/>
            <a:ext cx="22917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1"/>
                </a:solidFill>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6" name="Google Shape;316;p23"/>
          <p:cNvSpPr txBox="1"/>
          <p:nvPr>
            <p:ph idx="7" type="title"/>
          </p:nvPr>
        </p:nvSpPr>
        <p:spPr>
          <a:xfrm>
            <a:off x="764700" y="3902900"/>
            <a:ext cx="22917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17" name="Google Shape;317;p23"/>
          <p:cNvSpPr txBox="1"/>
          <p:nvPr>
            <p:ph idx="8" type="title"/>
          </p:nvPr>
        </p:nvSpPr>
        <p:spPr>
          <a:xfrm>
            <a:off x="3426175" y="3902900"/>
            <a:ext cx="22917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18" name="Google Shape;318;p23"/>
          <p:cNvSpPr txBox="1"/>
          <p:nvPr>
            <p:ph idx="9" type="title"/>
          </p:nvPr>
        </p:nvSpPr>
        <p:spPr>
          <a:xfrm>
            <a:off x="6132400" y="3902900"/>
            <a:ext cx="22917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40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19" name="Google Shape;319;p23"/>
          <p:cNvSpPr/>
          <p:nvPr/>
        </p:nvSpPr>
        <p:spPr>
          <a:xfrm>
            <a:off x="197300" y="3997425"/>
            <a:ext cx="567900" cy="1146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0" name="Google Shape;320;p23"/>
          <p:cNvCxnSpPr/>
          <p:nvPr/>
        </p:nvCxnSpPr>
        <p:spPr>
          <a:xfrm rot="10800000">
            <a:off x="407575" y="2880025"/>
            <a:ext cx="0" cy="1510200"/>
          </a:xfrm>
          <a:prstGeom prst="straightConnector1">
            <a:avLst/>
          </a:prstGeom>
          <a:noFill/>
          <a:ln cap="flat" cmpd="sng" w="9525">
            <a:solidFill>
              <a:schemeClr val="dk1"/>
            </a:solidFill>
            <a:prstDash val="solid"/>
            <a:round/>
            <a:headEnd len="med" w="med" type="none"/>
            <a:tailEnd len="med" w="med" type="none"/>
          </a:ln>
        </p:spPr>
      </p:cxnSp>
      <p:sp>
        <p:nvSpPr>
          <p:cNvPr id="321" name="Google Shape;321;p23"/>
          <p:cNvSpPr/>
          <p:nvPr/>
        </p:nvSpPr>
        <p:spPr>
          <a:xfrm>
            <a:off x="6792950" y="228575"/>
            <a:ext cx="2165400" cy="167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 name="Google Shape;322;p23"/>
          <p:cNvGrpSpPr/>
          <p:nvPr/>
        </p:nvGrpSpPr>
        <p:grpSpPr>
          <a:xfrm rot="-5400000">
            <a:off x="8514529" y="4328188"/>
            <a:ext cx="213307" cy="484770"/>
            <a:chOff x="10402525" y="1504158"/>
            <a:chExt cx="326757" cy="742601"/>
          </a:xfrm>
        </p:grpSpPr>
        <p:sp>
          <p:nvSpPr>
            <p:cNvPr id="323" name="Google Shape;323;p23"/>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3"/>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3"/>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 name="Google Shape;326;p23"/>
          <p:cNvGrpSpPr/>
          <p:nvPr/>
        </p:nvGrpSpPr>
        <p:grpSpPr>
          <a:xfrm>
            <a:off x="556615" y="1651203"/>
            <a:ext cx="326769" cy="405540"/>
            <a:chOff x="11293225" y="1047749"/>
            <a:chExt cx="598150" cy="876085"/>
          </a:xfrm>
        </p:grpSpPr>
        <p:sp>
          <p:nvSpPr>
            <p:cNvPr id="327" name="Google Shape;327;p23"/>
            <p:cNvSpPr/>
            <p:nvPr/>
          </p:nvSpPr>
          <p:spPr>
            <a:xfrm>
              <a:off x="11293225" y="1047749"/>
              <a:ext cx="55595" cy="876085"/>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3"/>
            <p:cNvSpPr/>
            <p:nvPr/>
          </p:nvSpPr>
          <p:spPr>
            <a:xfrm>
              <a:off x="11428633" y="1047749"/>
              <a:ext cx="55637" cy="876085"/>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3"/>
            <p:cNvSpPr/>
            <p:nvPr/>
          </p:nvSpPr>
          <p:spPr>
            <a:xfrm>
              <a:off x="11564345" y="1047749"/>
              <a:ext cx="55637" cy="876085"/>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3"/>
            <p:cNvSpPr/>
            <p:nvPr/>
          </p:nvSpPr>
          <p:spPr>
            <a:xfrm>
              <a:off x="11700057" y="1047749"/>
              <a:ext cx="55642" cy="876085"/>
            </a:xfrm>
            <a:custGeom>
              <a:rect b="b" l="l" r="r" t="t"/>
              <a:pathLst>
                <a:path extrusionOk="0" h="613720" w="10799">
                  <a:moveTo>
                    <a:pt x="5396" y="0"/>
                  </a:moveTo>
                  <a:lnTo>
                    <a:pt x="5115" y="34"/>
                  </a:lnTo>
                  <a:lnTo>
                    <a:pt x="4842" y="135"/>
                  </a:lnTo>
                  <a:lnTo>
                    <a:pt x="4568" y="269"/>
                  </a:lnTo>
                  <a:lnTo>
                    <a:pt x="4295" y="471"/>
                  </a:lnTo>
                  <a:lnTo>
                    <a:pt x="4036" y="740"/>
                  </a:lnTo>
                  <a:lnTo>
                    <a:pt x="3777" y="1043"/>
                  </a:lnTo>
                  <a:lnTo>
                    <a:pt x="3526" y="1413"/>
                  </a:lnTo>
                  <a:lnTo>
                    <a:pt x="3275" y="1850"/>
                  </a:lnTo>
                  <a:lnTo>
                    <a:pt x="3038" y="2321"/>
                  </a:lnTo>
                  <a:lnTo>
                    <a:pt x="2802" y="2826"/>
                  </a:lnTo>
                  <a:lnTo>
                    <a:pt x="2580" y="3398"/>
                  </a:lnTo>
                  <a:lnTo>
                    <a:pt x="2359" y="4003"/>
                  </a:lnTo>
                  <a:lnTo>
                    <a:pt x="2152" y="4643"/>
                  </a:lnTo>
                  <a:lnTo>
                    <a:pt x="1945" y="5349"/>
                  </a:lnTo>
                  <a:lnTo>
                    <a:pt x="1752" y="6089"/>
                  </a:lnTo>
                  <a:lnTo>
                    <a:pt x="1568" y="6863"/>
                  </a:lnTo>
                  <a:lnTo>
                    <a:pt x="1390" y="7670"/>
                  </a:lnTo>
                  <a:lnTo>
                    <a:pt x="1220" y="8511"/>
                  </a:lnTo>
                  <a:lnTo>
                    <a:pt x="1058" y="9420"/>
                  </a:lnTo>
                  <a:lnTo>
                    <a:pt x="910" y="10328"/>
                  </a:lnTo>
                  <a:lnTo>
                    <a:pt x="770" y="11270"/>
                  </a:lnTo>
                  <a:lnTo>
                    <a:pt x="644" y="12245"/>
                  </a:lnTo>
                  <a:lnTo>
                    <a:pt x="526" y="13255"/>
                  </a:lnTo>
                  <a:lnTo>
                    <a:pt x="415" y="14298"/>
                  </a:lnTo>
                  <a:lnTo>
                    <a:pt x="326" y="15340"/>
                  </a:lnTo>
                  <a:lnTo>
                    <a:pt x="237" y="16417"/>
                  </a:lnTo>
                  <a:lnTo>
                    <a:pt x="171" y="17527"/>
                  </a:lnTo>
                  <a:lnTo>
                    <a:pt x="112" y="18671"/>
                  </a:lnTo>
                  <a:lnTo>
                    <a:pt x="60" y="19815"/>
                  </a:lnTo>
                  <a:lnTo>
                    <a:pt x="31" y="20959"/>
                  </a:lnTo>
                  <a:lnTo>
                    <a:pt x="8" y="22136"/>
                  </a:lnTo>
                  <a:lnTo>
                    <a:pt x="1" y="23347"/>
                  </a:lnTo>
                  <a:lnTo>
                    <a:pt x="8" y="24558"/>
                  </a:lnTo>
                  <a:lnTo>
                    <a:pt x="31" y="25736"/>
                  </a:lnTo>
                  <a:lnTo>
                    <a:pt x="60" y="26879"/>
                  </a:lnTo>
                  <a:lnTo>
                    <a:pt x="112" y="28023"/>
                  </a:lnTo>
                  <a:lnTo>
                    <a:pt x="171" y="29167"/>
                  </a:lnTo>
                  <a:lnTo>
                    <a:pt x="237" y="30277"/>
                  </a:lnTo>
                  <a:lnTo>
                    <a:pt x="326" y="31354"/>
                  </a:lnTo>
                  <a:lnTo>
                    <a:pt x="415" y="32397"/>
                  </a:lnTo>
                  <a:lnTo>
                    <a:pt x="526" y="33440"/>
                  </a:lnTo>
                  <a:lnTo>
                    <a:pt x="644" y="34449"/>
                  </a:lnTo>
                  <a:lnTo>
                    <a:pt x="770" y="35424"/>
                  </a:lnTo>
                  <a:lnTo>
                    <a:pt x="910" y="36366"/>
                  </a:lnTo>
                  <a:lnTo>
                    <a:pt x="1058" y="37275"/>
                  </a:lnTo>
                  <a:lnTo>
                    <a:pt x="1220" y="38183"/>
                  </a:lnTo>
                  <a:lnTo>
                    <a:pt x="1390" y="39024"/>
                  </a:lnTo>
                  <a:lnTo>
                    <a:pt x="1568" y="39831"/>
                  </a:lnTo>
                  <a:lnTo>
                    <a:pt x="1752" y="40605"/>
                  </a:lnTo>
                  <a:lnTo>
                    <a:pt x="1945" y="41345"/>
                  </a:lnTo>
                  <a:lnTo>
                    <a:pt x="2152" y="42052"/>
                  </a:lnTo>
                  <a:lnTo>
                    <a:pt x="2359" y="42691"/>
                  </a:lnTo>
                  <a:lnTo>
                    <a:pt x="2580" y="43296"/>
                  </a:lnTo>
                  <a:lnTo>
                    <a:pt x="2802" y="43868"/>
                  </a:lnTo>
                  <a:lnTo>
                    <a:pt x="3038" y="44373"/>
                  </a:lnTo>
                  <a:lnTo>
                    <a:pt x="3275" y="44844"/>
                  </a:lnTo>
                  <a:lnTo>
                    <a:pt x="3526" y="45281"/>
                  </a:lnTo>
                  <a:lnTo>
                    <a:pt x="3777" y="45651"/>
                  </a:lnTo>
                  <a:lnTo>
                    <a:pt x="4036" y="45954"/>
                  </a:lnTo>
                  <a:lnTo>
                    <a:pt x="4295" y="46223"/>
                  </a:lnTo>
                  <a:lnTo>
                    <a:pt x="4568" y="46425"/>
                  </a:lnTo>
                  <a:lnTo>
                    <a:pt x="4842" y="46560"/>
                  </a:lnTo>
                  <a:lnTo>
                    <a:pt x="5115" y="46661"/>
                  </a:lnTo>
                  <a:lnTo>
                    <a:pt x="5396" y="46694"/>
                  </a:lnTo>
                  <a:lnTo>
                    <a:pt x="5677" y="46661"/>
                  </a:lnTo>
                  <a:lnTo>
                    <a:pt x="5950" y="46560"/>
                  </a:lnTo>
                  <a:lnTo>
                    <a:pt x="6216" y="46425"/>
                  </a:lnTo>
                  <a:lnTo>
                    <a:pt x="6482" y="46223"/>
                  </a:lnTo>
                  <a:lnTo>
                    <a:pt x="6741" y="45954"/>
                  </a:lnTo>
                  <a:lnTo>
                    <a:pt x="7000" y="45651"/>
                  </a:lnTo>
                  <a:lnTo>
                    <a:pt x="7251" y="45281"/>
                  </a:lnTo>
                  <a:lnTo>
                    <a:pt x="7495" y="44844"/>
                  </a:lnTo>
                  <a:lnTo>
                    <a:pt x="7731" y="44373"/>
                  </a:lnTo>
                  <a:lnTo>
                    <a:pt x="7968" y="43868"/>
                  </a:lnTo>
                  <a:lnTo>
                    <a:pt x="8190" y="43296"/>
                  </a:lnTo>
                  <a:lnTo>
                    <a:pt x="8411" y="42691"/>
                  </a:lnTo>
                  <a:lnTo>
                    <a:pt x="8618" y="42052"/>
                  </a:lnTo>
                  <a:lnTo>
                    <a:pt x="8825" y="41345"/>
                  </a:lnTo>
                  <a:lnTo>
                    <a:pt x="9025" y="40605"/>
                  </a:lnTo>
                  <a:lnTo>
                    <a:pt x="9209" y="39831"/>
                  </a:lnTo>
                  <a:lnTo>
                    <a:pt x="9387" y="39024"/>
                  </a:lnTo>
                  <a:lnTo>
                    <a:pt x="9557" y="38183"/>
                  </a:lnTo>
                  <a:lnTo>
                    <a:pt x="9719" y="37275"/>
                  </a:lnTo>
                  <a:lnTo>
                    <a:pt x="9867" y="36366"/>
                  </a:lnTo>
                  <a:lnTo>
                    <a:pt x="10008" y="35424"/>
                  </a:lnTo>
                  <a:lnTo>
                    <a:pt x="10141" y="34449"/>
                  </a:lnTo>
                  <a:lnTo>
                    <a:pt x="10259" y="33440"/>
                  </a:lnTo>
                  <a:lnTo>
                    <a:pt x="10370" y="32397"/>
                  </a:lnTo>
                  <a:lnTo>
                    <a:pt x="10466" y="31354"/>
                  </a:lnTo>
                  <a:lnTo>
                    <a:pt x="10554" y="30277"/>
                  </a:lnTo>
                  <a:lnTo>
                    <a:pt x="10621" y="29167"/>
                  </a:lnTo>
                  <a:lnTo>
                    <a:pt x="10687" y="28023"/>
                  </a:lnTo>
                  <a:lnTo>
                    <a:pt x="10732" y="26879"/>
                  </a:lnTo>
                  <a:lnTo>
                    <a:pt x="10769" y="25736"/>
                  </a:lnTo>
                  <a:lnTo>
                    <a:pt x="10791" y="24558"/>
                  </a:lnTo>
                  <a:lnTo>
                    <a:pt x="10798" y="23347"/>
                  </a:lnTo>
                  <a:lnTo>
                    <a:pt x="10791" y="22136"/>
                  </a:lnTo>
                  <a:lnTo>
                    <a:pt x="10769" y="20959"/>
                  </a:lnTo>
                  <a:lnTo>
                    <a:pt x="10732" y="19815"/>
                  </a:lnTo>
                  <a:lnTo>
                    <a:pt x="10687" y="18671"/>
                  </a:lnTo>
                  <a:lnTo>
                    <a:pt x="10621" y="17527"/>
                  </a:lnTo>
                  <a:lnTo>
                    <a:pt x="10554" y="16417"/>
                  </a:lnTo>
                  <a:lnTo>
                    <a:pt x="10466" y="15340"/>
                  </a:lnTo>
                  <a:lnTo>
                    <a:pt x="10370" y="14298"/>
                  </a:lnTo>
                  <a:lnTo>
                    <a:pt x="10259" y="13255"/>
                  </a:lnTo>
                  <a:lnTo>
                    <a:pt x="10141" y="12245"/>
                  </a:lnTo>
                  <a:lnTo>
                    <a:pt x="10008" y="11270"/>
                  </a:lnTo>
                  <a:lnTo>
                    <a:pt x="9867" y="10328"/>
                  </a:lnTo>
                  <a:lnTo>
                    <a:pt x="9719" y="9420"/>
                  </a:lnTo>
                  <a:lnTo>
                    <a:pt x="9557" y="8511"/>
                  </a:lnTo>
                  <a:lnTo>
                    <a:pt x="9387" y="7670"/>
                  </a:lnTo>
                  <a:lnTo>
                    <a:pt x="9209" y="6863"/>
                  </a:lnTo>
                  <a:lnTo>
                    <a:pt x="9025" y="6089"/>
                  </a:lnTo>
                  <a:lnTo>
                    <a:pt x="8825" y="5349"/>
                  </a:lnTo>
                  <a:lnTo>
                    <a:pt x="8618" y="4643"/>
                  </a:lnTo>
                  <a:lnTo>
                    <a:pt x="8411" y="4003"/>
                  </a:lnTo>
                  <a:lnTo>
                    <a:pt x="8190" y="3398"/>
                  </a:lnTo>
                  <a:lnTo>
                    <a:pt x="7968" y="2826"/>
                  </a:lnTo>
                  <a:lnTo>
                    <a:pt x="7731" y="2321"/>
                  </a:lnTo>
                  <a:lnTo>
                    <a:pt x="7495" y="1850"/>
                  </a:lnTo>
                  <a:lnTo>
                    <a:pt x="7251" y="1413"/>
                  </a:lnTo>
                  <a:lnTo>
                    <a:pt x="7000" y="1043"/>
                  </a:lnTo>
                  <a:lnTo>
                    <a:pt x="6741" y="740"/>
                  </a:lnTo>
                  <a:lnTo>
                    <a:pt x="6482" y="471"/>
                  </a:lnTo>
                  <a:lnTo>
                    <a:pt x="6216" y="269"/>
                  </a:lnTo>
                  <a:lnTo>
                    <a:pt x="5950" y="135"/>
                  </a:lnTo>
                  <a:lnTo>
                    <a:pt x="5677" y="34"/>
                  </a:lnTo>
                  <a:lnTo>
                    <a:pt x="5396" y="0"/>
                  </a:lnTo>
                  <a:close/>
                  <a:moveTo>
                    <a:pt x="5396" y="113472"/>
                  </a:moveTo>
                  <a:lnTo>
                    <a:pt x="5115" y="113506"/>
                  </a:lnTo>
                  <a:lnTo>
                    <a:pt x="4842" y="113573"/>
                  </a:lnTo>
                  <a:lnTo>
                    <a:pt x="4568" y="113742"/>
                  </a:lnTo>
                  <a:lnTo>
                    <a:pt x="4295" y="113943"/>
                  </a:lnTo>
                  <a:lnTo>
                    <a:pt x="4036" y="114213"/>
                  </a:lnTo>
                  <a:lnTo>
                    <a:pt x="3777" y="114515"/>
                  </a:lnTo>
                  <a:lnTo>
                    <a:pt x="3526" y="114885"/>
                  </a:lnTo>
                  <a:lnTo>
                    <a:pt x="3275" y="115323"/>
                  </a:lnTo>
                  <a:lnTo>
                    <a:pt x="3038" y="115794"/>
                  </a:lnTo>
                  <a:lnTo>
                    <a:pt x="2802" y="116298"/>
                  </a:lnTo>
                  <a:lnTo>
                    <a:pt x="2580" y="116870"/>
                  </a:lnTo>
                  <a:lnTo>
                    <a:pt x="2359" y="117476"/>
                  </a:lnTo>
                  <a:lnTo>
                    <a:pt x="2152" y="118115"/>
                  </a:lnTo>
                  <a:lnTo>
                    <a:pt x="1945" y="118821"/>
                  </a:lnTo>
                  <a:lnTo>
                    <a:pt x="1752" y="119562"/>
                  </a:lnTo>
                  <a:lnTo>
                    <a:pt x="1568" y="120335"/>
                  </a:lnTo>
                  <a:lnTo>
                    <a:pt x="1390" y="121143"/>
                  </a:lnTo>
                  <a:lnTo>
                    <a:pt x="1220" y="121984"/>
                  </a:lnTo>
                  <a:lnTo>
                    <a:pt x="1058" y="122858"/>
                  </a:lnTo>
                  <a:lnTo>
                    <a:pt x="910" y="123800"/>
                  </a:lnTo>
                  <a:lnTo>
                    <a:pt x="770" y="124742"/>
                  </a:lnTo>
                  <a:lnTo>
                    <a:pt x="644" y="125718"/>
                  </a:lnTo>
                  <a:lnTo>
                    <a:pt x="526" y="126727"/>
                  </a:lnTo>
                  <a:lnTo>
                    <a:pt x="415" y="127736"/>
                  </a:lnTo>
                  <a:lnTo>
                    <a:pt x="326" y="128813"/>
                  </a:lnTo>
                  <a:lnTo>
                    <a:pt x="237" y="129889"/>
                  </a:lnTo>
                  <a:lnTo>
                    <a:pt x="171" y="131000"/>
                  </a:lnTo>
                  <a:lnTo>
                    <a:pt x="112" y="132110"/>
                  </a:lnTo>
                  <a:lnTo>
                    <a:pt x="60" y="133254"/>
                  </a:lnTo>
                  <a:lnTo>
                    <a:pt x="31" y="134431"/>
                  </a:lnTo>
                  <a:lnTo>
                    <a:pt x="8" y="135608"/>
                  </a:lnTo>
                  <a:lnTo>
                    <a:pt x="1" y="136820"/>
                  </a:lnTo>
                  <a:lnTo>
                    <a:pt x="8" y="137997"/>
                  </a:lnTo>
                  <a:lnTo>
                    <a:pt x="31" y="139174"/>
                  </a:lnTo>
                  <a:lnTo>
                    <a:pt x="60" y="140352"/>
                  </a:lnTo>
                  <a:lnTo>
                    <a:pt x="112" y="141496"/>
                  </a:lnTo>
                  <a:lnTo>
                    <a:pt x="171" y="142640"/>
                  </a:lnTo>
                  <a:lnTo>
                    <a:pt x="237" y="143716"/>
                  </a:lnTo>
                  <a:lnTo>
                    <a:pt x="326" y="144826"/>
                  </a:lnTo>
                  <a:lnTo>
                    <a:pt x="415" y="145869"/>
                  </a:lnTo>
                  <a:lnTo>
                    <a:pt x="526" y="146912"/>
                  </a:lnTo>
                  <a:lnTo>
                    <a:pt x="644" y="147921"/>
                  </a:lnTo>
                  <a:lnTo>
                    <a:pt x="770" y="148897"/>
                  </a:lnTo>
                  <a:lnTo>
                    <a:pt x="910" y="149839"/>
                  </a:lnTo>
                  <a:lnTo>
                    <a:pt x="1058" y="150747"/>
                  </a:lnTo>
                  <a:lnTo>
                    <a:pt x="1220" y="151622"/>
                  </a:lnTo>
                  <a:lnTo>
                    <a:pt x="1390" y="152496"/>
                  </a:lnTo>
                  <a:lnTo>
                    <a:pt x="1568" y="153304"/>
                  </a:lnTo>
                  <a:lnTo>
                    <a:pt x="1752" y="154078"/>
                  </a:lnTo>
                  <a:lnTo>
                    <a:pt x="1945" y="154818"/>
                  </a:lnTo>
                  <a:lnTo>
                    <a:pt x="2152" y="155491"/>
                  </a:lnTo>
                  <a:lnTo>
                    <a:pt x="2359" y="156163"/>
                  </a:lnTo>
                  <a:lnTo>
                    <a:pt x="2580" y="156769"/>
                  </a:lnTo>
                  <a:lnTo>
                    <a:pt x="2802" y="157341"/>
                  </a:lnTo>
                  <a:lnTo>
                    <a:pt x="3038" y="157845"/>
                  </a:lnTo>
                  <a:lnTo>
                    <a:pt x="3275" y="158316"/>
                  </a:lnTo>
                  <a:lnTo>
                    <a:pt x="3526" y="158720"/>
                  </a:lnTo>
                  <a:lnTo>
                    <a:pt x="3777" y="159090"/>
                  </a:lnTo>
                  <a:lnTo>
                    <a:pt x="4036" y="159427"/>
                  </a:lnTo>
                  <a:lnTo>
                    <a:pt x="4295" y="159696"/>
                  </a:lnTo>
                  <a:lnTo>
                    <a:pt x="4568" y="159898"/>
                  </a:lnTo>
                  <a:lnTo>
                    <a:pt x="4842" y="160032"/>
                  </a:lnTo>
                  <a:lnTo>
                    <a:pt x="5115" y="160133"/>
                  </a:lnTo>
                  <a:lnTo>
                    <a:pt x="5396" y="160167"/>
                  </a:lnTo>
                  <a:lnTo>
                    <a:pt x="5677" y="160133"/>
                  </a:lnTo>
                  <a:lnTo>
                    <a:pt x="5950" y="160032"/>
                  </a:lnTo>
                  <a:lnTo>
                    <a:pt x="6216" y="159898"/>
                  </a:lnTo>
                  <a:lnTo>
                    <a:pt x="6482" y="159696"/>
                  </a:lnTo>
                  <a:lnTo>
                    <a:pt x="6741" y="159427"/>
                  </a:lnTo>
                  <a:lnTo>
                    <a:pt x="7000" y="159090"/>
                  </a:lnTo>
                  <a:lnTo>
                    <a:pt x="7251" y="158720"/>
                  </a:lnTo>
                  <a:lnTo>
                    <a:pt x="7495" y="158316"/>
                  </a:lnTo>
                  <a:lnTo>
                    <a:pt x="7731" y="157845"/>
                  </a:lnTo>
                  <a:lnTo>
                    <a:pt x="7968" y="157341"/>
                  </a:lnTo>
                  <a:lnTo>
                    <a:pt x="8190" y="156769"/>
                  </a:lnTo>
                  <a:lnTo>
                    <a:pt x="8411" y="156163"/>
                  </a:lnTo>
                  <a:lnTo>
                    <a:pt x="8618" y="155491"/>
                  </a:lnTo>
                  <a:lnTo>
                    <a:pt x="8825" y="154818"/>
                  </a:lnTo>
                  <a:lnTo>
                    <a:pt x="9025" y="154078"/>
                  </a:lnTo>
                  <a:lnTo>
                    <a:pt x="9209" y="153304"/>
                  </a:lnTo>
                  <a:lnTo>
                    <a:pt x="9387" y="152496"/>
                  </a:lnTo>
                  <a:lnTo>
                    <a:pt x="9557" y="151622"/>
                  </a:lnTo>
                  <a:lnTo>
                    <a:pt x="9719" y="150747"/>
                  </a:lnTo>
                  <a:lnTo>
                    <a:pt x="9867" y="149839"/>
                  </a:lnTo>
                  <a:lnTo>
                    <a:pt x="10008" y="148897"/>
                  </a:lnTo>
                  <a:lnTo>
                    <a:pt x="10141" y="147921"/>
                  </a:lnTo>
                  <a:lnTo>
                    <a:pt x="10259" y="146912"/>
                  </a:lnTo>
                  <a:lnTo>
                    <a:pt x="10370" y="145869"/>
                  </a:lnTo>
                  <a:lnTo>
                    <a:pt x="10466" y="144826"/>
                  </a:lnTo>
                  <a:lnTo>
                    <a:pt x="10554" y="143716"/>
                  </a:lnTo>
                  <a:lnTo>
                    <a:pt x="10621" y="142640"/>
                  </a:lnTo>
                  <a:lnTo>
                    <a:pt x="10687" y="141496"/>
                  </a:lnTo>
                  <a:lnTo>
                    <a:pt x="10732" y="140352"/>
                  </a:lnTo>
                  <a:lnTo>
                    <a:pt x="10769" y="139174"/>
                  </a:lnTo>
                  <a:lnTo>
                    <a:pt x="10791" y="137997"/>
                  </a:lnTo>
                  <a:lnTo>
                    <a:pt x="10798" y="136820"/>
                  </a:lnTo>
                  <a:lnTo>
                    <a:pt x="10791" y="135608"/>
                  </a:lnTo>
                  <a:lnTo>
                    <a:pt x="10769" y="134431"/>
                  </a:lnTo>
                  <a:lnTo>
                    <a:pt x="10732" y="133254"/>
                  </a:lnTo>
                  <a:lnTo>
                    <a:pt x="10687" y="132110"/>
                  </a:lnTo>
                  <a:lnTo>
                    <a:pt x="10621" y="131000"/>
                  </a:lnTo>
                  <a:lnTo>
                    <a:pt x="10554" y="129889"/>
                  </a:lnTo>
                  <a:lnTo>
                    <a:pt x="10466" y="128813"/>
                  </a:lnTo>
                  <a:lnTo>
                    <a:pt x="10370" y="127736"/>
                  </a:lnTo>
                  <a:lnTo>
                    <a:pt x="10259" y="126727"/>
                  </a:lnTo>
                  <a:lnTo>
                    <a:pt x="10141" y="125718"/>
                  </a:lnTo>
                  <a:lnTo>
                    <a:pt x="10008" y="124742"/>
                  </a:lnTo>
                  <a:lnTo>
                    <a:pt x="9867" y="123800"/>
                  </a:lnTo>
                  <a:lnTo>
                    <a:pt x="9719" y="122858"/>
                  </a:lnTo>
                  <a:lnTo>
                    <a:pt x="9557" y="121984"/>
                  </a:lnTo>
                  <a:lnTo>
                    <a:pt x="9387" y="121143"/>
                  </a:lnTo>
                  <a:lnTo>
                    <a:pt x="9209" y="120335"/>
                  </a:lnTo>
                  <a:lnTo>
                    <a:pt x="9025" y="119562"/>
                  </a:lnTo>
                  <a:lnTo>
                    <a:pt x="8825" y="118821"/>
                  </a:lnTo>
                  <a:lnTo>
                    <a:pt x="8618" y="118115"/>
                  </a:lnTo>
                  <a:lnTo>
                    <a:pt x="8411" y="117476"/>
                  </a:lnTo>
                  <a:lnTo>
                    <a:pt x="8190" y="116870"/>
                  </a:lnTo>
                  <a:lnTo>
                    <a:pt x="7968" y="116298"/>
                  </a:lnTo>
                  <a:lnTo>
                    <a:pt x="7731" y="115794"/>
                  </a:lnTo>
                  <a:lnTo>
                    <a:pt x="7495" y="115323"/>
                  </a:lnTo>
                  <a:lnTo>
                    <a:pt x="7251" y="114885"/>
                  </a:lnTo>
                  <a:lnTo>
                    <a:pt x="7000" y="114515"/>
                  </a:lnTo>
                  <a:lnTo>
                    <a:pt x="6741" y="114213"/>
                  </a:lnTo>
                  <a:lnTo>
                    <a:pt x="6482" y="113943"/>
                  </a:lnTo>
                  <a:lnTo>
                    <a:pt x="6216" y="113742"/>
                  </a:lnTo>
                  <a:lnTo>
                    <a:pt x="5950" y="113573"/>
                  </a:lnTo>
                  <a:lnTo>
                    <a:pt x="5677" y="113506"/>
                  </a:lnTo>
                  <a:lnTo>
                    <a:pt x="5396" y="113472"/>
                  </a:lnTo>
                  <a:close/>
                  <a:moveTo>
                    <a:pt x="5115" y="226945"/>
                  </a:moveTo>
                  <a:lnTo>
                    <a:pt x="4842" y="227046"/>
                  </a:lnTo>
                  <a:lnTo>
                    <a:pt x="4568" y="227214"/>
                  </a:lnTo>
                  <a:lnTo>
                    <a:pt x="4295" y="227416"/>
                  </a:lnTo>
                  <a:lnTo>
                    <a:pt x="4036" y="227651"/>
                  </a:lnTo>
                  <a:lnTo>
                    <a:pt x="3777" y="227988"/>
                  </a:lnTo>
                  <a:lnTo>
                    <a:pt x="3526" y="228358"/>
                  </a:lnTo>
                  <a:lnTo>
                    <a:pt x="3275" y="228761"/>
                  </a:lnTo>
                  <a:lnTo>
                    <a:pt x="3038" y="229232"/>
                  </a:lnTo>
                  <a:lnTo>
                    <a:pt x="2802" y="229771"/>
                  </a:lnTo>
                  <a:lnTo>
                    <a:pt x="2580" y="230309"/>
                  </a:lnTo>
                  <a:lnTo>
                    <a:pt x="2359" y="230915"/>
                  </a:lnTo>
                  <a:lnTo>
                    <a:pt x="2152" y="231587"/>
                  </a:lnTo>
                  <a:lnTo>
                    <a:pt x="1945" y="232260"/>
                  </a:lnTo>
                  <a:lnTo>
                    <a:pt x="1752" y="233000"/>
                  </a:lnTo>
                  <a:lnTo>
                    <a:pt x="1568" y="233774"/>
                  </a:lnTo>
                  <a:lnTo>
                    <a:pt x="1390" y="234581"/>
                  </a:lnTo>
                  <a:lnTo>
                    <a:pt x="1220" y="235422"/>
                  </a:lnTo>
                  <a:lnTo>
                    <a:pt x="1058" y="236331"/>
                  </a:lnTo>
                  <a:lnTo>
                    <a:pt x="910" y="237239"/>
                  </a:lnTo>
                  <a:lnTo>
                    <a:pt x="770" y="238181"/>
                  </a:lnTo>
                  <a:lnTo>
                    <a:pt x="644" y="239157"/>
                  </a:lnTo>
                  <a:lnTo>
                    <a:pt x="526" y="240166"/>
                  </a:lnTo>
                  <a:lnTo>
                    <a:pt x="415" y="241209"/>
                  </a:lnTo>
                  <a:lnTo>
                    <a:pt x="326" y="242252"/>
                  </a:lnTo>
                  <a:lnTo>
                    <a:pt x="237" y="243328"/>
                  </a:lnTo>
                  <a:lnTo>
                    <a:pt x="171" y="244438"/>
                  </a:lnTo>
                  <a:lnTo>
                    <a:pt x="112" y="245582"/>
                  </a:lnTo>
                  <a:lnTo>
                    <a:pt x="60" y="246726"/>
                  </a:lnTo>
                  <a:lnTo>
                    <a:pt x="31" y="247903"/>
                  </a:lnTo>
                  <a:lnTo>
                    <a:pt x="8" y="249081"/>
                  </a:lnTo>
                  <a:lnTo>
                    <a:pt x="1" y="250258"/>
                  </a:lnTo>
                  <a:lnTo>
                    <a:pt x="8" y="251469"/>
                  </a:lnTo>
                  <a:lnTo>
                    <a:pt x="31" y="252647"/>
                  </a:lnTo>
                  <a:lnTo>
                    <a:pt x="60" y="253824"/>
                  </a:lnTo>
                  <a:lnTo>
                    <a:pt x="112" y="254968"/>
                  </a:lnTo>
                  <a:lnTo>
                    <a:pt x="171" y="256078"/>
                  </a:lnTo>
                  <a:lnTo>
                    <a:pt x="237" y="257188"/>
                  </a:lnTo>
                  <a:lnTo>
                    <a:pt x="326" y="258265"/>
                  </a:lnTo>
                  <a:lnTo>
                    <a:pt x="415" y="259341"/>
                  </a:lnTo>
                  <a:lnTo>
                    <a:pt x="526" y="260384"/>
                  </a:lnTo>
                  <a:lnTo>
                    <a:pt x="644" y="261360"/>
                  </a:lnTo>
                  <a:lnTo>
                    <a:pt x="770" y="262336"/>
                  </a:lnTo>
                  <a:lnTo>
                    <a:pt x="910" y="263311"/>
                  </a:lnTo>
                  <a:lnTo>
                    <a:pt x="1058" y="264220"/>
                  </a:lnTo>
                  <a:lnTo>
                    <a:pt x="1220" y="265094"/>
                  </a:lnTo>
                  <a:lnTo>
                    <a:pt x="1390" y="265935"/>
                  </a:lnTo>
                  <a:lnTo>
                    <a:pt x="1568" y="266743"/>
                  </a:lnTo>
                  <a:lnTo>
                    <a:pt x="1752" y="267516"/>
                  </a:lnTo>
                  <a:lnTo>
                    <a:pt x="1945" y="268256"/>
                  </a:lnTo>
                  <a:lnTo>
                    <a:pt x="2152" y="268963"/>
                  </a:lnTo>
                  <a:lnTo>
                    <a:pt x="2359" y="269602"/>
                  </a:lnTo>
                  <a:lnTo>
                    <a:pt x="2580" y="270208"/>
                  </a:lnTo>
                  <a:lnTo>
                    <a:pt x="2802" y="270780"/>
                  </a:lnTo>
                  <a:lnTo>
                    <a:pt x="3038" y="271318"/>
                  </a:lnTo>
                  <a:lnTo>
                    <a:pt x="3275" y="271789"/>
                  </a:lnTo>
                  <a:lnTo>
                    <a:pt x="3526" y="272193"/>
                  </a:lnTo>
                  <a:lnTo>
                    <a:pt x="3777" y="272563"/>
                  </a:lnTo>
                  <a:lnTo>
                    <a:pt x="4036" y="272865"/>
                  </a:lnTo>
                  <a:lnTo>
                    <a:pt x="4295" y="273134"/>
                  </a:lnTo>
                  <a:lnTo>
                    <a:pt x="4568" y="273336"/>
                  </a:lnTo>
                  <a:lnTo>
                    <a:pt x="4842" y="273505"/>
                  </a:lnTo>
                  <a:lnTo>
                    <a:pt x="5115" y="273572"/>
                  </a:lnTo>
                  <a:lnTo>
                    <a:pt x="5396" y="273605"/>
                  </a:lnTo>
                  <a:lnTo>
                    <a:pt x="5677" y="273572"/>
                  </a:lnTo>
                  <a:lnTo>
                    <a:pt x="5950" y="273505"/>
                  </a:lnTo>
                  <a:lnTo>
                    <a:pt x="6216" y="273336"/>
                  </a:lnTo>
                  <a:lnTo>
                    <a:pt x="6482" y="273134"/>
                  </a:lnTo>
                  <a:lnTo>
                    <a:pt x="6741" y="272865"/>
                  </a:lnTo>
                  <a:lnTo>
                    <a:pt x="7000" y="272563"/>
                  </a:lnTo>
                  <a:lnTo>
                    <a:pt x="7251" y="272193"/>
                  </a:lnTo>
                  <a:lnTo>
                    <a:pt x="7495" y="271789"/>
                  </a:lnTo>
                  <a:lnTo>
                    <a:pt x="7731" y="271318"/>
                  </a:lnTo>
                  <a:lnTo>
                    <a:pt x="7968" y="270780"/>
                  </a:lnTo>
                  <a:lnTo>
                    <a:pt x="8190" y="270208"/>
                  </a:lnTo>
                  <a:lnTo>
                    <a:pt x="8411" y="269602"/>
                  </a:lnTo>
                  <a:lnTo>
                    <a:pt x="8618" y="268963"/>
                  </a:lnTo>
                  <a:lnTo>
                    <a:pt x="8825" y="268256"/>
                  </a:lnTo>
                  <a:lnTo>
                    <a:pt x="9025" y="267516"/>
                  </a:lnTo>
                  <a:lnTo>
                    <a:pt x="9209" y="266743"/>
                  </a:lnTo>
                  <a:lnTo>
                    <a:pt x="9387" y="265935"/>
                  </a:lnTo>
                  <a:lnTo>
                    <a:pt x="9557" y="265094"/>
                  </a:lnTo>
                  <a:lnTo>
                    <a:pt x="9719" y="264220"/>
                  </a:lnTo>
                  <a:lnTo>
                    <a:pt x="9867" y="263311"/>
                  </a:lnTo>
                  <a:lnTo>
                    <a:pt x="10008" y="262336"/>
                  </a:lnTo>
                  <a:lnTo>
                    <a:pt x="10141" y="261360"/>
                  </a:lnTo>
                  <a:lnTo>
                    <a:pt x="10259" y="260384"/>
                  </a:lnTo>
                  <a:lnTo>
                    <a:pt x="10370" y="259341"/>
                  </a:lnTo>
                  <a:lnTo>
                    <a:pt x="10466" y="258265"/>
                  </a:lnTo>
                  <a:lnTo>
                    <a:pt x="10554" y="257188"/>
                  </a:lnTo>
                  <a:lnTo>
                    <a:pt x="10621" y="256078"/>
                  </a:lnTo>
                  <a:lnTo>
                    <a:pt x="10687" y="254968"/>
                  </a:lnTo>
                  <a:lnTo>
                    <a:pt x="10732" y="253824"/>
                  </a:lnTo>
                  <a:lnTo>
                    <a:pt x="10769" y="252647"/>
                  </a:lnTo>
                  <a:lnTo>
                    <a:pt x="10791" y="251469"/>
                  </a:lnTo>
                  <a:lnTo>
                    <a:pt x="10798" y="250258"/>
                  </a:lnTo>
                  <a:lnTo>
                    <a:pt x="10791" y="249081"/>
                  </a:lnTo>
                  <a:lnTo>
                    <a:pt x="10769" y="247903"/>
                  </a:lnTo>
                  <a:lnTo>
                    <a:pt x="10732" y="246726"/>
                  </a:lnTo>
                  <a:lnTo>
                    <a:pt x="10687" y="245582"/>
                  </a:lnTo>
                  <a:lnTo>
                    <a:pt x="10621" y="244438"/>
                  </a:lnTo>
                  <a:lnTo>
                    <a:pt x="10554" y="243328"/>
                  </a:lnTo>
                  <a:lnTo>
                    <a:pt x="10466" y="242252"/>
                  </a:lnTo>
                  <a:lnTo>
                    <a:pt x="10370" y="241209"/>
                  </a:lnTo>
                  <a:lnTo>
                    <a:pt x="10259" y="240166"/>
                  </a:lnTo>
                  <a:lnTo>
                    <a:pt x="10141" y="239157"/>
                  </a:lnTo>
                  <a:lnTo>
                    <a:pt x="10008" y="238181"/>
                  </a:lnTo>
                  <a:lnTo>
                    <a:pt x="9867" y="237239"/>
                  </a:lnTo>
                  <a:lnTo>
                    <a:pt x="9719" y="236331"/>
                  </a:lnTo>
                  <a:lnTo>
                    <a:pt x="9557" y="235422"/>
                  </a:lnTo>
                  <a:lnTo>
                    <a:pt x="9387" y="234581"/>
                  </a:lnTo>
                  <a:lnTo>
                    <a:pt x="9209" y="233774"/>
                  </a:lnTo>
                  <a:lnTo>
                    <a:pt x="9025" y="233000"/>
                  </a:lnTo>
                  <a:lnTo>
                    <a:pt x="8825" y="232260"/>
                  </a:lnTo>
                  <a:lnTo>
                    <a:pt x="8618" y="231587"/>
                  </a:lnTo>
                  <a:lnTo>
                    <a:pt x="8411" y="230915"/>
                  </a:lnTo>
                  <a:lnTo>
                    <a:pt x="8190" y="230309"/>
                  </a:lnTo>
                  <a:lnTo>
                    <a:pt x="7968" y="229771"/>
                  </a:lnTo>
                  <a:lnTo>
                    <a:pt x="7731" y="229232"/>
                  </a:lnTo>
                  <a:lnTo>
                    <a:pt x="7495" y="228761"/>
                  </a:lnTo>
                  <a:lnTo>
                    <a:pt x="7251" y="228358"/>
                  </a:lnTo>
                  <a:lnTo>
                    <a:pt x="7000" y="227988"/>
                  </a:lnTo>
                  <a:lnTo>
                    <a:pt x="6741" y="227651"/>
                  </a:lnTo>
                  <a:lnTo>
                    <a:pt x="6482" y="227416"/>
                  </a:lnTo>
                  <a:lnTo>
                    <a:pt x="6216" y="227214"/>
                  </a:lnTo>
                  <a:lnTo>
                    <a:pt x="5950" y="227046"/>
                  </a:lnTo>
                  <a:lnTo>
                    <a:pt x="5677" y="226945"/>
                  </a:lnTo>
                  <a:close/>
                  <a:moveTo>
                    <a:pt x="5115" y="340384"/>
                  </a:moveTo>
                  <a:lnTo>
                    <a:pt x="4842" y="340485"/>
                  </a:lnTo>
                  <a:lnTo>
                    <a:pt x="4568" y="340653"/>
                  </a:lnTo>
                  <a:lnTo>
                    <a:pt x="4295" y="340855"/>
                  </a:lnTo>
                  <a:lnTo>
                    <a:pt x="4036" y="341124"/>
                  </a:lnTo>
                  <a:lnTo>
                    <a:pt x="3777" y="341426"/>
                  </a:lnTo>
                  <a:lnTo>
                    <a:pt x="3526" y="341797"/>
                  </a:lnTo>
                  <a:lnTo>
                    <a:pt x="3275" y="342200"/>
                  </a:lnTo>
                  <a:lnTo>
                    <a:pt x="3038" y="342671"/>
                  </a:lnTo>
                  <a:lnTo>
                    <a:pt x="2802" y="343209"/>
                  </a:lnTo>
                  <a:lnTo>
                    <a:pt x="2580" y="343748"/>
                  </a:lnTo>
                  <a:lnTo>
                    <a:pt x="2359" y="344387"/>
                  </a:lnTo>
                  <a:lnTo>
                    <a:pt x="2152" y="345026"/>
                  </a:lnTo>
                  <a:lnTo>
                    <a:pt x="1945" y="345733"/>
                  </a:lnTo>
                  <a:lnTo>
                    <a:pt x="1752" y="346439"/>
                  </a:lnTo>
                  <a:lnTo>
                    <a:pt x="1568" y="347213"/>
                  </a:lnTo>
                  <a:lnTo>
                    <a:pt x="1390" y="348054"/>
                  </a:lnTo>
                  <a:lnTo>
                    <a:pt x="1220" y="348895"/>
                  </a:lnTo>
                  <a:lnTo>
                    <a:pt x="1058" y="349770"/>
                  </a:lnTo>
                  <a:lnTo>
                    <a:pt x="910" y="350678"/>
                  </a:lnTo>
                  <a:lnTo>
                    <a:pt x="770" y="351620"/>
                  </a:lnTo>
                  <a:lnTo>
                    <a:pt x="644" y="352595"/>
                  </a:lnTo>
                  <a:lnTo>
                    <a:pt x="526" y="353605"/>
                  </a:lnTo>
                  <a:lnTo>
                    <a:pt x="415" y="354648"/>
                  </a:lnTo>
                  <a:lnTo>
                    <a:pt x="326" y="355724"/>
                  </a:lnTo>
                  <a:lnTo>
                    <a:pt x="237" y="356801"/>
                  </a:lnTo>
                  <a:lnTo>
                    <a:pt x="171" y="357911"/>
                  </a:lnTo>
                  <a:lnTo>
                    <a:pt x="112" y="359021"/>
                  </a:lnTo>
                  <a:lnTo>
                    <a:pt x="60" y="360165"/>
                  </a:lnTo>
                  <a:lnTo>
                    <a:pt x="31" y="361342"/>
                  </a:lnTo>
                  <a:lnTo>
                    <a:pt x="8" y="362520"/>
                  </a:lnTo>
                  <a:lnTo>
                    <a:pt x="1" y="363697"/>
                  </a:lnTo>
                  <a:lnTo>
                    <a:pt x="8" y="364908"/>
                  </a:lnTo>
                  <a:lnTo>
                    <a:pt x="31" y="366086"/>
                  </a:lnTo>
                  <a:lnTo>
                    <a:pt x="60" y="367263"/>
                  </a:lnTo>
                  <a:lnTo>
                    <a:pt x="112" y="368407"/>
                  </a:lnTo>
                  <a:lnTo>
                    <a:pt x="171" y="369517"/>
                  </a:lnTo>
                  <a:lnTo>
                    <a:pt x="237" y="370627"/>
                  </a:lnTo>
                  <a:lnTo>
                    <a:pt x="326" y="371704"/>
                  </a:lnTo>
                  <a:lnTo>
                    <a:pt x="415" y="372780"/>
                  </a:lnTo>
                  <a:lnTo>
                    <a:pt x="526" y="373823"/>
                  </a:lnTo>
                  <a:lnTo>
                    <a:pt x="644" y="374799"/>
                  </a:lnTo>
                  <a:lnTo>
                    <a:pt x="770" y="375808"/>
                  </a:lnTo>
                  <a:lnTo>
                    <a:pt x="910" y="376750"/>
                  </a:lnTo>
                  <a:lnTo>
                    <a:pt x="1058" y="377658"/>
                  </a:lnTo>
                  <a:lnTo>
                    <a:pt x="1220" y="378533"/>
                  </a:lnTo>
                  <a:lnTo>
                    <a:pt x="1390" y="379374"/>
                  </a:lnTo>
                  <a:lnTo>
                    <a:pt x="1568" y="380215"/>
                  </a:lnTo>
                  <a:lnTo>
                    <a:pt x="1752" y="380989"/>
                  </a:lnTo>
                  <a:lnTo>
                    <a:pt x="1945" y="381695"/>
                  </a:lnTo>
                  <a:lnTo>
                    <a:pt x="2152" y="382402"/>
                  </a:lnTo>
                  <a:lnTo>
                    <a:pt x="2359" y="383041"/>
                  </a:lnTo>
                  <a:lnTo>
                    <a:pt x="2580" y="383680"/>
                  </a:lnTo>
                  <a:lnTo>
                    <a:pt x="2802" y="384218"/>
                  </a:lnTo>
                  <a:lnTo>
                    <a:pt x="3038" y="384757"/>
                  </a:lnTo>
                  <a:lnTo>
                    <a:pt x="3275" y="385228"/>
                  </a:lnTo>
                  <a:lnTo>
                    <a:pt x="3526" y="385631"/>
                  </a:lnTo>
                  <a:lnTo>
                    <a:pt x="3777" y="386001"/>
                  </a:lnTo>
                  <a:lnTo>
                    <a:pt x="4036" y="386304"/>
                  </a:lnTo>
                  <a:lnTo>
                    <a:pt x="4295" y="386573"/>
                  </a:lnTo>
                  <a:lnTo>
                    <a:pt x="4568" y="386775"/>
                  </a:lnTo>
                  <a:lnTo>
                    <a:pt x="4842" y="386943"/>
                  </a:lnTo>
                  <a:lnTo>
                    <a:pt x="5115" y="387044"/>
                  </a:lnTo>
                  <a:lnTo>
                    <a:pt x="5677" y="387044"/>
                  </a:lnTo>
                  <a:lnTo>
                    <a:pt x="5950" y="386943"/>
                  </a:lnTo>
                  <a:lnTo>
                    <a:pt x="6216" y="386775"/>
                  </a:lnTo>
                  <a:lnTo>
                    <a:pt x="6482" y="386573"/>
                  </a:lnTo>
                  <a:lnTo>
                    <a:pt x="6741" y="386304"/>
                  </a:lnTo>
                  <a:lnTo>
                    <a:pt x="7000" y="386001"/>
                  </a:lnTo>
                  <a:lnTo>
                    <a:pt x="7251" y="385631"/>
                  </a:lnTo>
                  <a:lnTo>
                    <a:pt x="7495" y="385228"/>
                  </a:lnTo>
                  <a:lnTo>
                    <a:pt x="7731" y="384757"/>
                  </a:lnTo>
                  <a:lnTo>
                    <a:pt x="7968" y="384218"/>
                  </a:lnTo>
                  <a:lnTo>
                    <a:pt x="8190" y="383680"/>
                  </a:lnTo>
                  <a:lnTo>
                    <a:pt x="8411" y="383041"/>
                  </a:lnTo>
                  <a:lnTo>
                    <a:pt x="8618" y="382402"/>
                  </a:lnTo>
                  <a:lnTo>
                    <a:pt x="8825" y="381695"/>
                  </a:lnTo>
                  <a:lnTo>
                    <a:pt x="9025" y="380989"/>
                  </a:lnTo>
                  <a:lnTo>
                    <a:pt x="9209" y="380215"/>
                  </a:lnTo>
                  <a:lnTo>
                    <a:pt x="9387" y="379374"/>
                  </a:lnTo>
                  <a:lnTo>
                    <a:pt x="9557" y="378533"/>
                  </a:lnTo>
                  <a:lnTo>
                    <a:pt x="9719" y="377658"/>
                  </a:lnTo>
                  <a:lnTo>
                    <a:pt x="9867" y="376750"/>
                  </a:lnTo>
                  <a:lnTo>
                    <a:pt x="10008" y="375808"/>
                  </a:lnTo>
                  <a:lnTo>
                    <a:pt x="10141" y="374799"/>
                  </a:lnTo>
                  <a:lnTo>
                    <a:pt x="10259" y="373823"/>
                  </a:lnTo>
                  <a:lnTo>
                    <a:pt x="10370" y="372780"/>
                  </a:lnTo>
                  <a:lnTo>
                    <a:pt x="10466" y="371704"/>
                  </a:lnTo>
                  <a:lnTo>
                    <a:pt x="10554" y="370627"/>
                  </a:lnTo>
                  <a:lnTo>
                    <a:pt x="10621" y="369517"/>
                  </a:lnTo>
                  <a:lnTo>
                    <a:pt x="10687" y="368407"/>
                  </a:lnTo>
                  <a:lnTo>
                    <a:pt x="10732" y="367263"/>
                  </a:lnTo>
                  <a:lnTo>
                    <a:pt x="10769" y="366086"/>
                  </a:lnTo>
                  <a:lnTo>
                    <a:pt x="10791" y="364908"/>
                  </a:lnTo>
                  <a:lnTo>
                    <a:pt x="10798" y="363697"/>
                  </a:lnTo>
                  <a:lnTo>
                    <a:pt x="10791" y="362520"/>
                  </a:lnTo>
                  <a:lnTo>
                    <a:pt x="10769" y="361342"/>
                  </a:lnTo>
                  <a:lnTo>
                    <a:pt x="10732" y="360165"/>
                  </a:lnTo>
                  <a:lnTo>
                    <a:pt x="10687" y="359021"/>
                  </a:lnTo>
                  <a:lnTo>
                    <a:pt x="10621" y="357911"/>
                  </a:lnTo>
                  <a:lnTo>
                    <a:pt x="10554" y="356801"/>
                  </a:lnTo>
                  <a:lnTo>
                    <a:pt x="10466" y="355724"/>
                  </a:lnTo>
                  <a:lnTo>
                    <a:pt x="10370" y="354648"/>
                  </a:lnTo>
                  <a:lnTo>
                    <a:pt x="10259" y="353605"/>
                  </a:lnTo>
                  <a:lnTo>
                    <a:pt x="10141" y="352595"/>
                  </a:lnTo>
                  <a:lnTo>
                    <a:pt x="10008" y="351620"/>
                  </a:lnTo>
                  <a:lnTo>
                    <a:pt x="9867" y="350678"/>
                  </a:lnTo>
                  <a:lnTo>
                    <a:pt x="9719" y="349770"/>
                  </a:lnTo>
                  <a:lnTo>
                    <a:pt x="9557" y="348895"/>
                  </a:lnTo>
                  <a:lnTo>
                    <a:pt x="9387" y="348054"/>
                  </a:lnTo>
                  <a:lnTo>
                    <a:pt x="9209" y="347213"/>
                  </a:lnTo>
                  <a:lnTo>
                    <a:pt x="9025" y="346439"/>
                  </a:lnTo>
                  <a:lnTo>
                    <a:pt x="8825" y="345733"/>
                  </a:lnTo>
                  <a:lnTo>
                    <a:pt x="8618" y="345026"/>
                  </a:lnTo>
                  <a:lnTo>
                    <a:pt x="8411" y="344387"/>
                  </a:lnTo>
                  <a:lnTo>
                    <a:pt x="8190" y="343748"/>
                  </a:lnTo>
                  <a:lnTo>
                    <a:pt x="7968" y="343209"/>
                  </a:lnTo>
                  <a:lnTo>
                    <a:pt x="7731" y="342671"/>
                  </a:lnTo>
                  <a:lnTo>
                    <a:pt x="7495" y="342200"/>
                  </a:lnTo>
                  <a:lnTo>
                    <a:pt x="7251" y="341797"/>
                  </a:lnTo>
                  <a:lnTo>
                    <a:pt x="7000" y="341426"/>
                  </a:lnTo>
                  <a:lnTo>
                    <a:pt x="6741" y="341124"/>
                  </a:lnTo>
                  <a:lnTo>
                    <a:pt x="6482" y="340855"/>
                  </a:lnTo>
                  <a:lnTo>
                    <a:pt x="6216" y="340653"/>
                  </a:lnTo>
                  <a:lnTo>
                    <a:pt x="5950" y="340485"/>
                  </a:lnTo>
                  <a:lnTo>
                    <a:pt x="5677" y="340384"/>
                  </a:lnTo>
                  <a:close/>
                  <a:moveTo>
                    <a:pt x="5396" y="453822"/>
                  </a:moveTo>
                  <a:lnTo>
                    <a:pt x="5115" y="453856"/>
                  </a:lnTo>
                  <a:lnTo>
                    <a:pt x="4842" y="453957"/>
                  </a:lnTo>
                  <a:lnTo>
                    <a:pt x="4568" y="454092"/>
                  </a:lnTo>
                  <a:lnTo>
                    <a:pt x="4295" y="454293"/>
                  </a:lnTo>
                  <a:lnTo>
                    <a:pt x="4036" y="454562"/>
                  </a:lnTo>
                  <a:lnTo>
                    <a:pt x="3777" y="454865"/>
                  </a:lnTo>
                  <a:lnTo>
                    <a:pt x="3526" y="455235"/>
                  </a:lnTo>
                  <a:lnTo>
                    <a:pt x="3275" y="455639"/>
                  </a:lnTo>
                  <a:lnTo>
                    <a:pt x="3038" y="456110"/>
                  </a:lnTo>
                  <a:lnTo>
                    <a:pt x="2802" y="456615"/>
                  </a:lnTo>
                  <a:lnTo>
                    <a:pt x="2580" y="457153"/>
                  </a:lnTo>
                  <a:lnTo>
                    <a:pt x="2359" y="457758"/>
                  </a:lnTo>
                  <a:lnTo>
                    <a:pt x="2152" y="458398"/>
                  </a:lnTo>
                  <a:lnTo>
                    <a:pt x="1945" y="459070"/>
                  </a:lnTo>
                  <a:lnTo>
                    <a:pt x="1752" y="459811"/>
                  </a:lnTo>
                  <a:lnTo>
                    <a:pt x="1568" y="460551"/>
                  </a:lnTo>
                  <a:lnTo>
                    <a:pt x="1390" y="461358"/>
                  </a:lnTo>
                  <a:lnTo>
                    <a:pt x="1220" y="462199"/>
                  </a:lnTo>
                  <a:lnTo>
                    <a:pt x="1058" y="463074"/>
                  </a:lnTo>
                  <a:lnTo>
                    <a:pt x="910" y="463982"/>
                  </a:lnTo>
                  <a:lnTo>
                    <a:pt x="770" y="464924"/>
                  </a:lnTo>
                  <a:lnTo>
                    <a:pt x="644" y="465900"/>
                  </a:lnTo>
                  <a:lnTo>
                    <a:pt x="526" y="466875"/>
                  </a:lnTo>
                  <a:lnTo>
                    <a:pt x="415" y="467918"/>
                  </a:lnTo>
                  <a:lnTo>
                    <a:pt x="326" y="468961"/>
                  </a:lnTo>
                  <a:lnTo>
                    <a:pt x="237" y="470038"/>
                  </a:lnTo>
                  <a:lnTo>
                    <a:pt x="171" y="471148"/>
                  </a:lnTo>
                  <a:lnTo>
                    <a:pt x="112" y="472258"/>
                  </a:lnTo>
                  <a:lnTo>
                    <a:pt x="60" y="473402"/>
                  </a:lnTo>
                  <a:lnTo>
                    <a:pt x="31" y="474579"/>
                  </a:lnTo>
                  <a:lnTo>
                    <a:pt x="8" y="475757"/>
                  </a:lnTo>
                  <a:lnTo>
                    <a:pt x="1" y="476934"/>
                  </a:lnTo>
                  <a:lnTo>
                    <a:pt x="8" y="478179"/>
                  </a:lnTo>
                  <a:lnTo>
                    <a:pt x="31" y="479356"/>
                  </a:lnTo>
                  <a:lnTo>
                    <a:pt x="60" y="480534"/>
                  </a:lnTo>
                  <a:lnTo>
                    <a:pt x="112" y="481711"/>
                  </a:lnTo>
                  <a:lnTo>
                    <a:pt x="171" y="482855"/>
                  </a:lnTo>
                  <a:lnTo>
                    <a:pt x="237" y="483965"/>
                  </a:lnTo>
                  <a:lnTo>
                    <a:pt x="326" y="485075"/>
                  </a:lnTo>
                  <a:lnTo>
                    <a:pt x="415" y="486152"/>
                  </a:lnTo>
                  <a:lnTo>
                    <a:pt x="526" y="487195"/>
                  </a:lnTo>
                  <a:lnTo>
                    <a:pt x="644" y="488204"/>
                  </a:lnTo>
                  <a:lnTo>
                    <a:pt x="770" y="489179"/>
                  </a:lnTo>
                  <a:lnTo>
                    <a:pt x="910" y="490155"/>
                  </a:lnTo>
                  <a:lnTo>
                    <a:pt x="1058" y="491063"/>
                  </a:lnTo>
                  <a:lnTo>
                    <a:pt x="1220" y="491972"/>
                  </a:lnTo>
                  <a:lnTo>
                    <a:pt x="1390" y="492813"/>
                  </a:lnTo>
                  <a:lnTo>
                    <a:pt x="1568" y="493620"/>
                  </a:lnTo>
                  <a:lnTo>
                    <a:pt x="1752" y="494394"/>
                  </a:lnTo>
                  <a:lnTo>
                    <a:pt x="1945" y="495134"/>
                  </a:lnTo>
                  <a:lnTo>
                    <a:pt x="2152" y="495840"/>
                  </a:lnTo>
                  <a:lnTo>
                    <a:pt x="2359" y="496513"/>
                  </a:lnTo>
                  <a:lnTo>
                    <a:pt x="2580" y="497119"/>
                  </a:lnTo>
                  <a:lnTo>
                    <a:pt x="2802" y="497691"/>
                  </a:lnTo>
                  <a:lnTo>
                    <a:pt x="3038" y="498195"/>
                  </a:lnTo>
                  <a:lnTo>
                    <a:pt x="3275" y="498666"/>
                  </a:lnTo>
                  <a:lnTo>
                    <a:pt x="3526" y="499104"/>
                  </a:lnTo>
                  <a:lnTo>
                    <a:pt x="3777" y="499474"/>
                  </a:lnTo>
                  <a:lnTo>
                    <a:pt x="4036" y="499777"/>
                  </a:lnTo>
                  <a:lnTo>
                    <a:pt x="4295" y="500046"/>
                  </a:lnTo>
                  <a:lnTo>
                    <a:pt x="4568" y="500248"/>
                  </a:lnTo>
                  <a:lnTo>
                    <a:pt x="4842" y="500382"/>
                  </a:lnTo>
                  <a:lnTo>
                    <a:pt x="5115" y="500483"/>
                  </a:lnTo>
                  <a:lnTo>
                    <a:pt x="5396" y="500517"/>
                  </a:lnTo>
                  <a:lnTo>
                    <a:pt x="5677" y="500483"/>
                  </a:lnTo>
                  <a:lnTo>
                    <a:pt x="5950" y="500382"/>
                  </a:lnTo>
                  <a:lnTo>
                    <a:pt x="6216" y="500248"/>
                  </a:lnTo>
                  <a:lnTo>
                    <a:pt x="6482" y="500046"/>
                  </a:lnTo>
                  <a:lnTo>
                    <a:pt x="6741" y="499777"/>
                  </a:lnTo>
                  <a:lnTo>
                    <a:pt x="7000" y="499474"/>
                  </a:lnTo>
                  <a:lnTo>
                    <a:pt x="7251" y="499104"/>
                  </a:lnTo>
                  <a:lnTo>
                    <a:pt x="7495" y="498666"/>
                  </a:lnTo>
                  <a:lnTo>
                    <a:pt x="7731" y="498195"/>
                  </a:lnTo>
                  <a:lnTo>
                    <a:pt x="7968" y="497691"/>
                  </a:lnTo>
                  <a:lnTo>
                    <a:pt x="8190" y="497119"/>
                  </a:lnTo>
                  <a:lnTo>
                    <a:pt x="8411" y="496513"/>
                  </a:lnTo>
                  <a:lnTo>
                    <a:pt x="8618" y="495840"/>
                  </a:lnTo>
                  <a:lnTo>
                    <a:pt x="8825" y="495134"/>
                  </a:lnTo>
                  <a:lnTo>
                    <a:pt x="9025" y="494394"/>
                  </a:lnTo>
                  <a:lnTo>
                    <a:pt x="9209" y="493620"/>
                  </a:lnTo>
                  <a:lnTo>
                    <a:pt x="9387" y="492813"/>
                  </a:lnTo>
                  <a:lnTo>
                    <a:pt x="9557" y="491972"/>
                  </a:lnTo>
                  <a:lnTo>
                    <a:pt x="9719" y="491063"/>
                  </a:lnTo>
                  <a:lnTo>
                    <a:pt x="9867" y="490155"/>
                  </a:lnTo>
                  <a:lnTo>
                    <a:pt x="10008" y="489179"/>
                  </a:lnTo>
                  <a:lnTo>
                    <a:pt x="10141" y="488204"/>
                  </a:lnTo>
                  <a:lnTo>
                    <a:pt x="10259" y="487195"/>
                  </a:lnTo>
                  <a:lnTo>
                    <a:pt x="10370" y="486152"/>
                  </a:lnTo>
                  <a:lnTo>
                    <a:pt x="10466" y="485075"/>
                  </a:lnTo>
                  <a:lnTo>
                    <a:pt x="10554" y="483965"/>
                  </a:lnTo>
                  <a:lnTo>
                    <a:pt x="10621" y="482855"/>
                  </a:lnTo>
                  <a:lnTo>
                    <a:pt x="10687" y="481711"/>
                  </a:lnTo>
                  <a:lnTo>
                    <a:pt x="10732" y="480534"/>
                  </a:lnTo>
                  <a:lnTo>
                    <a:pt x="10769" y="479356"/>
                  </a:lnTo>
                  <a:lnTo>
                    <a:pt x="10791" y="478179"/>
                  </a:lnTo>
                  <a:lnTo>
                    <a:pt x="10798" y="476934"/>
                  </a:lnTo>
                  <a:lnTo>
                    <a:pt x="10791" y="475757"/>
                  </a:lnTo>
                  <a:lnTo>
                    <a:pt x="10769" y="474579"/>
                  </a:lnTo>
                  <a:lnTo>
                    <a:pt x="10732" y="473402"/>
                  </a:lnTo>
                  <a:lnTo>
                    <a:pt x="10687" y="472258"/>
                  </a:lnTo>
                  <a:lnTo>
                    <a:pt x="10621" y="471148"/>
                  </a:lnTo>
                  <a:lnTo>
                    <a:pt x="10554" y="470038"/>
                  </a:lnTo>
                  <a:lnTo>
                    <a:pt x="10466" y="468961"/>
                  </a:lnTo>
                  <a:lnTo>
                    <a:pt x="10370" y="467918"/>
                  </a:lnTo>
                  <a:lnTo>
                    <a:pt x="10259" y="466875"/>
                  </a:lnTo>
                  <a:lnTo>
                    <a:pt x="10141" y="465900"/>
                  </a:lnTo>
                  <a:lnTo>
                    <a:pt x="10008" y="464924"/>
                  </a:lnTo>
                  <a:lnTo>
                    <a:pt x="9867" y="463982"/>
                  </a:lnTo>
                  <a:lnTo>
                    <a:pt x="9719" y="463074"/>
                  </a:lnTo>
                  <a:lnTo>
                    <a:pt x="9557" y="462199"/>
                  </a:lnTo>
                  <a:lnTo>
                    <a:pt x="9387" y="461358"/>
                  </a:lnTo>
                  <a:lnTo>
                    <a:pt x="9209" y="460551"/>
                  </a:lnTo>
                  <a:lnTo>
                    <a:pt x="9025" y="459811"/>
                  </a:lnTo>
                  <a:lnTo>
                    <a:pt x="8825" y="459070"/>
                  </a:lnTo>
                  <a:lnTo>
                    <a:pt x="8618" y="458398"/>
                  </a:lnTo>
                  <a:lnTo>
                    <a:pt x="8411" y="457758"/>
                  </a:lnTo>
                  <a:lnTo>
                    <a:pt x="8190" y="457153"/>
                  </a:lnTo>
                  <a:lnTo>
                    <a:pt x="7968" y="456615"/>
                  </a:lnTo>
                  <a:lnTo>
                    <a:pt x="7731" y="456110"/>
                  </a:lnTo>
                  <a:lnTo>
                    <a:pt x="7495" y="455639"/>
                  </a:lnTo>
                  <a:lnTo>
                    <a:pt x="7251" y="455235"/>
                  </a:lnTo>
                  <a:lnTo>
                    <a:pt x="7000" y="454865"/>
                  </a:lnTo>
                  <a:lnTo>
                    <a:pt x="6741" y="454562"/>
                  </a:lnTo>
                  <a:lnTo>
                    <a:pt x="6482" y="454293"/>
                  </a:lnTo>
                  <a:lnTo>
                    <a:pt x="6216" y="454092"/>
                  </a:lnTo>
                  <a:lnTo>
                    <a:pt x="5950" y="453957"/>
                  </a:lnTo>
                  <a:lnTo>
                    <a:pt x="5677" y="453856"/>
                  </a:lnTo>
                  <a:lnTo>
                    <a:pt x="5396" y="453822"/>
                  </a:lnTo>
                  <a:close/>
                  <a:moveTo>
                    <a:pt x="5115" y="567059"/>
                  </a:moveTo>
                  <a:lnTo>
                    <a:pt x="4842" y="567160"/>
                  </a:lnTo>
                  <a:lnTo>
                    <a:pt x="4568" y="567328"/>
                  </a:lnTo>
                  <a:lnTo>
                    <a:pt x="4295" y="567530"/>
                  </a:lnTo>
                  <a:lnTo>
                    <a:pt x="4036" y="567766"/>
                  </a:lnTo>
                  <a:lnTo>
                    <a:pt x="3777" y="568102"/>
                  </a:lnTo>
                  <a:lnTo>
                    <a:pt x="3526" y="568472"/>
                  </a:lnTo>
                  <a:lnTo>
                    <a:pt x="3275" y="568876"/>
                  </a:lnTo>
                  <a:lnTo>
                    <a:pt x="3038" y="569347"/>
                  </a:lnTo>
                  <a:lnTo>
                    <a:pt x="2802" y="569885"/>
                  </a:lnTo>
                  <a:lnTo>
                    <a:pt x="2580" y="570423"/>
                  </a:lnTo>
                  <a:lnTo>
                    <a:pt x="2359" y="571029"/>
                  </a:lnTo>
                  <a:lnTo>
                    <a:pt x="2152" y="571702"/>
                  </a:lnTo>
                  <a:lnTo>
                    <a:pt x="1945" y="572408"/>
                  </a:lnTo>
                  <a:lnTo>
                    <a:pt x="1752" y="573115"/>
                  </a:lnTo>
                  <a:lnTo>
                    <a:pt x="1568" y="573889"/>
                  </a:lnTo>
                  <a:lnTo>
                    <a:pt x="1390" y="574730"/>
                  </a:lnTo>
                  <a:lnTo>
                    <a:pt x="1220" y="575571"/>
                  </a:lnTo>
                  <a:lnTo>
                    <a:pt x="1058" y="576445"/>
                  </a:lnTo>
                  <a:lnTo>
                    <a:pt x="910" y="577354"/>
                  </a:lnTo>
                  <a:lnTo>
                    <a:pt x="770" y="578296"/>
                  </a:lnTo>
                  <a:lnTo>
                    <a:pt x="644" y="579271"/>
                  </a:lnTo>
                  <a:lnTo>
                    <a:pt x="526" y="580280"/>
                  </a:lnTo>
                  <a:lnTo>
                    <a:pt x="415" y="581323"/>
                  </a:lnTo>
                  <a:lnTo>
                    <a:pt x="326" y="582400"/>
                  </a:lnTo>
                  <a:lnTo>
                    <a:pt x="237" y="583476"/>
                  </a:lnTo>
                  <a:lnTo>
                    <a:pt x="171" y="584586"/>
                  </a:lnTo>
                  <a:lnTo>
                    <a:pt x="112" y="585697"/>
                  </a:lnTo>
                  <a:lnTo>
                    <a:pt x="60" y="586840"/>
                  </a:lnTo>
                  <a:lnTo>
                    <a:pt x="31" y="588018"/>
                  </a:lnTo>
                  <a:lnTo>
                    <a:pt x="8" y="589195"/>
                  </a:lnTo>
                  <a:lnTo>
                    <a:pt x="1" y="590373"/>
                  </a:lnTo>
                  <a:lnTo>
                    <a:pt x="8" y="591618"/>
                  </a:lnTo>
                  <a:lnTo>
                    <a:pt x="31" y="592795"/>
                  </a:lnTo>
                  <a:lnTo>
                    <a:pt x="60" y="593972"/>
                  </a:lnTo>
                  <a:lnTo>
                    <a:pt x="112" y="595150"/>
                  </a:lnTo>
                  <a:lnTo>
                    <a:pt x="171" y="596294"/>
                  </a:lnTo>
                  <a:lnTo>
                    <a:pt x="237" y="597404"/>
                  </a:lnTo>
                  <a:lnTo>
                    <a:pt x="326" y="598480"/>
                  </a:lnTo>
                  <a:lnTo>
                    <a:pt x="415" y="599557"/>
                  </a:lnTo>
                  <a:lnTo>
                    <a:pt x="526" y="600600"/>
                  </a:lnTo>
                  <a:lnTo>
                    <a:pt x="644" y="601609"/>
                  </a:lnTo>
                  <a:lnTo>
                    <a:pt x="770" y="602585"/>
                  </a:lnTo>
                  <a:lnTo>
                    <a:pt x="910" y="603527"/>
                  </a:lnTo>
                  <a:lnTo>
                    <a:pt x="1058" y="604435"/>
                  </a:lnTo>
                  <a:lnTo>
                    <a:pt x="1220" y="605310"/>
                  </a:lnTo>
                  <a:lnTo>
                    <a:pt x="1390" y="606151"/>
                  </a:lnTo>
                  <a:lnTo>
                    <a:pt x="1568" y="606958"/>
                  </a:lnTo>
                  <a:lnTo>
                    <a:pt x="1752" y="607732"/>
                  </a:lnTo>
                  <a:lnTo>
                    <a:pt x="1945" y="608472"/>
                  </a:lnTo>
                  <a:lnTo>
                    <a:pt x="2152" y="609145"/>
                  </a:lnTo>
                  <a:lnTo>
                    <a:pt x="2359" y="609784"/>
                  </a:lnTo>
                  <a:lnTo>
                    <a:pt x="2580" y="610389"/>
                  </a:lnTo>
                  <a:lnTo>
                    <a:pt x="2802" y="610961"/>
                  </a:lnTo>
                  <a:lnTo>
                    <a:pt x="3038" y="611466"/>
                  </a:lnTo>
                  <a:lnTo>
                    <a:pt x="3275" y="611937"/>
                  </a:lnTo>
                  <a:lnTo>
                    <a:pt x="3526" y="612341"/>
                  </a:lnTo>
                  <a:lnTo>
                    <a:pt x="3777" y="612711"/>
                  </a:lnTo>
                  <a:lnTo>
                    <a:pt x="4036" y="613013"/>
                  </a:lnTo>
                  <a:lnTo>
                    <a:pt x="4295" y="613249"/>
                  </a:lnTo>
                  <a:lnTo>
                    <a:pt x="4568" y="613451"/>
                  </a:lnTo>
                  <a:lnTo>
                    <a:pt x="4842" y="613619"/>
                  </a:lnTo>
                  <a:lnTo>
                    <a:pt x="5115" y="613686"/>
                  </a:lnTo>
                  <a:lnTo>
                    <a:pt x="5396" y="613720"/>
                  </a:lnTo>
                  <a:lnTo>
                    <a:pt x="5677" y="613686"/>
                  </a:lnTo>
                  <a:lnTo>
                    <a:pt x="5950" y="613619"/>
                  </a:lnTo>
                  <a:lnTo>
                    <a:pt x="6216" y="613451"/>
                  </a:lnTo>
                  <a:lnTo>
                    <a:pt x="6482" y="613249"/>
                  </a:lnTo>
                  <a:lnTo>
                    <a:pt x="6741" y="613013"/>
                  </a:lnTo>
                  <a:lnTo>
                    <a:pt x="7000" y="612711"/>
                  </a:lnTo>
                  <a:lnTo>
                    <a:pt x="7251" y="612341"/>
                  </a:lnTo>
                  <a:lnTo>
                    <a:pt x="7495" y="611937"/>
                  </a:lnTo>
                  <a:lnTo>
                    <a:pt x="7731" y="611466"/>
                  </a:lnTo>
                  <a:lnTo>
                    <a:pt x="7968" y="610961"/>
                  </a:lnTo>
                  <a:lnTo>
                    <a:pt x="8190" y="610389"/>
                  </a:lnTo>
                  <a:lnTo>
                    <a:pt x="8411" y="609784"/>
                  </a:lnTo>
                  <a:lnTo>
                    <a:pt x="8618" y="609145"/>
                  </a:lnTo>
                  <a:lnTo>
                    <a:pt x="8825" y="608472"/>
                  </a:lnTo>
                  <a:lnTo>
                    <a:pt x="9025" y="607732"/>
                  </a:lnTo>
                  <a:lnTo>
                    <a:pt x="9209" y="606958"/>
                  </a:lnTo>
                  <a:lnTo>
                    <a:pt x="9387" y="606151"/>
                  </a:lnTo>
                  <a:lnTo>
                    <a:pt x="9557" y="605310"/>
                  </a:lnTo>
                  <a:lnTo>
                    <a:pt x="9719" y="604435"/>
                  </a:lnTo>
                  <a:lnTo>
                    <a:pt x="9867" y="603527"/>
                  </a:lnTo>
                  <a:lnTo>
                    <a:pt x="10008" y="602585"/>
                  </a:lnTo>
                  <a:lnTo>
                    <a:pt x="10141" y="601609"/>
                  </a:lnTo>
                  <a:lnTo>
                    <a:pt x="10259" y="600600"/>
                  </a:lnTo>
                  <a:lnTo>
                    <a:pt x="10370" y="599557"/>
                  </a:lnTo>
                  <a:lnTo>
                    <a:pt x="10466" y="598480"/>
                  </a:lnTo>
                  <a:lnTo>
                    <a:pt x="10554" y="597404"/>
                  </a:lnTo>
                  <a:lnTo>
                    <a:pt x="10621" y="596294"/>
                  </a:lnTo>
                  <a:lnTo>
                    <a:pt x="10687" y="595150"/>
                  </a:lnTo>
                  <a:lnTo>
                    <a:pt x="10732" y="593972"/>
                  </a:lnTo>
                  <a:lnTo>
                    <a:pt x="10769" y="592795"/>
                  </a:lnTo>
                  <a:lnTo>
                    <a:pt x="10791" y="591618"/>
                  </a:lnTo>
                  <a:lnTo>
                    <a:pt x="10798" y="590373"/>
                  </a:lnTo>
                  <a:lnTo>
                    <a:pt x="10791" y="589195"/>
                  </a:lnTo>
                  <a:lnTo>
                    <a:pt x="10769" y="588018"/>
                  </a:lnTo>
                  <a:lnTo>
                    <a:pt x="10732" y="586840"/>
                  </a:lnTo>
                  <a:lnTo>
                    <a:pt x="10687" y="585697"/>
                  </a:lnTo>
                  <a:lnTo>
                    <a:pt x="10621" y="584586"/>
                  </a:lnTo>
                  <a:lnTo>
                    <a:pt x="10554" y="583476"/>
                  </a:lnTo>
                  <a:lnTo>
                    <a:pt x="10466" y="582400"/>
                  </a:lnTo>
                  <a:lnTo>
                    <a:pt x="10370" y="581323"/>
                  </a:lnTo>
                  <a:lnTo>
                    <a:pt x="10259" y="580280"/>
                  </a:lnTo>
                  <a:lnTo>
                    <a:pt x="10141" y="579271"/>
                  </a:lnTo>
                  <a:lnTo>
                    <a:pt x="10008" y="578296"/>
                  </a:lnTo>
                  <a:lnTo>
                    <a:pt x="9867" y="577354"/>
                  </a:lnTo>
                  <a:lnTo>
                    <a:pt x="9719" y="576445"/>
                  </a:lnTo>
                  <a:lnTo>
                    <a:pt x="9557" y="575571"/>
                  </a:lnTo>
                  <a:lnTo>
                    <a:pt x="9387" y="574730"/>
                  </a:lnTo>
                  <a:lnTo>
                    <a:pt x="9209" y="573889"/>
                  </a:lnTo>
                  <a:lnTo>
                    <a:pt x="9025" y="573115"/>
                  </a:lnTo>
                  <a:lnTo>
                    <a:pt x="8825" y="572408"/>
                  </a:lnTo>
                  <a:lnTo>
                    <a:pt x="8618" y="571702"/>
                  </a:lnTo>
                  <a:lnTo>
                    <a:pt x="8411" y="571029"/>
                  </a:lnTo>
                  <a:lnTo>
                    <a:pt x="8190" y="570423"/>
                  </a:lnTo>
                  <a:lnTo>
                    <a:pt x="7968" y="569885"/>
                  </a:lnTo>
                  <a:lnTo>
                    <a:pt x="7731" y="569347"/>
                  </a:lnTo>
                  <a:lnTo>
                    <a:pt x="7495" y="568876"/>
                  </a:lnTo>
                  <a:lnTo>
                    <a:pt x="7251" y="568472"/>
                  </a:lnTo>
                  <a:lnTo>
                    <a:pt x="7000" y="568102"/>
                  </a:lnTo>
                  <a:lnTo>
                    <a:pt x="6741" y="567766"/>
                  </a:lnTo>
                  <a:lnTo>
                    <a:pt x="6482" y="567530"/>
                  </a:lnTo>
                  <a:lnTo>
                    <a:pt x="6216" y="567328"/>
                  </a:lnTo>
                  <a:lnTo>
                    <a:pt x="5950" y="567160"/>
                  </a:lnTo>
                  <a:lnTo>
                    <a:pt x="5677"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3"/>
            <p:cNvSpPr/>
            <p:nvPr/>
          </p:nvSpPr>
          <p:spPr>
            <a:xfrm>
              <a:off x="11835774" y="1047749"/>
              <a:ext cx="55601" cy="876085"/>
            </a:xfrm>
            <a:custGeom>
              <a:rect b="b" l="l" r="r" t="t"/>
              <a:pathLst>
                <a:path extrusionOk="0" h="613720" w="10791">
                  <a:moveTo>
                    <a:pt x="5395" y="0"/>
                  </a:moveTo>
                  <a:lnTo>
                    <a:pt x="5114" y="34"/>
                  </a:lnTo>
                  <a:lnTo>
                    <a:pt x="4841" y="135"/>
                  </a:lnTo>
                  <a:lnTo>
                    <a:pt x="4568" y="269"/>
                  </a:lnTo>
                  <a:lnTo>
                    <a:pt x="4294" y="471"/>
                  </a:lnTo>
                  <a:lnTo>
                    <a:pt x="4035" y="740"/>
                  </a:lnTo>
                  <a:lnTo>
                    <a:pt x="3777" y="1043"/>
                  </a:lnTo>
                  <a:lnTo>
                    <a:pt x="3526" y="1413"/>
                  </a:lnTo>
                  <a:lnTo>
                    <a:pt x="3274" y="1850"/>
                  </a:lnTo>
                  <a:lnTo>
                    <a:pt x="3038" y="2321"/>
                  </a:lnTo>
                  <a:lnTo>
                    <a:pt x="2801" y="2826"/>
                  </a:lnTo>
                  <a:lnTo>
                    <a:pt x="2580" y="3398"/>
                  </a:lnTo>
                  <a:lnTo>
                    <a:pt x="2358" y="4003"/>
                  </a:lnTo>
                  <a:lnTo>
                    <a:pt x="2151" y="4643"/>
                  </a:lnTo>
                  <a:lnTo>
                    <a:pt x="1944" y="5349"/>
                  </a:lnTo>
                  <a:lnTo>
                    <a:pt x="1752" y="6089"/>
                  </a:lnTo>
                  <a:lnTo>
                    <a:pt x="1560" y="6863"/>
                  </a:lnTo>
                  <a:lnTo>
                    <a:pt x="1382" y="7670"/>
                  </a:lnTo>
                  <a:lnTo>
                    <a:pt x="1220" y="8511"/>
                  </a:lnTo>
                  <a:lnTo>
                    <a:pt x="1057" y="9420"/>
                  </a:lnTo>
                  <a:lnTo>
                    <a:pt x="909" y="10328"/>
                  </a:lnTo>
                  <a:lnTo>
                    <a:pt x="769" y="11270"/>
                  </a:lnTo>
                  <a:lnTo>
                    <a:pt x="643" y="12245"/>
                  </a:lnTo>
                  <a:lnTo>
                    <a:pt x="525" y="13255"/>
                  </a:lnTo>
                  <a:lnTo>
                    <a:pt x="414" y="14298"/>
                  </a:lnTo>
                  <a:lnTo>
                    <a:pt x="318" y="15340"/>
                  </a:lnTo>
                  <a:lnTo>
                    <a:pt x="237" y="16417"/>
                  </a:lnTo>
                  <a:lnTo>
                    <a:pt x="163" y="17527"/>
                  </a:lnTo>
                  <a:lnTo>
                    <a:pt x="104" y="18671"/>
                  </a:lnTo>
                  <a:lnTo>
                    <a:pt x="59" y="19815"/>
                  </a:lnTo>
                  <a:lnTo>
                    <a:pt x="30" y="20959"/>
                  </a:lnTo>
                  <a:lnTo>
                    <a:pt x="8" y="22136"/>
                  </a:lnTo>
                  <a:lnTo>
                    <a:pt x="0" y="23347"/>
                  </a:lnTo>
                  <a:lnTo>
                    <a:pt x="8" y="24558"/>
                  </a:lnTo>
                  <a:lnTo>
                    <a:pt x="30" y="25736"/>
                  </a:lnTo>
                  <a:lnTo>
                    <a:pt x="59" y="26879"/>
                  </a:lnTo>
                  <a:lnTo>
                    <a:pt x="104" y="28023"/>
                  </a:lnTo>
                  <a:lnTo>
                    <a:pt x="163" y="29167"/>
                  </a:lnTo>
                  <a:lnTo>
                    <a:pt x="237" y="30277"/>
                  </a:lnTo>
                  <a:lnTo>
                    <a:pt x="318" y="31354"/>
                  </a:lnTo>
                  <a:lnTo>
                    <a:pt x="414" y="32397"/>
                  </a:lnTo>
                  <a:lnTo>
                    <a:pt x="525" y="33440"/>
                  </a:lnTo>
                  <a:lnTo>
                    <a:pt x="643" y="34449"/>
                  </a:lnTo>
                  <a:lnTo>
                    <a:pt x="769" y="35424"/>
                  </a:lnTo>
                  <a:lnTo>
                    <a:pt x="909" y="36366"/>
                  </a:lnTo>
                  <a:lnTo>
                    <a:pt x="1057" y="37275"/>
                  </a:lnTo>
                  <a:lnTo>
                    <a:pt x="1220" y="38183"/>
                  </a:lnTo>
                  <a:lnTo>
                    <a:pt x="1382" y="39024"/>
                  </a:lnTo>
                  <a:lnTo>
                    <a:pt x="1560" y="39831"/>
                  </a:lnTo>
                  <a:lnTo>
                    <a:pt x="1752" y="40605"/>
                  </a:lnTo>
                  <a:lnTo>
                    <a:pt x="1944" y="41345"/>
                  </a:lnTo>
                  <a:lnTo>
                    <a:pt x="2151" y="42052"/>
                  </a:lnTo>
                  <a:lnTo>
                    <a:pt x="2358" y="42691"/>
                  </a:lnTo>
                  <a:lnTo>
                    <a:pt x="2580" y="43296"/>
                  </a:lnTo>
                  <a:lnTo>
                    <a:pt x="2801" y="43868"/>
                  </a:lnTo>
                  <a:lnTo>
                    <a:pt x="3038" y="44373"/>
                  </a:lnTo>
                  <a:lnTo>
                    <a:pt x="3274" y="44844"/>
                  </a:lnTo>
                  <a:lnTo>
                    <a:pt x="3526" y="45281"/>
                  </a:lnTo>
                  <a:lnTo>
                    <a:pt x="3777" y="45651"/>
                  </a:lnTo>
                  <a:lnTo>
                    <a:pt x="4035" y="45954"/>
                  </a:lnTo>
                  <a:lnTo>
                    <a:pt x="4294" y="46223"/>
                  </a:lnTo>
                  <a:lnTo>
                    <a:pt x="4568" y="46425"/>
                  </a:lnTo>
                  <a:lnTo>
                    <a:pt x="4841" y="46560"/>
                  </a:lnTo>
                  <a:lnTo>
                    <a:pt x="5114" y="46661"/>
                  </a:lnTo>
                  <a:lnTo>
                    <a:pt x="5395" y="46694"/>
                  </a:lnTo>
                  <a:lnTo>
                    <a:pt x="5676" y="46661"/>
                  </a:lnTo>
                  <a:lnTo>
                    <a:pt x="5950" y="46560"/>
                  </a:lnTo>
                  <a:lnTo>
                    <a:pt x="6216" y="46425"/>
                  </a:lnTo>
                  <a:lnTo>
                    <a:pt x="6482" y="46223"/>
                  </a:lnTo>
                  <a:lnTo>
                    <a:pt x="6740" y="45954"/>
                  </a:lnTo>
                  <a:lnTo>
                    <a:pt x="6999" y="45651"/>
                  </a:lnTo>
                  <a:lnTo>
                    <a:pt x="7250" y="45281"/>
                  </a:lnTo>
                  <a:lnTo>
                    <a:pt x="7494" y="44844"/>
                  </a:lnTo>
                  <a:lnTo>
                    <a:pt x="7731" y="44373"/>
                  </a:lnTo>
                  <a:lnTo>
                    <a:pt x="7960" y="43868"/>
                  </a:lnTo>
                  <a:lnTo>
                    <a:pt x="8189" y="43296"/>
                  </a:lnTo>
                  <a:lnTo>
                    <a:pt x="8411" y="42691"/>
                  </a:lnTo>
                  <a:lnTo>
                    <a:pt x="8618" y="42052"/>
                  </a:lnTo>
                  <a:lnTo>
                    <a:pt x="8824" y="41345"/>
                  </a:lnTo>
                  <a:lnTo>
                    <a:pt x="9017" y="40605"/>
                  </a:lnTo>
                  <a:lnTo>
                    <a:pt x="9209" y="39831"/>
                  </a:lnTo>
                  <a:lnTo>
                    <a:pt x="9386" y="39024"/>
                  </a:lnTo>
                  <a:lnTo>
                    <a:pt x="9556" y="38183"/>
                  </a:lnTo>
                  <a:lnTo>
                    <a:pt x="9719" y="37275"/>
                  </a:lnTo>
                  <a:lnTo>
                    <a:pt x="9867" y="36366"/>
                  </a:lnTo>
                  <a:lnTo>
                    <a:pt x="10007" y="35424"/>
                  </a:lnTo>
                  <a:lnTo>
                    <a:pt x="10140" y="34449"/>
                  </a:lnTo>
                  <a:lnTo>
                    <a:pt x="10258" y="33440"/>
                  </a:lnTo>
                  <a:lnTo>
                    <a:pt x="10369" y="32397"/>
                  </a:lnTo>
                  <a:lnTo>
                    <a:pt x="10465" y="31354"/>
                  </a:lnTo>
                  <a:lnTo>
                    <a:pt x="10546" y="30277"/>
                  </a:lnTo>
                  <a:lnTo>
                    <a:pt x="10620" y="29167"/>
                  </a:lnTo>
                  <a:lnTo>
                    <a:pt x="10687" y="28023"/>
                  </a:lnTo>
                  <a:lnTo>
                    <a:pt x="10731" y="26879"/>
                  </a:lnTo>
                  <a:lnTo>
                    <a:pt x="10768" y="25736"/>
                  </a:lnTo>
                  <a:lnTo>
                    <a:pt x="10790" y="24558"/>
                  </a:lnTo>
                  <a:lnTo>
                    <a:pt x="10790" y="23347"/>
                  </a:lnTo>
                  <a:lnTo>
                    <a:pt x="10790" y="22136"/>
                  </a:lnTo>
                  <a:lnTo>
                    <a:pt x="10768" y="20959"/>
                  </a:lnTo>
                  <a:lnTo>
                    <a:pt x="10731" y="19815"/>
                  </a:lnTo>
                  <a:lnTo>
                    <a:pt x="10687" y="18671"/>
                  </a:lnTo>
                  <a:lnTo>
                    <a:pt x="10620" y="17527"/>
                  </a:lnTo>
                  <a:lnTo>
                    <a:pt x="10546" y="16417"/>
                  </a:lnTo>
                  <a:lnTo>
                    <a:pt x="10465" y="15340"/>
                  </a:lnTo>
                  <a:lnTo>
                    <a:pt x="10369" y="14298"/>
                  </a:lnTo>
                  <a:lnTo>
                    <a:pt x="10258" y="13255"/>
                  </a:lnTo>
                  <a:lnTo>
                    <a:pt x="10140" y="12245"/>
                  </a:lnTo>
                  <a:lnTo>
                    <a:pt x="10007" y="11270"/>
                  </a:lnTo>
                  <a:lnTo>
                    <a:pt x="9867" y="10328"/>
                  </a:lnTo>
                  <a:lnTo>
                    <a:pt x="9719" y="9420"/>
                  </a:lnTo>
                  <a:lnTo>
                    <a:pt x="9556" y="8511"/>
                  </a:lnTo>
                  <a:lnTo>
                    <a:pt x="9386" y="7670"/>
                  </a:lnTo>
                  <a:lnTo>
                    <a:pt x="9209" y="6863"/>
                  </a:lnTo>
                  <a:lnTo>
                    <a:pt x="9017" y="6089"/>
                  </a:lnTo>
                  <a:lnTo>
                    <a:pt x="8824" y="5349"/>
                  </a:lnTo>
                  <a:lnTo>
                    <a:pt x="8618" y="4643"/>
                  </a:lnTo>
                  <a:lnTo>
                    <a:pt x="8411" y="4003"/>
                  </a:lnTo>
                  <a:lnTo>
                    <a:pt x="8189" y="3398"/>
                  </a:lnTo>
                  <a:lnTo>
                    <a:pt x="7960" y="2826"/>
                  </a:lnTo>
                  <a:lnTo>
                    <a:pt x="7731" y="2321"/>
                  </a:lnTo>
                  <a:lnTo>
                    <a:pt x="7494" y="1850"/>
                  </a:lnTo>
                  <a:lnTo>
                    <a:pt x="7250" y="1413"/>
                  </a:lnTo>
                  <a:lnTo>
                    <a:pt x="6999" y="1043"/>
                  </a:lnTo>
                  <a:lnTo>
                    <a:pt x="6740" y="740"/>
                  </a:lnTo>
                  <a:lnTo>
                    <a:pt x="6482" y="471"/>
                  </a:lnTo>
                  <a:lnTo>
                    <a:pt x="6216" y="269"/>
                  </a:lnTo>
                  <a:lnTo>
                    <a:pt x="5950" y="135"/>
                  </a:lnTo>
                  <a:lnTo>
                    <a:pt x="5676" y="34"/>
                  </a:lnTo>
                  <a:lnTo>
                    <a:pt x="5395" y="0"/>
                  </a:lnTo>
                  <a:close/>
                  <a:moveTo>
                    <a:pt x="5395" y="113472"/>
                  </a:moveTo>
                  <a:lnTo>
                    <a:pt x="5114" y="113506"/>
                  </a:lnTo>
                  <a:lnTo>
                    <a:pt x="4841" y="113573"/>
                  </a:lnTo>
                  <a:lnTo>
                    <a:pt x="4568" y="113742"/>
                  </a:lnTo>
                  <a:lnTo>
                    <a:pt x="4294" y="113943"/>
                  </a:lnTo>
                  <a:lnTo>
                    <a:pt x="4035" y="114213"/>
                  </a:lnTo>
                  <a:lnTo>
                    <a:pt x="3777" y="114515"/>
                  </a:lnTo>
                  <a:lnTo>
                    <a:pt x="3526" y="114885"/>
                  </a:lnTo>
                  <a:lnTo>
                    <a:pt x="3274" y="115323"/>
                  </a:lnTo>
                  <a:lnTo>
                    <a:pt x="3038" y="115794"/>
                  </a:lnTo>
                  <a:lnTo>
                    <a:pt x="2801" y="116298"/>
                  </a:lnTo>
                  <a:lnTo>
                    <a:pt x="2580" y="116870"/>
                  </a:lnTo>
                  <a:lnTo>
                    <a:pt x="2358" y="117476"/>
                  </a:lnTo>
                  <a:lnTo>
                    <a:pt x="2151" y="118115"/>
                  </a:lnTo>
                  <a:lnTo>
                    <a:pt x="1944" y="118821"/>
                  </a:lnTo>
                  <a:lnTo>
                    <a:pt x="1752" y="119562"/>
                  </a:lnTo>
                  <a:lnTo>
                    <a:pt x="1560" y="120335"/>
                  </a:lnTo>
                  <a:lnTo>
                    <a:pt x="1382" y="121143"/>
                  </a:lnTo>
                  <a:lnTo>
                    <a:pt x="1220" y="121984"/>
                  </a:lnTo>
                  <a:lnTo>
                    <a:pt x="1057" y="122858"/>
                  </a:lnTo>
                  <a:lnTo>
                    <a:pt x="909" y="123800"/>
                  </a:lnTo>
                  <a:lnTo>
                    <a:pt x="769" y="124742"/>
                  </a:lnTo>
                  <a:lnTo>
                    <a:pt x="643" y="125718"/>
                  </a:lnTo>
                  <a:lnTo>
                    <a:pt x="525" y="126727"/>
                  </a:lnTo>
                  <a:lnTo>
                    <a:pt x="414" y="127736"/>
                  </a:lnTo>
                  <a:lnTo>
                    <a:pt x="318" y="128813"/>
                  </a:lnTo>
                  <a:lnTo>
                    <a:pt x="237" y="129889"/>
                  </a:lnTo>
                  <a:lnTo>
                    <a:pt x="163" y="131000"/>
                  </a:lnTo>
                  <a:lnTo>
                    <a:pt x="104" y="132110"/>
                  </a:lnTo>
                  <a:lnTo>
                    <a:pt x="59" y="133254"/>
                  </a:lnTo>
                  <a:lnTo>
                    <a:pt x="30" y="134431"/>
                  </a:lnTo>
                  <a:lnTo>
                    <a:pt x="8" y="135608"/>
                  </a:lnTo>
                  <a:lnTo>
                    <a:pt x="0" y="136820"/>
                  </a:lnTo>
                  <a:lnTo>
                    <a:pt x="8" y="137997"/>
                  </a:lnTo>
                  <a:lnTo>
                    <a:pt x="30" y="139174"/>
                  </a:lnTo>
                  <a:lnTo>
                    <a:pt x="59" y="140352"/>
                  </a:lnTo>
                  <a:lnTo>
                    <a:pt x="104" y="141496"/>
                  </a:lnTo>
                  <a:lnTo>
                    <a:pt x="163" y="142640"/>
                  </a:lnTo>
                  <a:lnTo>
                    <a:pt x="237" y="143716"/>
                  </a:lnTo>
                  <a:lnTo>
                    <a:pt x="318" y="144826"/>
                  </a:lnTo>
                  <a:lnTo>
                    <a:pt x="414" y="145869"/>
                  </a:lnTo>
                  <a:lnTo>
                    <a:pt x="525" y="146912"/>
                  </a:lnTo>
                  <a:lnTo>
                    <a:pt x="643" y="147921"/>
                  </a:lnTo>
                  <a:lnTo>
                    <a:pt x="769" y="148897"/>
                  </a:lnTo>
                  <a:lnTo>
                    <a:pt x="909" y="149839"/>
                  </a:lnTo>
                  <a:lnTo>
                    <a:pt x="1057" y="150747"/>
                  </a:lnTo>
                  <a:lnTo>
                    <a:pt x="1220" y="151622"/>
                  </a:lnTo>
                  <a:lnTo>
                    <a:pt x="1382" y="152496"/>
                  </a:lnTo>
                  <a:lnTo>
                    <a:pt x="1560" y="153304"/>
                  </a:lnTo>
                  <a:lnTo>
                    <a:pt x="1752" y="154078"/>
                  </a:lnTo>
                  <a:lnTo>
                    <a:pt x="1944" y="154818"/>
                  </a:lnTo>
                  <a:lnTo>
                    <a:pt x="2151" y="155491"/>
                  </a:lnTo>
                  <a:lnTo>
                    <a:pt x="2358" y="156163"/>
                  </a:lnTo>
                  <a:lnTo>
                    <a:pt x="2580" y="156769"/>
                  </a:lnTo>
                  <a:lnTo>
                    <a:pt x="2801" y="157341"/>
                  </a:lnTo>
                  <a:lnTo>
                    <a:pt x="3038" y="157845"/>
                  </a:lnTo>
                  <a:lnTo>
                    <a:pt x="3274" y="158316"/>
                  </a:lnTo>
                  <a:lnTo>
                    <a:pt x="3526" y="158720"/>
                  </a:lnTo>
                  <a:lnTo>
                    <a:pt x="3777" y="159090"/>
                  </a:lnTo>
                  <a:lnTo>
                    <a:pt x="4035" y="159427"/>
                  </a:lnTo>
                  <a:lnTo>
                    <a:pt x="4294" y="159696"/>
                  </a:lnTo>
                  <a:lnTo>
                    <a:pt x="4568" y="159898"/>
                  </a:lnTo>
                  <a:lnTo>
                    <a:pt x="4841" y="160032"/>
                  </a:lnTo>
                  <a:lnTo>
                    <a:pt x="5114" y="160133"/>
                  </a:lnTo>
                  <a:lnTo>
                    <a:pt x="5395"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0" y="157341"/>
                  </a:lnTo>
                  <a:lnTo>
                    <a:pt x="8189" y="156769"/>
                  </a:lnTo>
                  <a:lnTo>
                    <a:pt x="8411" y="156163"/>
                  </a:lnTo>
                  <a:lnTo>
                    <a:pt x="8618" y="155491"/>
                  </a:lnTo>
                  <a:lnTo>
                    <a:pt x="8824" y="154818"/>
                  </a:lnTo>
                  <a:lnTo>
                    <a:pt x="9017" y="154078"/>
                  </a:lnTo>
                  <a:lnTo>
                    <a:pt x="9209" y="153304"/>
                  </a:lnTo>
                  <a:lnTo>
                    <a:pt x="9386" y="152496"/>
                  </a:lnTo>
                  <a:lnTo>
                    <a:pt x="9556" y="151622"/>
                  </a:lnTo>
                  <a:lnTo>
                    <a:pt x="9719" y="150747"/>
                  </a:lnTo>
                  <a:lnTo>
                    <a:pt x="9867" y="149839"/>
                  </a:lnTo>
                  <a:lnTo>
                    <a:pt x="10007" y="148897"/>
                  </a:lnTo>
                  <a:lnTo>
                    <a:pt x="10140" y="147921"/>
                  </a:lnTo>
                  <a:lnTo>
                    <a:pt x="10258" y="146912"/>
                  </a:lnTo>
                  <a:lnTo>
                    <a:pt x="10369" y="145869"/>
                  </a:lnTo>
                  <a:lnTo>
                    <a:pt x="10465" y="144826"/>
                  </a:lnTo>
                  <a:lnTo>
                    <a:pt x="10546" y="143716"/>
                  </a:lnTo>
                  <a:lnTo>
                    <a:pt x="10620" y="142640"/>
                  </a:lnTo>
                  <a:lnTo>
                    <a:pt x="10687" y="141496"/>
                  </a:lnTo>
                  <a:lnTo>
                    <a:pt x="10731" y="140352"/>
                  </a:lnTo>
                  <a:lnTo>
                    <a:pt x="10768" y="139174"/>
                  </a:lnTo>
                  <a:lnTo>
                    <a:pt x="10790" y="137997"/>
                  </a:lnTo>
                  <a:lnTo>
                    <a:pt x="10790" y="136820"/>
                  </a:lnTo>
                  <a:lnTo>
                    <a:pt x="10790" y="135608"/>
                  </a:lnTo>
                  <a:lnTo>
                    <a:pt x="10768" y="134431"/>
                  </a:lnTo>
                  <a:lnTo>
                    <a:pt x="10731" y="133254"/>
                  </a:lnTo>
                  <a:lnTo>
                    <a:pt x="10687" y="132110"/>
                  </a:lnTo>
                  <a:lnTo>
                    <a:pt x="10620" y="131000"/>
                  </a:lnTo>
                  <a:lnTo>
                    <a:pt x="10546" y="129889"/>
                  </a:lnTo>
                  <a:lnTo>
                    <a:pt x="10465" y="128813"/>
                  </a:lnTo>
                  <a:lnTo>
                    <a:pt x="10369" y="127736"/>
                  </a:lnTo>
                  <a:lnTo>
                    <a:pt x="10258" y="126727"/>
                  </a:lnTo>
                  <a:lnTo>
                    <a:pt x="10140" y="125718"/>
                  </a:lnTo>
                  <a:lnTo>
                    <a:pt x="10007" y="124742"/>
                  </a:lnTo>
                  <a:lnTo>
                    <a:pt x="9867" y="123800"/>
                  </a:lnTo>
                  <a:lnTo>
                    <a:pt x="9719" y="122858"/>
                  </a:lnTo>
                  <a:lnTo>
                    <a:pt x="9556" y="121984"/>
                  </a:lnTo>
                  <a:lnTo>
                    <a:pt x="9386" y="121143"/>
                  </a:lnTo>
                  <a:lnTo>
                    <a:pt x="9209" y="120335"/>
                  </a:lnTo>
                  <a:lnTo>
                    <a:pt x="9017" y="119562"/>
                  </a:lnTo>
                  <a:lnTo>
                    <a:pt x="8824" y="118821"/>
                  </a:lnTo>
                  <a:lnTo>
                    <a:pt x="8618" y="118115"/>
                  </a:lnTo>
                  <a:lnTo>
                    <a:pt x="8411" y="117476"/>
                  </a:lnTo>
                  <a:lnTo>
                    <a:pt x="8189" y="116870"/>
                  </a:lnTo>
                  <a:lnTo>
                    <a:pt x="7960"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395" y="113472"/>
                  </a:lnTo>
                  <a:close/>
                  <a:moveTo>
                    <a:pt x="5114" y="226945"/>
                  </a:moveTo>
                  <a:lnTo>
                    <a:pt x="4841" y="227046"/>
                  </a:lnTo>
                  <a:lnTo>
                    <a:pt x="4568" y="227214"/>
                  </a:lnTo>
                  <a:lnTo>
                    <a:pt x="4294" y="227416"/>
                  </a:lnTo>
                  <a:lnTo>
                    <a:pt x="4035" y="227651"/>
                  </a:lnTo>
                  <a:lnTo>
                    <a:pt x="3777" y="227988"/>
                  </a:lnTo>
                  <a:lnTo>
                    <a:pt x="3526" y="228358"/>
                  </a:lnTo>
                  <a:lnTo>
                    <a:pt x="3274" y="228761"/>
                  </a:lnTo>
                  <a:lnTo>
                    <a:pt x="3038" y="229232"/>
                  </a:lnTo>
                  <a:lnTo>
                    <a:pt x="2801" y="229771"/>
                  </a:lnTo>
                  <a:lnTo>
                    <a:pt x="2580" y="230309"/>
                  </a:lnTo>
                  <a:lnTo>
                    <a:pt x="2358" y="230915"/>
                  </a:lnTo>
                  <a:lnTo>
                    <a:pt x="2151" y="231587"/>
                  </a:lnTo>
                  <a:lnTo>
                    <a:pt x="1944" y="232260"/>
                  </a:lnTo>
                  <a:lnTo>
                    <a:pt x="1752" y="233000"/>
                  </a:lnTo>
                  <a:lnTo>
                    <a:pt x="1560" y="233774"/>
                  </a:lnTo>
                  <a:lnTo>
                    <a:pt x="1382" y="234581"/>
                  </a:lnTo>
                  <a:lnTo>
                    <a:pt x="1220" y="235422"/>
                  </a:lnTo>
                  <a:lnTo>
                    <a:pt x="1057" y="236331"/>
                  </a:lnTo>
                  <a:lnTo>
                    <a:pt x="909" y="237239"/>
                  </a:lnTo>
                  <a:lnTo>
                    <a:pt x="769" y="238181"/>
                  </a:lnTo>
                  <a:lnTo>
                    <a:pt x="643" y="239157"/>
                  </a:lnTo>
                  <a:lnTo>
                    <a:pt x="525" y="240166"/>
                  </a:lnTo>
                  <a:lnTo>
                    <a:pt x="414" y="241209"/>
                  </a:lnTo>
                  <a:lnTo>
                    <a:pt x="318" y="242252"/>
                  </a:lnTo>
                  <a:lnTo>
                    <a:pt x="237" y="243328"/>
                  </a:lnTo>
                  <a:lnTo>
                    <a:pt x="163" y="244438"/>
                  </a:lnTo>
                  <a:lnTo>
                    <a:pt x="104" y="245582"/>
                  </a:lnTo>
                  <a:lnTo>
                    <a:pt x="59" y="246726"/>
                  </a:lnTo>
                  <a:lnTo>
                    <a:pt x="30" y="247903"/>
                  </a:lnTo>
                  <a:lnTo>
                    <a:pt x="8" y="249081"/>
                  </a:lnTo>
                  <a:lnTo>
                    <a:pt x="0" y="250258"/>
                  </a:lnTo>
                  <a:lnTo>
                    <a:pt x="8" y="251469"/>
                  </a:lnTo>
                  <a:lnTo>
                    <a:pt x="30" y="252647"/>
                  </a:lnTo>
                  <a:lnTo>
                    <a:pt x="59" y="253824"/>
                  </a:lnTo>
                  <a:lnTo>
                    <a:pt x="104" y="254968"/>
                  </a:lnTo>
                  <a:lnTo>
                    <a:pt x="163" y="256078"/>
                  </a:lnTo>
                  <a:lnTo>
                    <a:pt x="237" y="257188"/>
                  </a:lnTo>
                  <a:lnTo>
                    <a:pt x="318" y="258265"/>
                  </a:lnTo>
                  <a:lnTo>
                    <a:pt x="414" y="259341"/>
                  </a:lnTo>
                  <a:lnTo>
                    <a:pt x="525" y="260384"/>
                  </a:lnTo>
                  <a:lnTo>
                    <a:pt x="643" y="261360"/>
                  </a:lnTo>
                  <a:lnTo>
                    <a:pt x="769" y="262336"/>
                  </a:lnTo>
                  <a:lnTo>
                    <a:pt x="909" y="263311"/>
                  </a:lnTo>
                  <a:lnTo>
                    <a:pt x="1057" y="264220"/>
                  </a:lnTo>
                  <a:lnTo>
                    <a:pt x="1220" y="265094"/>
                  </a:lnTo>
                  <a:lnTo>
                    <a:pt x="1382" y="265935"/>
                  </a:lnTo>
                  <a:lnTo>
                    <a:pt x="1560" y="266743"/>
                  </a:lnTo>
                  <a:lnTo>
                    <a:pt x="1752" y="267516"/>
                  </a:lnTo>
                  <a:lnTo>
                    <a:pt x="1944" y="268256"/>
                  </a:lnTo>
                  <a:lnTo>
                    <a:pt x="2151" y="268963"/>
                  </a:lnTo>
                  <a:lnTo>
                    <a:pt x="2358" y="269602"/>
                  </a:lnTo>
                  <a:lnTo>
                    <a:pt x="2580" y="270208"/>
                  </a:lnTo>
                  <a:lnTo>
                    <a:pt x="2801" y="270780"/>
                  </a:lnTo>
                  <a:lnTo>
                    <a:pt x="3038" y="271318"/>
                  </a:lnTo>
                  <a:lnTo>
                    <a:pt x="3274" y="271789"/>
                  </a:lnTo>
                  <a:lnTo>
                    <a:pt x="3526" y="272193"/>
                  </a:lnTo>
                  <a:lnTo>
                    <a:pt x="3777" y="272563"/>
                  </a:lnTo>
                  <a:lnTo>
                    <a:pt x="4035" y="272865"/>
                  </a:lnTo>
                  <a:lnTo>
                    <a:pt x="4294" y="273134"/>
                  </a:lnTo>
                  <a:lnTo>
                    <a:pt x="4568" y="273336"/>
                  </a:lnTo>
                  <a:lnTo>
                    <a:pt x="4841" y="273505"/>
                  </a:lnTo>
                  <a:lnTo>
                    <a:pt x="5114" y="273572"/>
                  </a:lnTo>
                  <a:lnTo>
                    <a:pt x="5395"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0" y="270780"/>
                  </a:lnTo>
                  <a:lnTo>
                    <a:pt x="8189" y="270208"/>
                  </a:lnTo>
                  <a:lnTo>
                    <a:pt x="8411" y="269602"/>
                  </a:lnTo>
                  <a:lnTo>
                    <a:pt x="8618" y="268963"/>
                  </a:lnTo>
                  <a:lnTo>
                    <a:pt x="8824" y="268256"/>
                  </a:lnTo>
                  <a:lnTo>
                    <a:pt x="9017" y="267516"/>
                  </a:lnTo>
                  <a:lnTo>
                    <a:pt x="9209" y="266743"/>
                  </a:lnTo>
                  <a:lnTo>
                    <a:pt x="9386" y="265935"/>
                  </a:lnTo>
                  <a:lnTo>
                    <a:pt x="9556" y="265094"/>
                  </a:lnTo>
                  <a:lnTo>
                    <a:pt x="9719" y="264220"/>
                  </a:lnTo>
                  <a:lnTo>
                    <a:pt x="9867" y="263311"/>
                  </a:lnTo>
                  <a:lnTo>
                    <a:pt x="10007" y="262336"/>
                  </a:lnTo>
                  <a:lnTo>
                    <a:pt x="10140" y="261360"/>
                  </a:lnTo>
                  <a:lnTo>
                    <a:pt x="10258" y="260384"/>
                  </a:lnTo>
                  <a:lnTo>
                    <a:pt x="10369" y="259341"/>
                  </a:lnTo>
                  <a:lnTo>
                    <a:pt x="10465" y="258265"/>
                  </a:lnTo>
                  <a:lnTo>
                    <a:pt x="10546" y="257188"/>
                  </a:lnTo>
                  <a:lnTo>
                    <a:pt x="10620" y="256078"/>
                  </a:lnTo>
                  <a:lnTo>
                    <a:pt x="10687" y="254968"/>
                  </a:lnTo>
                  <a:lnTo>
                    <a:pt x="10731" y="253824"/>
                  </a:lnTo>
                  <a:lnTo>
                    <a:pt x="10768" y="252647"/>
                  </a:lnTo>
                  <a:lnTo>
                    <a:pt x="10790" y="251469"/>
                  </a:lnTo>
                  <a:lnTo>
                    <a:pt x="10790" y="250258"/>
                  </a:lnTo>
                  <a:lnTo>
                    <a:pt x="10790" y="249081"/>
                  </a:lnTo>
                  <a:lnTo>
                    <a:pt x="10768" y="247903"/>
                  </a:lnTo>
                  <a:lnTo>
                    <a:pt x="10731" y="246726"/>
                  </a:lnTo>
                  <a:lnTo>
                    <a:pt x="10687" y="245582"/>
                  </a:lnTo>
                  <a:lnTo>
                    <a:pt x="10620" y="244438"/>
                  </a:lnTo>
                  <a:lnTo>
                    <a:pt x="10546" y="243328"/>
                  </a:lnTo>
                  <a:lnTo>
                    <a:pt x="10465" y="242252"/>
                  </a:lnTo>
                  <a:lnTo>
                    <a:pt x="10369" y="241209"/>
                  </a:lnTo>
                  <a:lnTo>
                    <a:pt x="10258" y="240166"/>
                  </a:lnTo>
                  <a:lnTo>
                    <a:pt x="10140" y="239157"/>
                  </a:lnTo>
                  <a:lnTo>
                    <a:pt x="10007" y="238181"/>
                  </a:lnTo>
                  <a:lnTo>
                    <a:pt x="9867" y="237239"/>
                  </a:lnTo>
                  <a:lnTo>
                    <a:pt x="9719" y="236331"/>
                  </a:lnTo>
                  <a:lnTo>
                    <a:pt x="9556" y="235422"/>
                  </a:lnTo>
                  <a:lnTo>
                    <a:pt x="9386" y="234581"/>
                  </a:lnTo>
                  <a:lnTo>
                    <a:pt x="9209" y="233774"/>
                  </a:lnTo>
                  <a:lnTo>
                    <a:pt x="9017" y="233000"/>
                  </a:lnTo>
                  <a:lnTo>
                    <a:pt x="8824" y="232260"/>
                  </a:lnTo>
                  <a:lnTo>
                    <a:pt x="8618" y="231587"/>
                  </a:lnTo>
                  <a:lnTo>
                    <a:pt x="8411" y="230915"/>
                  </a:lnTo>
                  <a:lnTo>
                    <a:pt x="8189" y="230309"/>
                  </a:lnTo>
                  <a:lnTo>
                    <a:pt x="7960"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14" y="340384"/>
                  </a:moveTo>
                  <a:lnTo>
                    <a:pt x="4841" y="340485"/>
                  </a:lnTo>
                  <a:lnTo>
                    <a:pt x="4568" y="340653"/>
                  </a:lnTo>
                  <a:lnTo>
                    <a:pt x="4294" y="340855"/>
                  </a:lnTo>
                  <a:lnTo>
                    <a:pt x="4035" y="341124"/>
                  </a:lnTo>
                  <a:lnTo>
                    <a:pt x="3777" y="341426"/>
                  </a:lnTo>
                  <a:lnTo>
                    <a:pt x="3526" y="341797"/>
                  </a:lnTo>
                  <a:lnTo>
                    <a:pt x="3274" y="342200"/>
                  </a:lnTo>
                  <a:lnTo>
                    <a:pt x="3038" y="342671"/>
                  </a:lnTo>
                  <a:lnTo>
                    <a:pt x="2801" y="343209"/>
                  </a:lnTo>
                  <a:lnTo>
                    <a:pt x="2580" y="343748"/>
                  </a:lnTo>
                  <a:lnTo>
                    <a:pt x="2358" y="344387"/>
                  </a:lnTo>
                  <a:lnTo>
                    <a:pt x="2151" y="345026"/>
                  </a:lnTo>
                  <a:lnTo>
                    <a:pt x="1944" y="345733"/>
                  </a:lnTo>
                  <a:lnTo>
                    <a:pt x="1752" y="346439"/>
                  </a:lnTo>
                  <a:lnTo>
                    <a:pt x="1560" y="347213"/>
                  </a:lnTo>
                  <a:lnTo>
                    <a:pt x="1382" y="348054"/>
                  </a:lnTo>
                  <a:lnTo>
                    <a:pt x="1220" y="348895"/>
                  </a:lnTo>
                  <a:lnTo>
                    <a:pt x="1057" y="349770"/>
                  </a:lnTo>
                  <a:lnTo>
                    <a:pt x="909" y="350678"/>
                  </a:lnTo>
                  <a:lnTo>
                    <a:pt x="769" y="351620"/>
                  </a:lnTo>
                  <a:lnTo>
                    <a:pt x="643" y="352595"/>
                  </a:lnTo>
                  <a:lnTo>
                    <a:pt x="525" y="353605"/>
                  </a:lnTo>
                  <a:lnTo>
                    <a:pt x="414" y="354648"/>
                  </a:lnTo>
                  <a:lnTo>
                    <a:pt x="318" y="355724"/>
                  </a:lnTo>
                  <a:lnTo>
                    <a:pt x="237" y="356801"/>
                  </a:lnTo>
                  <a:lnTo>
                    <a:pt x="163" y="357911"/>
                  </a:lnTo>
                  <a:lnTo>
                    <a:pt x="104" y="359021"/>
                  </a:lnTo>
                  <a:lnTo>
                    <a:pt x="59" y="360165"/>
                  </a:lnTo>
                  <a:lnTo>
                    <a:pt x="30" y="361342"/>
                  </a:lnTo>
                  <a:lnTo>
                    <a:pt x="8" y="362520"/>
                  </a:lnTo>
                  <a:lnTo>
                    <a:pt x="0" y="363697"/>
                  </a:lnTo>
                  <a:lnTo>
                    <a:pt x="8" y="364908"/>
                  </a:lnTo>
                  <a:lnTo>
                    <a:pt x="30" y="366086"/>
                  </a:lnTo>
                  <a:lnTo>
                    <a:pt x="59" y="367263"/>
                  </a:lnTo>
                  <a:lnTo>
                    <a:pt x="104" y="368407"/>
                  </a:lnTo>
                  <a:lnTo>
                    <a:pt x="163" y="369517"/>
                  </a:lnTo>
                  <a:lnTo>
                    <a:pt x="237" y="370627"/>
                  </a:lnTo>
                  <a:lnTo>
                    <a:pt x="318" y="371704"/>
                  </a:lnTo>
                  <a:lnTo>
                    <a:pt x="414" y="372780"/>
                  </a:lnTo>
                  <a:lnTo>
                    <a:pt x="525" y="373823"/>
                  </a:lnTo>
                  <a:lnTo>
                    <a:pt x="643" y="374799"/>
                  </a:lnTo>
                  <a:lnTo>
                    <a:pt x="769" y="375808"/>
                  </a:lnTo>
                  <a:lnTo>
                    <a:pt x="909" y="376750"/>
                  </a:lnTo>
                  <a:lnTo>
                    <a:pt x="1057" y="377658"/>
                  </a:lnTo>
                  <a:lnTo>
                    <a:pt x="1220" y="378533"/>
                  </a:lnTo>
                  <a:lnTo>
                    <a:pt x="1382" y="379374"/>
                  </a:lnTo>
                  <a:lnTo>
                    <a:pt x="1560" y="380215"/>
                  </a:lnTo>
                  <a:lnTo>
                    <a:pt x="1752" y="380989"/>
                  </a:lnTo>
                  <a:lnTo>
                    <a:pt x="1944" y="381695"/>
                  </a:lnTo>
                  <a:lnTo>
                    <a:pt x="2151" y="382402"/>
                  </a:lnTo>
                  <a:lnTo>
                    <a:pt x="2358" y="383041"/>
                  </a:lnTo>
                  <a:lnTo>
                    <a:pt x="2580" y="383680"/>
                  </a:lnTo>
                  <a:lnTo>
                    <a:pt x="2801" y="384218"/>
                  </a:lnTo>
                  <a:lnTo>
                    <a:pt x="3038" y="384757"/>
                  </a:lnTo>
                  <a:lnTo>
                    <a:pt x="3274" y="385228"/>
                  </a:lnTo>
                  <a:lnTo>
                    <a:pt x="3526" y="385631"/>
                  </a:lnTo>
                  <a:lnTo>
                    <a:pt x="3777" y="386001"/>
                  </a:lnTo>
                  <a:lnTo>
                    <a:pt x="4035" y="386304"/>
                  </a:lnTo>
                  <a:lnTo>
                    <a:pt x="4294" y="386573"/>
                  </a:lnTo>
                  <a:lnTo>
                    <a:pt x="4568" y="386775"/>
                  </a:lnTo>
                  <a:lnTo>
                    <a:pt x="4841" y="386943"/>
                  </a:lnTo>
                  <a:lnTo>
                    <a:pt x="5114"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0" y="384218"/>
                  </a:lnTo>
                  <a:lnTo>
                    <a:pt x="8189" y="383680"/>
                  </a:lnTo>
                  <a:lnTo>
                    <a:pt x="8411" y="383041"/>
                  </a:lnTo>
                  <a:lnTo>
                    <a:pt x="8618" y="382402"/>
                  </a:lnTo>
                  <a:lnTo>
                    <a:pt x="8824" y="381695"/>
                  </a:lnTo>
                  <a:lnTo>
                    <a:pt x="9017" y="380989"/>
                  </a:lnTo>
                  <a:lnTo>
                    <a:pt x="9209" y="380215"/>
                  </a:lnTo>
                  <a:lnTo>
                    <a:pt x="9386" y="379374"/>
                  </a:lnTo>
                  <a:lnTo>
                    <a:pt x="9556" y="378533"/>
                  </a:lnTo>
                  <a:lnTo>
                    <a:pt x="9719" y="377658"/>
                  </a:lnTo>
                  <a:lnTo>
                    <a:pt x="9867" y="376750"/>
                  </a:lnTo>
                  <a:lnTo>
                    <a:pt x="10007" y="375808"/>
                  </a:lnTo>
                  <a:lnTo>
                    <a:pt x="10140" y="374799"/>
                  </a:lnTo>
                  <a:lnTo>
                    <a:pt x="10258" y="373823"/>
                  </a:lnTo>
                  <a:lnTo>
                    <a:pt x="10369" y="372780"/>
                  </a:lnTo>
                  <a:lnTo>
                    <a:pt x="10465" y="371704"/>
                  </a:lnTo>
                  <a:lnTo>
                    <a:pt x="10546" y="370627"/>
                  </a:lnTo>
                  <a:lnTo>
                    <a:pt x="10620" y="369517"/>
                  </a:lnTo>
                  <a:lnTo>
                    <a:pt x="10687" y="368407"/>
                  </a:lnTo>
                  <a:lnTo>
                    <a:pt x="10731" y="367263"/>
                  </a:lnTo>
                  <a:lnTo>
                    <a:pt x="10768" y="366086"/>
                  </a:lnTo>
                  <a:lnTo>
                    <a:pt x="10790" y="364908"/>
                  </a:lnTo>
                  <a:lnTo>
                    <a:pt x="10790" y="363697"/>
                  </a:lnTo>
                  <a:lnTo>
                    <a:pt x="10790" y="362520"/>
                  </a:lnTo>
                  <a:lnTo>
                    <a:pt x="10768" y="361342"/>
                  </a:lnTo>
                  <a:lnTo>
                    <a:pt x="10731" y="360165"/>
                  </a:lnTo>
                  <a:lnTo>
                    <a:pt x="10687" y="359021"/>
                  </a:lnTo>
                  <a:lnTo>
                    <a:pt x="10620" y="357911"/>
                  </a:lnTo>
                  <a:lnTo>
                    <a:pt x="10546" y="356801"/>
                  </a:lnTo>
                  <a:lnTo>
                    <a:pt x="10465" y="355724"/>
                  </a:lnTo>
                  <a:lnTo>
                    <a:pt x="10369" y="354648"/>
                  </a:lnTo>
                  <a:lnTo>
                    <a:pt x="10258" y="353605"/>
                  </a:lnTo>
                  <a:lnTo>
                    <a:pt x="10140" y="352595"/>
                  </a:lnTo>
                  <a:lnTo>
                    <a:pt x="10007" y="351620"/>
                  </a:lnTo>
                  <a:lnTo>
                    <a:pt x="9867" y="350678"/>
                  </a:lnTo>
                  <a:lnTo>
                    <a:pt x="9719" y="349770"/>
                  </a:lnTo>
                  <a:lnTo>
                    <a:pt x="9556" y="348895"/>
                  </a:lnTo>
                  <a:lnTo>
                    <a:pt x="9386" y="348054"/>
                  </a:lnTo>
                  <a:lnTo>
                    <a:pt x="9209" y="347213"/>
                  </a:lnTo>
                  <a:lnTo>
                    <a:pt x="9017" y="346439"/>
                  </a:lnTo>
                  <a:lnTo>
                    <a:pt x="8824" y="345733"/>
                  </a:lnTo>
                  <a:lnTo>
                    <a:pt x="8618" y="345026"/>
                  </a:lnTo>
                  <a:lnTo>
                    <a:pt x="8411" y="344387"/>
                  </a:lnTo>
                  <a:lnTo>
                    <a:pt x="8189" y="343748"/>
                  </a:lnTo>
                  <a:lnTo>
                    <a:pt x="7960"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395" y="453822"/>
                  </a:moveTo>
                  <a:lnTo>
                    <a:pt x="5114" y="453856"/>
                  </a:lnTo>
                  <a:lnTo>
                    <a:pt x="4841" y="453957"/>
                  </a:lnTo>
                  <a:lnTo>
                    <a:pt x="4568" y="454092"/>
                  </a:lnTo>
                  <a:lnTo>
                    <a:pt x="4294" y="454293"/>
                  </a:lnTo>
                  <a:lnTo>
                    <a:pt x="4035" y="454562"/>
                  </a:lnTo>
                  <a:lnTo>
                    <a:pt x="3777" y="454865"/>
                  </a:lnTo>
                  <a:lnTo>
                    <a:pt x="3526" y="455235"/>
                  </a:lnTo>
                  <a:lnTo>
                    <a:pt x="3274" y="455639"/>
                  </a:lnTo>
                  <a:lnTo>
                    <a:pt x="3038" y="456110"/>
                  </a:lnTo>
                  <a:lnTo>
                    <a:pt x="2801" y="456615"/>
                  </a:lnTo>
                  <a:lnTo>
                    <a:pt x="2580" y="457153"/>
                  </a:lnTo>
                  <a:lnTo>
                    <a:pt x="2358" y="457758"/>
                  </a:lnTo>
                  <a:lnTo>
                    <a:pt x="2151" y="458398"/>
                  </a:lnTo>
                  <a:lnTo>
                    <a:pt x="1944" y="459070"/>
                  </a:lnTo>
                  <a:lnTo>
                    <a:pt x="1752" y="459811"/>
                  </a:lnTo>
                  <a:lnTo>
                    <a:pt x="1560" y="460551"/>
                  </a:lnTo>
                  <a:lnTo>
                    <a:pt x="1382" y="461358"/>
                  </a:lnTo>
                  <a:lnTo>
                    <a:pt x="1220" y="462199"/>
                  </a:lnTo>
                  <a:lnTo>
                    <a:pt x="1057" y="463074"/>
                  </a:lnTo>
                  <a:lnTo>
                    <a:pt x="909" y="463982"/>
                  </a:lnTo>
                  <a:lnTo>
                    <a:pt x="769" y="464924"/>
                  </a:lnTo>
                  <a:lnTo>
                    <a:pt x="643" y="465900"/>
                  </a:lnTo>
                  <a:lnTo>
                    <a:pt x="525" y="466875"/>
                  </a:lnTo>
                  <a:lnTo>
                    <a:pt x="414" y="467918"/>
                  </a:lnTo>
                  <a:lnTo>
                    <a:pt x="318" y="468961"/>
                  </a:lnTo>
                  <a:lnTo>
                    <a:pt x="237" y="470038"/>
                  </a:lnTo>
                  <a:lnTo>
                    <a:pt x="163" y="471148"/>
                  </a:lnTo>
                  <a:lnTo>
                    <a:pt x="104" y="472258"/>
                  </a:lnTo>
                  <a:lnTo>
                    <a:pt x="59" y="473402"/>
                  </a:lnTo>
                  <a:lnTo>
                    <a:pt x="30" y="474579"/>
                  </a:lnTo>
                  <a:lnTo>
                    <a:pt x="8" y="475757"/>
                  </a:lnTo>
                  <a:lnTo>
                    <a:pt x="0" y="476934"/>
                  </a:lnTo>
                  <a:lnTo>
                    <a:pt x="8" y="478179"/>
                  </a:lnTo>
                  <a:lnTo>
                    <a:pt x="30" y="479356"/>
                  </a:lnTo>
                  <a:lnTo>
                    <a:pt x="59" y="480534"/>
                  </a:lnTo>
                  <a:lnTo>
                    <a:pt x="104" y="481711"/>
                  </a:lnTo>
                  <a:lnTo>
                    <a:pt x="163" y="482855"/>
                  </a:lnTo>
                  <a:lnTo>
                    <a:pt x="237" y="483965"/>
                  </a:lnTo>
                  <a:lnTo>
                    <a:pt x="318" y="485075"/>
                  </a:lnTo>
                  <a:lnTo>
                    <a:pt x="414" y="486152"/>
                  </a:lnTo>
                  <a:lnTo>
                    <a:pt x="525" y="487195"/>
                  </a:lnTo>
                  <a:lnTo>
                    <a:pt x="643" y="488204"/>
                  </a:lnTo>
                  <a:lnTo>
                    <a:pt x="769" y="489179"/>
                  </a:lnTo>
                  <a:lnTo>
                    <a:pt x="909" y="490155"/>
                  </a:lnTo>
                  <a:lnTo>
                    <a:pt x="1057" y="491063"/>
                  </a:lnTo>
                  <a:lnTo>
                    <a:pt x="1220" y="491972"/>
                  </a:lnTo>
                  <a:lnTo>
                    <a:pt x="1382" y="492813"/>
                  </a:lnTo>
                  <a:lnTo>
                    <a:pt x="1560" y="493620"/>
                  </a:lnTo>
                  <a:lnTo>
                    <a:pt x="1752" y="494394"/>
                  </a:lnTo>
                  <a:lnTo>
                    <a:pt x="1944" y="495134"/>
                  </a:lnTo>
                  <a:lnTo>
                    <a:pt x="2151" y="495840"/>
                  </a:lnTo>
                  <a:lnTo>
                    <a:pt x="2358" y="496513"/>
                  </a:lnTo>
                  <a:lnTo>
                    <a:pt x="2580" y="497119"/>
                  </a:lnTo>
                  <a:lnTo>
                    <a:pt x="2801" y="497691"/>
                  </a:lnTo>
                  <a:lnTo>
                    <a:pt x="3038" y="498195"/>
                  </a:lnTo>
                  <a:lnTo>
                    <a:pt x="3274" y="498666"/>
                  </a:lnTo>
                  <a:lnTo>
                    <a:pt x="3526" y="499104"/>
                  </a:lnTo>
                  <a:lnTo>
                    <a:pt x="3777" y="499474"/>
                  </a:lnTo>
                  <a:lnTo>
                    <a:pt x="4035" y="499777"/>
                  </a:lnTo>
                  <a:lnTo>
                    <a:pt x="4294" y="500046"/>
                  </a:lnTo>
                  <a:lnTo>
                    <a:pt x="4568" y="500248"/>
                  </a:lnTo>
                  <a:lnTo>
                    <a:pt x="4841" y="500382"/>
                  </a:lnTo>
                  <a:lnTo>
                    <a:pt x="5114" y="500483"/>
                  </a:lnTo>
                  <a:lnTo>
                    <a:pt x="5395"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0" y="497691"/>
                  </a:lnTo>
                  <a:lnTo>
                    <a:pt x="8189" y="497119"/>
                  </a:lnTo>
                  <a:lnTo>
                    <a:pt x="8411" y="496513"/>
                  </a:lnTo>
                  <a:lnTo>
                    <a:pt x="8618" y="495840"/>
                  </a:lnTo>
                  <a:lnTo>
                    <a:pt x="8824" y="495134"/>
                  </a:lnTo>
                  <a:lnTo>
                    <a:pt x="9017" y="494394"/>
                  </a:lnTo>
                  <a:lnTo>
                    <a:pt x="9209" y="493620"/>
                  </a:lnTo>
                  <a:lnTo>
                    <a:pt x="9386" y="492813"/>
                  </a:lnTo>
                  <a:lnTo>
                    <a:pt x="9556" y="491972"/>
                  </a:lnTo>
                  <a:lnTo>
                    <a:pt x="9719" y="491063"/>
                  </a:lnTo>
                  <a:lnTo>
                    <a:pt x="9867" y="490155"/>
                  </a:lnTo>
                  <a:lnTo>
                    <a:pt x="10007" y="489179"/>
                  </a:lnTo>
                  <a:lnTo>
                    <a:pt x="10140" y="488204"/>
                  </a:lnTo>
                  <a:lnTo>
                    <a:pt x="10258" y="487195"/>
                  </a:lnTo>
                  <a:lnTo>
                    <a:pt x="10369" y="486152"/>
                  </a:lnTo>
                  <a:lnTo>
                    <a:pt x="10465" y="485075"/>
                  </a:lnTo>
                  <a:lnTo>
                    <a:pt x="10546" y="483965"/>
                  </a:lnTo>
                  <a:lnTo>
                    <a:pt x="10620" y="482855"/>
                  </a:lnTo>
                  <a:lnTo>
                    <a:pt x="10687" y="481711"/>
                  </a:lnTo>
                  <a:lnTo>
                    <a:pt x="10731" y="480534"/>
                  </a:lnTo>
                  <a:lnTo>
                    <a:pt x="10768" y="479356"/>
                  </a:lnTo>
                  <a:lnTo>
                    <a:pt x="10790" y="478179"/>
                  </a:lnTo>
                  <a:lnTo>
                    <a:pt x="10790" y="476934"/>
                  </a:lnTo>
                  <a:lnTo>
                    <a:pt x="10790" y="475757"/>
                  </a:lnTo>
                  <a:lnTo>
                    <a:pt x="10768" y="474579"/>
                  </a:lnTo>
                  <a:lnTo>
                    <a:pt x="10731" y="473402"/>
                  </a:lnTo>
                  <a:lnTo>
                    <a:pt x="10687" y="472258"/>
                  </a:lnTo>
                  <a:lnTo>
                    <a:pt x="10620" y="471148"/>
                  </a:lnTo>
                  <a:lnTo>
                    <a:pt x="10546" y="470038"/>
                  </a:lnTo>
                  <a:lnTo>
                    <a:pt x="10465" y="468961"/>
                  </a:lnTo>
                  <a:lnTo>
                    <a:pt x="10369" y="467918"/>
                  </a:lnTo>
                  <a:lnTo>
                    <a:pt x="10258" y="466875"/>
                  </a:lnTo>
                  <a:lnTo>
                    <a:pt x="10140" y="465900"/>
                  </a:lnTo>
                  <a:lnTo>
                    <a:pt x="10007" y="464924"/>
                  </a:lnTo>
                  <a:lnTo>
                    <a:pt x="9867" y="463982"/>
                  </a:lnTo>
                  <a:lnTo>
                    <a:pt x="9719" y="463074"/>
                  </a:lnTo>
                  <a:lnTo>
                    <a:pt x="9556" y="462199"/>
                  </a:lnTo>
                  <a:lnTo>
                    <a:pt x="9386" y="461358"/>
                  </a:lnTo>
                  <a:lnTo>
                    <a:pt x="9209" y="460551"/>
                  </a:lnTo>
                  <a:lnTo>
                    <a:pt x="9017" y="459811"/>
                  </a:lnTo>
                  <a:lnTo>
                    <a:pt x="8824" y="459070"/>
                  </a:lnTo>
                  <a:lnTo>
                    <a:pt x="8618" y="458398"/>
                  </a:lnTo>
                  <a:lnTo>
                    <a:pt x="8411" y="457758"/>
                  </a:lnTo>
                  <a:lnTo>
                    <a:pt x="8189" y="457153"/>
                  </a:lnTo>
                  <a:lnTo>
                    <a:pt x="7960"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395" y="453822"/>
                  </a:lnTo>
                  <a:close/>
                  <a:moveTo>
                    <a:pt x="5114" y="567059"/>
                  </a:moveTo>
                  <a:lnTo>
                    <a:pt x="4841" y="567160"/>
                  </a:lnTo>
                  <a:lnTo>
                    <a:pt x="4568" y="567328"/>
                  </a:lnTo>
                  <a:lnTo>
                    <a:pt x="4294" y="567530"/>
                  </a:lnTo>
                  <a:lnTo>
                    <a:pt x="4035" y="567766"/>
                  </a:lnTo>
                  <a:lnTo>
                    <a:pt x="3777" y="568102"/>
                  </a:lnTo>
                  <a:lnTo>
                    <a:pt x="3526" y="568472"/>
                  </a:lnTo>
                  <a:lnTo>
                    <a:pt x="3274" y="568876"/>
                  </a:lnTo>
                  <a:lnTo>
                    <a:pt x="3038" y="569347"/>
                  </a:lnTo>
                  <a:lnTo>
                    <a:pt x="2801" y="569885"/>
                  </a:lnTo>
                  <a:lnTo>
                    <a:pt x="2580" y="570423"/>
                  </a:lnTo>
                  <a:lnTo>
                    <a:pt x="2358" y="571029"/>
                  </a:lnTo>
                  <a:lnTo>
                    <a:pt x="2151" y="571702"/>
                  </a:lnTo>
                  <a:lnTo>
                    <a:pt x="1944" y="572408"/>
                  </a:lnTo>
                  <a:lnTo>
                    <a:pt x="1752" y="573115"/>
                  </a:lnTo>
                  <a:lnTo>
                    <a:pt x="1560" y="573889"/>
                  </a:lnTo>
                  <a:lnTo>
                    <a:pt x="1382" y="574730"/>
                  </a:lnTo>
                  <a:lnTo>
                    <a:pt x="1220" y="575571"/>
                  </a:lnTo>
                  <a:lnTo>
                    <a:pt x="1057" y="576445"/>
                  </a:lnTo>
                  <a:lnTo>
                    <a:pt x="909" y="577354"/>
                  </a:lnTo>
                  <a:lnTo>
                    <a:pt x="769" y="578296"/>
                  </a:lnTo>
                  <a:lnTo>
                    <a:pt x="643" y="579271"/>
                  </a:lnTo>
                  <a:lnTo>
                    <a:pt x="525" y="580280"/>
                  </a:lnTo>
                  <a:lnTo>
                    <a:pt x="414" y="581323"/>
                  </a:lnTo>
                  <a:lnTo>
                    <a:pt x="318" y="582400"/>
                  </a:lnTo>
                  <a:lnTo>
                    <a:pt x="237" y="583476"/>
                  </a:lnTo>
                  <a:lnTo>
                    <a:pt x="163" y="584586"/>
                  </a:lnTo>
                  <a:lnTo>
                    <a:pt x="104" y="585697"/>
                  </a:lnTo>
                  <a:lnTo>
                    <a:pt x="59" y="586840"/>
                  </a:lnTo>
                  <a:lnTo>
                    <a:pt x="30" y="588018"/>
                  </a:lnTo>
                  <a:lnTo>
                    <a:pt x="8" y="589195"/>
                  </a:lnTo>
                  <a:lnTo>
                    <a:pt x="0" y="590373"/>
                  </a:lnTo>
                  <a:lnTo>
                    <a:pt x="8" y="591618"/>
                  </a:lnTo>
                  <a:lnTo>
                    <a:pt x="30" y="592795"/>
                  </a:lnTo>
                  <a:lnTo>
                    <a:pt x="59" y="593972"/>
                  </a:lnTo>
                  <a:lnTo>
                    <a:pt x="104" y="595150"/>
                  </a:lnTo>
                  <a:lnTo>
                    <a:pt x="163" y="596294"/>
                  </a:lnTo>
                  <a:lnTo>
                    <a:pt x="237" y="597404"/>
                  </a:lnTo>
                  <a:lnTo>
                    <a:pt x="318" y="598480"/>
                  </a:lnTo>
                  <a:lnTo>
                    <a:pt x="414" y="599557"/>
                  </a:lnTo>
                  <a:lnTo>
                    <a:pt x="525" y="600600"/>
                  </a:lnTo>
                  <a:lnTo>
                    <a:pt x="643" y="601609"/>
                  </a:lnTo>
                  <a:lnTo>
                    <a:pt x="769" y="602585"/>
                  </a:lnTo>
                  <a:lnTo>
                    <a:pt x="909" y="603527"/>
                  </a:lnTo>
                  <a:lnTo>
                    <a:pt x="1057" y="604435"/>
                  </a:lnTo>
                  <a:lnTo>
                    <a:pt x="1220" y="605310"/>
                  </a:lnTo>
                  <a:lnTo>
                    <a:pt x="1382" y="606151"/>
                  </a:lnTo>
                  <a:lnTo>
                    <a:pt x="1560" y="606958"/>
                  </a:lnTo>
                  <a:lnTo>
                    <a:pt x="1752" y="607732"/>
                  </a:lnTo>
                  <a:lnTo>
                    <a:pt x="1944" y="608472"/>
                  </a:lnTo>
                  <a:lnTo>
                    <a:pt x="2151" y="609145"/>
                  </a:lnTo>
                  <a:lnTo>
                    <a:pt x="2358" y="609784"/>
                  </a:lnTo>
                  <a:lnTo>
                    <a:pt x="2580" y="610389"/>
                  </a:lnTo>
                  <a:lnTo>
                    <a:pt x="2801" y="610961"/>
                  </a:lnTo>
                  <a:lnTo>
                    <a:pt x="3038" y="611466"/>
                  </a:lnTo>
                  <a:lnTo>
                    <a:pt x="3274" y="611937"/>
                  </a:lnTo>
                  <a:lnTo>
                    <a:pt x="3526" y="612341"/>
                  </a:lnTo>
                  <a:lnTo>
                    <a:pt x="3777" y="612711"/>
                  </a:lnTo>
                  <a:lnTo>
                    <a:pt x="4035" y="613013"/>
                  </a:lnTo>
                  <a:lnTo>
                    <a:pt x="4294" y="613249"/>
                  </a:lnTo>
                  <a:lnTo>
                    <a:pt x="4568" y="613451"/>
                  </a:lnTo>
                  <a:lnTo>
                    <a:pt x="4841" y="613619"/>
                  </a:lnTo>
                  <a:lnTo>
                    <a:pt x="5114" y="613686"/>
                  </a:lnTo>
                  <a:lnTo>
                    <a:pt x="5395"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0" y="610961"/>
                  </a:lnTo>
                  <a:lnTo>
                    <a:pt x="8189" y="610389"/>
                  </a:lnTo>
                  <a:lnTo>
                    <a:pt x="8411" y="609784"/>
                  </a:lnTo>
                  <a:lnTo>
                    <a:pt x="8618" y="609145"/>
                  </a:lnTo>
                  <a:lnTo>
                    <a:pt x="8824" y="608472"/>
                  </a:lnTo>
                  <a:lnTo>
                    <a:pt x="9017" y="607732"/>
                  </a:lnTo>
                  <a:lnTo>
                    <a:pt x="9209" y="606958"/>
                  </a:lnTo>
                  <a:lnTo>
                    <a:pt x="9386" y="606151"/>
                  </a:lnTo>
                  <a:lnTo>
                    <a:pt x="9556" y="605310"/>
                  </a:lnTo>
                  <a:lnTo>
                    <a:pt x="9719" y="604435"/>
                  </a:lnTo>
                  <a:lnTo>
                    <a:pt x="9867" y="603527"/>
                  </a:lnTo>
                  <a:lnTo>
                    <a:pt x="10007" y="602585"/>
                  </a:lnTo>
                  <a:lnTo>
                    <a:pt x="10140" y="601609"/>
                  </a:lnTo>
                  <a:lnTo>
                    <a:pt x="10258" y="600600"/>
                  </a:lnTo>
                  <a:lnTo>
                    <a:pt x="10369" y="599557"/>
                  </a:lnTo>
                  <a:lnTo>
                    <a:pt x="10465" y="598480"/>
                  </a:lnTo>
                  <a:lnTo>
                    <a:pt x="10546" y="597404"/>
                  </a:lnTo>
                  <a:lnTo>
                    <a:pt x="10620" y="596294"/>
                  </a:lnTo>
                  <a:lnTo>
                    <a:pt x="10687" y="595150"/>
                  </a:lnTo>
                  <a:lnTo>
                    <a:pt x="10731" y="593972"/>
                  </a:lnTo>
                  <a:lnTo>
                    <a:pt x="10768" y="592795"/>
                  </a:lnTo>
                  <a:lnTo>
                    <a:pt x="10790" y="591618"/>
                  </a:lnTo>
                  <a:lnTo>
                    <a:pt x="10790" y="590373"/>
                  </a:lnTo>
                  <a:lnTo>
                    <a:pt x="10790" y="589195"/>
                  </a:lnTo>
                  <a:lnTo>
                    <a:pt x="10768" y="588018"/>
                  </a:lnTo>
                  <a:lnTo>
                    <a:pt x="10731" y="586840"/>
                  </a:lnTo>
                  <a:lnTo>
                    <a:pt x="10687" y="585697"/>
                  </a:lnTo>
                  <a:lnTo>
                    <a:pt x="10620" y="584586"/>
                  </a:lnTo>
                  <a:lnTo>
                    <a:pt x="10546" y="583476"/>
                  </a:lnTo>
                  <a:lnTo>
                    <a:pt x="10465" y="582400"/>
                  </a:lnTo>
                  <a:lnTo>
                    <a:pt x="10369" y="581323"/>
                  </a:lnTo>
                  <a:lnTo>
                    <a:pt x="10258" y="580280"/>
                  </a:lnTo>
                  <a:lnTo>
                    <a:pt x="10140" y="579271"/>
                  </a:lnTo>
                  <a:lnTo>
                    <a:pt x="10007" y="578296"/>
                  </a:lnTo>
                  <a:lnTo>
                    <a:pt x="9867" y="577354"/>
                  </a:lnTo>
                  <a:lnTo>
                    <a:pt x="9719" y="576445"/>
                  </a:lnTo>
                  <a:lnTo>
                    <a:pt x="9556" y="575571"/>
                  </a:lnTo>
                  <a:lnTo>
                    <a:pt x="9386" y="574730"/>
                  </a:lnTo>
                  <a:lnTo>
                    <a:pt x="9209" y="573889"/>
                  </a:lnTo>
                  <a:lnTo>
                    <a:pt x="9017" y="573115"/>
                  </a:lnTo>
                  <a:lnTo>
                    <a:pt x="8824" y="572408"/>
                  </a:lnTo>
                  <a:lnTo>
                    <a:pt x="8618" y="571702"/>
                  </a:lnTo>
                  <a:lnTo>
                    <a:pt x="8411" y="571029"/>
                  </a:lnTo>
                  <a:lnTo>
                    <a:pt x="8189" y="570423"/>
                  </a:lnTo>
                  <a:lnTo>
                    <a:pt x="7960"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10">
    <p:spTree>
      <p:nvGrpSpPr>
        <p:cNvPr id="332" name="Shape 332"/>
        <p:cNvGrpSpPr/>
        <p:nvPr/>
      </p:nvGrpSpPr>
      <p:grpSpPr>
        <a:xfrm>
          <a:off x="0" y="0"/>
          <a:ext cx="0" cy="0"/>
          <a:chOff x="0" y="0"/>
          <a:chExt cx="0" cy="0"/>
        </a:xfrm>
      </p:grpSpPr>
      <p:sp>
        <p:nvSpPr>
          <p:cNvPr id="333" name="Google Shape;333;p24"/>
          <p:cNvSpPr/>
          <p:nvPr/>
        </p:nvSpPr>
        <p:spPr>
          <a:xfrm>
            <a:off x="0" y="2571750"/>
            <a:ext cx="9144000" cy="2571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35" name="Google Shape;335;p24"/>
          <p:cNvSpPr txBox="1"/>
          <p:nvPr>
            <p:ph idx="2" type="title"/>
          </p:nvPr>
        </p:nvSpPr>
        <p:spPr>
          <a:xfrm>
            <a:off x="720000" y="1136663"/>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36" name="Google Shape;336;p24"/>
          <p:cNvSpPr txBox="1"/>
          <p:nvPr>
            <p:ph idx="1" type="subTitle"/>
          </p:nvPr>
        </p:nvSpPr>
        <p:spPr>
          <a:xfrm>
            <a:off x="764600" y="2657225"/>
            <a:ext cx="2291700" cy="19914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1"/>
                </a:solidFill>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7" name="Google Shape;337;p24"/>
          <p:cNvSpPr txBox="1"/>
          <p:nvPr>
            <p:ph idx="3" type="title"/>
          </p:nvPr>
        </p:nvSpPr>
        <p:spPr>
          <a:xfrm>
            <a:off x="3403800" y="1136663"/>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38" name="Google Shape;338;p24"/>
          <p:cNvSpPr txBox="1"/>
          <p:nvPr>
            <p:ph idx="4" type="subTitle"/>
          </p:nvPr>
        </p:nvSpPr>
        <p:spPr>
          <a:xfrm>
            <a:off x="3426150" y="2657225"/>
            <a:ext cx="2291700" cy="19914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1"/>
                </a:solidFill>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9" name="Google Shape;339;p24"/>
          <p:cNvSpPr txBox="1"/>
          <p:nvPr>
            <p:ph idx="5" type="title"/>
          </p:nvPr>
        </p:nvSpPr>
        <p:spPr>
          <a:xfrm>
            <a:off x="6087600" y="1136663"/>
            <a:ext cx="233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40" name="Google Shape;340;p24"/>
          <p:cNvSpPr txBox="1"/>
          <p:nvPr>
            <p:ph idx="6" type="subTitle"/>
          </p:nvPr>
        </p:nvSpPr>
        <p:spPr>
          <a:xfrm>
            <a:off x="6132300" y="2657225"/>
            <a:ext cx="2291700" cy="19914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1"/>
                </a:solidFill>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341" name="Google Shape;341;p24"/>
          <p:cNvGrpSpPr/>
          <p:nvPr/>
        </p:nvGrpSpPr>
        <p:grpSpPr>
          <a:xfrm flipH="1">
            <a:off x="197300" y="228575"/>
            <a:ext cx="8761050" cy="4915150"/>
            <a:chOff x="197300" y="228575"/>
            <a:chExt cx="8761050" cy="4915150"/>
          </a:xfrm>
        </p:grpSpPr>
        <p:sp>
          <p:nvSpPr>
            <p:cNvPr id="342" name="Google Shape;342;p24"/>
            <p:cNvSpPr/>
            <p:nvPr/>
          </p:nvSpPr>
          <p:spPr>
            <a:xfrm>
              <a:off x="197300" y="3997425"/>
              <a:ext cx="567900" cy="1146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3" name="Google Shape;343;p24"/>
            <p:cNvCxnSpPr/>
            <p:nvPr/>
          </p:nvCxnSpPr>
          <p:spPr>
            <a:xfrm rot="10800000">
              <a:off x="407575" y="2880025"/>
              <a:ext cx="0" cy="1510200"/>
            </a:xfrm>
            <a:prstGeom prst="straightConnector1">
              <a:avLst/>
            </a:prstGeom>
            <a:noFill/>
            <a:ln cap="flat" cmpd="sng" w="9525">
              <a:solidFill>
                <a:schemeClr val="dk1"/>
              </a:solidFill>
              <a:prstDash val="solid"/>
              <a:round/>
              <a:headEnd len="med" w="med" type="none"/>
              <a:tailEnd len="med" w="med" type="none"/>
            </a:ln>
          </p:spPr>
        </p:cxnSp>
        <p:sp>
          <p:nvSpPr>
            <p:cNvPr id="344" name="Google Shape;344;p24"/>
            <p:cNvSpPr/>
            <p:nvPr/>
          </p:nvSpPr>
          <p:spPr>
            <a:xfrm>
              <a:off x="6792950" y="228575"/>
              <a:ext cx="2165400" cy="167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 name="Google Shape;345;p24"/>
            <p:cNvGrpSpPr/>
            <p:nvPr/>
          </p:nvGrpSpPr>
          <p:grpSpPr>
            <a:xfrm rot="-5400000">
              <a:off x="8514529" y="4328188"/>
              <a:ext cx="213307" cy="484770"/>
              <a:chOff x="10402525" y="1504158"/>
              <a:chExt cx="326757" cy="742601"/>
            </a:xfrm>
          </p:grpSpPr>
          <p:sp>
            <p:nvSpPr>
              <p:cNvPr id="346" name="Google Shape;346;p24"/>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4"/>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4"/>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 name="Google Shape;349;p24"/>
            <p:cNvGrpSpPr/>
            <p:nvPr/>
          </p:nvGrpSpPr>
          <p:grpSpPr>
            <a:xfrm>
              <a:off x="556615" y="1651203"/>
              <a:ext cx="326769" cy="405540"/>
              <a:chOff x="11293225" y="1047749"/>
              <a:chExt cx="598150" cy="876085"/>
            </a:xfrm>
          </p:grpSpPr>
          <p:sp>
            <p:nvSpPr>
              <p:cNvPr id="350" name="Google Shape;350;p24"/>
              <p:cNvSpPr/>
              <p:nvPr/>
            </p:nvSpPr>
            <p:spPr>
              <a:xfrm>
                <a:off x="11293225" y="1047749"/>
                <a:ext cx="55595" cy="876085"/>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4"/>
              <p:cNvSpPr/>
              <p:nvPr/>
            </p:nvSpPr>
            <p:spPr>
              <a:xfrm>
                <a:off x="11428633" y="1047749"/>
                <a:ext cx="55637" cy="876085"/>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4"/>
              <p:cNvSpPr/>
              <p:nvPr/>
            </p:nvSpPr>
            <p:spPr>
              <a:xfrm>
                <a:off x="11564345" y="1047749"/>
                <a:ext cx="55637" cy="876085"/>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4"/>
              <p:cNvSpPr/>
              <p:nvPr/>
            </p:nvSpPr>
            <p:spPr>
              <a:xfrm>
                <a:off x="11700057" y="1047749"/>
                <a:ext cx="55642" cy="876085"/>
              </a:xfrm>
              <a:custGeom>
                <a:rect b="b" l="l" r="r" t="t"/>
                <a:pathLst>
                  <a:path extrusionOk="0" h="613720" w="10799">
                    <a:moveTo>
                      <a:pt x="5396" y="0"/>
                    </a:moveTo>
                    <a:lnTo>
                      <a:pt x="5115" y="34"/>
                    </a:lnTo>
                    <a:lnTo>
                      <a:pt x="4842" y="135"/>
                    </a:lnTo>
                    <a:lnTo>
                      <a:pt x="4568" y="269"/>
                    </a:lnTo>
                    <a:lnTo>
                      <a:pt x="4295" y="471"/>
                    </a:lnTo>
                    <a:lnTo>
                      <a:pt x="4036" y="740"/>
                    </a:lnTo>
                    <a:lnTo>
                      <a:pt x="3777" y="1043"/>
                    </a:lnTo>
                    <a:lnTo>
                      <a:pt x="3526" y="1413"/>
                    </a:lnTo>
                    <a:lnTo>
                      <a:pt x="3275" y="1850"/>
                    </a:lnTo>
                    <a:lnTo>
                      <a:pt x="3038" y="2321"/>
                    </a:lnTo>
                    <a:lnTo>
                      <a:pt x="2802" y="2826"/>
                    </a:lnTo>
                    <a:lnTo>
                      <a:pt x="2580" y="3398"/>
                    </a:lnTo>
                    <a:lnTo>
                      <a:pt x="2359" y="4003"/>
                    </a:lnTo>
                    <a:lnTo>
                      <a:pt x="2152" y="4643"/>
                    </a:lnTo>
                    <a:lnTo>
                      <a:pt x="1945" y="5349"/>
                    </a:lnTo>
                    <a:lnTo>
                      <a:pt x="1752" y="6089"/>
                    </a:lnTo>
                    <a:lnTo>
                      <a:pt x="1568" y="6863"/>
                    </a:lnTo>
                    <a:lnTo>
                      <a:pt x="1390" y="7670"/>
                    </a:lnTo>
                    <a:lnTo>
                      <a:pt x="1220" y="8511"/>
                    </a:lnTo>
                    <a:lnTo>
                      <a:pt x="1058" y="9420"/>
                    </a:lnTo>
                    <a:lnTo>
                      <a:pt x="910" y="10328"/>
                    </a:lnTo>
                    <a:lnTo>
                      <a:pt x="770" y="11270"/>
                    </a:lnTo>
                    <a:lnTo>
                      <a:pt x="644" y="12245"/>
                    </a:lnTo>
                    <a:lnTo>
                      <a:pt x="526" y="13255"/>
                    </a:lnTo>
                    <a:lnTo>
                      <a:pt x="415" y="14298"/>
                    </a:lnTo>
                    <a:lnTo>
                      <a:pt x="326" y="15340"/>
                    </a:lnTo>
                    <a:lnTo>
                      <a:pt x="237" y="16417"/>
                    </a:lnTo>
                    <a:lnTo>
                      <a:pt x="171" y="17527"/>
                    </a:lnTo>
                    <a:lnTo>
                      <a:pt x="112" y="18671"/>
                    </a:lnTo>
                    <a:lnTo>
                      <a:pt x="60" y="19815"/>
                    </a:lnTo>
                    <a:lnTo>
                      <a:pt x="31" y="20959"/>
                    </a:lnTo>
                    <a:lnTo>
                      <a:pt x="8" y="22136"/>
                    </a:lnTo>
                    <a:lnTo>
                      <a:pt x="1" y="23347"/>
                    </a:lnTo>
                    <a:lnTo>
                      <a:pt x="8" y="24558"/>
                    </a:lnTo>
                    <a:lnTo>
                      <a:pt x="31" y="25736"/>
                    </a:lnTo>
                    <a:lnTo>
                      <a:pt x="60" y="26879"/>
                    </a:lnTo>
                    <a:lnTo>
                      <a:pt x="112" y="28023"/>
                    </a:lnTo>
                    <a:lnTo>
                      <a:pt x="171" y="29167"/>
                    </a:lnTo>
                    <a:lnTo>
                      <a:pt x="237" y="30277"/>
                    </a:lnTo>
                    <a:lnTo>
                      <a:pt x="326" y="31354"/>
                    </a:lnTo>
                    <a:lnTo>
                      <a:pt x="415" y="32397"/>
                    </a:lnTo>
                    <a:lnTo>
                      <a:pt x="526" y="33440"/>
                    </a:lnTo>
                    <a:lnTo>
                      <a:pt x="644" y="34449"/>
                    </a:lnTo>
                    <a:lnTo>
                      <a:pt x="770" y="35424"/>
                    </a:lnTo>
                    <a:lnTo>
                      <a:pt x="910" y="36366"/>
                    </a:lnTo>
                    <a:lnTo>
                      <a:pt x="1058" y="37275"/>
                    </a:lnTo>
                    <a:lnTo>
                      <a:pt x="1220" y="38183"/>
                    </a:lnTo>
                    <a:lnTo>
                      <a:pt x="1390" y="39024"/>
                    </a:lnTo>
                    <a:lnTo>
                      <a:pt x="1568" y="39831"/>
                    </a:lnTo>
                    <a:lnTo>
                      <a:pt x="1752" y="40605"/>
                    </a:lnTo>
                    <a:lnTo>
                      <a:pt x="1945" y="41345"/>
                    </a:lnTo>
                    <a:lnTo>
                      <a:pt x="2152" y="42052"/>
                    </a:lnTo>
                    <a:lnTo>
                      <a:pt x="2359" y="42691"/>
                    </a:lnTo>
                    <a:lnTo>
                      <a:pt x="2580" y="43296"/>
                    </a:lnTo>
                    <a:lnTo>
                      <a:pt x="2802" y="43868"/>
                    </a:lnTo>
                    <a:lnTo>
                      <a:pt x="3038" y="44373"/>
                    </a:lnTo>
                    <a:lnTo>
                      <a:pt x="3275" y="44844"/>
                    </a:lnTo>
                    <a:lnTo>
                      <a:pt x="3526" y="45281"/>
                    </a:lnTo>
                    <a:lnTo>
                      <a:pt x="3777" y="45651"/>
                    </a:lnTo>
                    <a:lnTo>
                      <a:pt x="4036" y="45954"/>
                    </a:lnTo>
                    <a:lnTo>
                      <a:pt x="4295" y="46223"/>
                    </a:lnTo>
                    <a:lnTo>
                      <a:pt x="4568" y="46425"/>
                    </a:lnTo>
                    <a:lnTo>
                      <a:pt x="4842" y="46560"/>
                    </a:lnTo>
                    <a:lnTo>
                      <a:pt x="5115" y="46661"/>
                    </a:lnTo>
                    <a:lnTo>
                      <a:pt x="5396" y="46694"/>
                    </a:lnTo>
                    <a:lnTo>
                      <a:pt x="5677" y="46661"/>
                    </a:lnTo>
                    <a:lnTo>
                      <a:pt x="5950" y="46560"/>
                    </a:lnTo>
                    <a:lnTo>
                      <a:pt x="6216" y="46425"/>
                    </a:lnTo>
                    <a:lnTo>
                      <a:pt x="6482" y="46223"/>
                    </a:lnTo>
                    <a:lnTo>
                      <a:pt x="6741" y="45954"/>
                    </a:lnTo>
                    <a:lnTo>
                      <a:pt x="7000" y="45651"/>
                    </a:lnTo>
                    <a:lnTo>
                      <a:pt x="7251" y="45281"/>
                    </a:lnTo>
                    <a:lnTo>
                      <a:pt x="7495" y="44844"/>
                    </a:lnTo>
                    <a:lnTo>
                      <a:pt x="7731" y="44373"/>
                    </a:lnTo>
                    <a:lnTo>
                      <a:pt x="7968" y="43868"/>
                    </a:lnTo>
                    <a:lnTo>
                      <a:pt x="8190" y="43296"/>
                    </a:lnTo>
                    <a:lnTo>
                      <a:pt x="8411" y="42691"/>
                    </a:lnTo>
                    <a:lnTo>
                      <a:pt x="8618" y="42052"/>
                    </a:lnTo>
                    <a:lnTo>
                      <a:pt x="8825" y="41345"/>
                    </a:lnTo>
                    <a:lnTo>
                      <a:pt x="9025" y="40605"/>
                    </a:lnTo>
                    <a:lnTo>
                      <a:pt x="9209" y="39831"/>
                    </a:lnTo>
                    <a:lnTo>
                      <a:pt x="9387" y="39024"/>
                    </a:lnTo>
                    <a:lnTo>
                      <a:pt x="9557" y="38183"/>
                    </a:lnTo>
                    <a:lnTo>
                      <a:pt x="9719" y="37275"/>
                    </a:lnTo>
                    <a:lnTo>
                      <a:pt x="9867" y="36366"/>
                    </a:lnTo>
                    <a:lnTo>
                      <a:pt x="10008" y="35424"/>
                    </a:lnTo>
                    <a:lnTo>
                      <a:pt x="10141" y="34449"/>
                    </a:lnTo>
                    <a:lnTo>
                      <a:pt x="10259" y="33440"/>
                    </a:lnTo>
                    <a:lnTo>
                      <a:pt x="10370" y="32397"/>
                    </a:lnTo>
                    <a:lnTo>
                      <a:pt x="10466" y="31354"/>
                    </a:lnTo>
                    <a:lnTo>
                      <a:pt x="10554" y="30277"/>
                    </a:lnTo>
                    <a:lnTo>
                      <a:pt x="10621" y="29167"/>
                    </a:lnTo>
                    <a:lnTo>
                      <a:pt x="10687" y="28023"/>
                    </a:lnTo>
                    <a:lnTo>
                      <a:pt x="10732" y="26879"/>
                    </a:lnTo>
                    <a:lnTo>
                      <a:pt x="10769" y="25736"/>
                    </a:lnTo>
                    <a:lnTo>
                      <a:pt x="10791" y="24558"/>
                    </a:lnTo>
                    <a:lnTo>
                      <a:pt x="10798" y="23347"/>
                    </a:lnTo>
                    <a:lnTo>
                      <a:pt x="10791" y="22136"/>
                    </a:lnTo>
                    <a:lnTo>
                      <a:pt x="10769" y="20959"/>
                    </a:lnTo>
                    <a:lnTo>
                      <a:pt x="10732" y="19815"/>
                    </a:lnTo>
                    <a:lnTo>
                      <a:pt x="10687" y="18671"/>
                    </a:lnTo>
                    <a:lnTo>
                      <a:pt x="10621" y="17527"/>
                    </a:lnTo>
                    <a:lnTo>
                      <a:pt x="10554" y="16417"/>
                    </a:lnTo>
                    <a:lnTo>
                      <a:pt x="10466" y="15340"/>
                    </a:lnTo>
                    <a:lnTo>
                      <a:pt x="10370" y="14298"/>
                    </a:lnTo>
                    <a:lnTo>
                      <a:pt x="10259" y="13255"/>
                    </a:lnTo>
                    <a:lnTo>
                      <a:pt x="10141" y="12245"/>
                    </a:lnTo>
                    <a:lnTo>
                      <a:pt x="10008" y="11270"/>
                    </a:lnTo>
                    <a:lnTo>
                      <a:pt x="9867" y="10328"/>
                    </a:lnTo>
                    <a:lnTo>
                      <a:pt x="9719" y="9420"/>
                    </a:lnTo>
                    <a:lnTo>
                      <a:pt x="9557" y="8511"/>
                    </a:lnTo>
                    <a:lnTo>
                      <a:pt x="9387" y="7670"/>
                    </a:lnTo>
                    <a:lnTo>
                      <a:pt x="9209" y="6863"/>
                    </a:lnTo>
                    <a:lnTo>
                      <a:pt x="9025" y="6089"/>
                    </a:lnTo>
                    <a:lnTo>
                      <a:pt x="8825" y="5349"/>
                    </a:lnTo>
                    <a:lnTo>
                      <a:pt x="8618" y="4643"/>
                    </a:lnTo>
                    <a:lnTo>
                      <a:pt x="8411" y="4003"/>
                    </a:lnTo>
                    <a:lnTo>
                      <a:pt x="8190" y="3398"/>
                    </a:lnTo>
                    <a:lnTo>
                      <a:pt x="7968" y="2826"/>
                    </a:lnTo>
                    <a:lnTo>
                      <a:pt x="7731" y="2321"/>
                    </a:lnTo>
                    <a:lnTo>
                      <a:pt x="7495" y="1850"/>
                    </a:lnTo>
                    <a:lnTo>
                      <a:pt x="7251" y="1413"/>
                    </a:lnTo>
                    <a:lnTo>
                      <a:pt x="7000" y="1043"/>
                    </a:lnTo>
                    <a:lnTo>
                      <a:pt x="6741" y="740"/>
                    </a:lnTo>
                    <a:lnTo>
                      <a:pt x="6482" y="471"/>
                    </a:lnTo>
                    <a:lnTo>
                      <a:pt x="6216" y="269"/>
                    </a:lnTo>
                    <a:lnTo>
                      <a:pt x="5950" y="135"/>
                    </a:lnTo>
                    <a:lnTo>
                      <a:pt x="5677" y="34"/>
                    </a:lnTo>
                    <a:lnTo>
                      <a:pt x="5396" y="0"/>
                    </a:lnTo>
                    <a:close/>
                    <a:moveTo>
                      <a:pt x="5396" y="113472"/>
                    </a:moveTo>
                    <a:lnTo>
                      <a:pt x="5115" y="113506"/>
                    </a:lnTo>
                    <a:lnTo>
                      <a:pt x="4842" y="113573"/>
                    </a:lnTo>
                    <a:lnTo>
                      <a:pt x="4568" y="113742"/>
                    </a:lnTo>
                    <a:lnTo>
                      <a:pt x="4295" y="113943"/>
                    </a:lnTo>
                    <a:lnTo>
                      <a:pt x="4036" y="114213"/>
                    </a:lnTo>
                    <a:lnTo>
                      <a:pt x="3777" y="114515"/>
                    </a:lnTo>
                    <a:lnTo>
                      <a:pt x="3526" y="114885"/>
                    </a:lnTo>
                    <a:lnTo>
                      <a:pt x="3275" y="115323"/>
                    </a:lnTo>
                    <a:lnTo>
                      <a:pt x="3038" y="115794"/>
                    </a:lnTo>
                    <a:lnTo>
                      <a:pt x="2802" y="116298"/>
                    </a:lnTo>
                    <a:lnTo>
                      <a:pt x="2580" y="116870"/>
                    </a:lnTo>
                    <a:lnTo>
                      <a:pt x="2359" y="117476"/>
                    </a:lnTo>
                    <a:lnTo>
                      <a:pt x="2152" y="118115"/>
                    </a:lnTo>
                    <a:lnTo>
                      <a:pt x="1945" y="118821"/>
                    </a:lnTo>
                    <a:lnTo>
                      <a:pt x="1752" y="119562"/>
                    </a:lnTo>
                    <a:lnTo>
                      <a:pt x="1568" y="120335"/>
                    </a:lnTo>
                    <a:lnTo>
                      <a:pt x="1390" y="121143"/>
                    </a:lnTo>
                    <a:lnTo>
                      <a:pt x="1220" y="121984"/>
                    </a:lnTo>
                    <a:lnTo>
                      <a:pt x="1058" y="122858"/>
                    </a:lnTo>
                    <a:lnTo>
                      <a:pt x="910" y="123800"/>
                    </a:lnTo>
                    <a:lnTo>
                      <a:pt x="770" y="124742"/>
                    </a:lnTo>
                    <a:lnTo>
                      <a:pt x="644" y="125718"/>
                    </a:lnTo>
                    <a:lnTo>
                      <a:pt x="526" y="126727"/>
                    </a:lnTo>
                    <a:lnTo>
                      <a:pt x="415" y="127736"/>
                    </a:lnTo>
                    <a:lnTo>
                      <a:pt x="326" y="128813"/>
                    </a:lnTo>
                    <a:lnTo>
                      <a:pt x="237" y="129889"/>
                    </a:lnTo>
                    <a:lnTo>
                      <a:pt x="171" y="131000"/>
                    </a:lnTo>
                    <a:lnTo>
                      <a:pt x="112" y="132110"/>
                    </a:lnTo>
                    <a:lnTo>
                      <a:pt x="60" y="133254"/>
                    </a:lnTo>
                    <a:lnTo>
                      <a:pt x="31" y="134431"/>
                    </a:lnTo>
                    <a:lnTo>
                      <a:pt x="8" y="135608"/>
                    </a:lnTo>
                    <a:lnTo>
                      <a:pt x="1" y="136820"/>
                    </a:lnTo>
                    <a:lnTo>
                      <a:pt x="8" y="137997"/>
                    </a:lnTo>
                    <a:lnTo>
                      <a:pt x="31" y="139174"/>
                    </a:lnTo>
                    <a:lnTo>
                      <a:pt x="60" y="140352"/>
                    </a:lnTo>
                    <a:lnTo>
                      <a:pt x="112" y="141496"/>
                    </a:lnTo>
                    <a:lnTo>
                      <a:pt x="171" y="142640"/>
                    </a:lnTo>
                    <a:lnTo>
                      <a:pt x="237" y="143716"/>
                    </a:lnTo>
                    <a:lnTo>
                      <a:pt x="326" y="144826"/>
                    </a:lnTo>
                    <a:lnTo>
                      <a:pt x="415" y="145869"/>
                    </a:lnTo>
                    <a:lnTo>
                      <a:pt x="526" y="146912"/>
                    </a:lnTo>
                    <a:lnTo>
                      <a:pt x="644" y="147921"/>
                    </a:lnTo>
                    <a:lnTo>
                      <a:pt x="770" y="148897"/>
                    </a:lnTo>
                    <a:lnTo>
                      <a:pt x="910" y="149839"/>
                    </a:lnTo>
                    <a:lnTo>
                      <a:pt x="1058" y="150747"/>
                    </a:lnTo>
                    <a:lnTo>
                      <a:pt x="1220" y="151622"/>
                    </a:lnTo>
                    <a:lnTo>
                      <a:pt x="1390" y="152496"/>
                    </a:lnTo>
                    <a:lnTo>
                      <a:pt x="1568" y="153304"/>
                    </a:lnTo>
                    <a:lnTo>
                      <a:pt x="1752" y="154078"/>
                    </a:lnTo>
                    <a:lnTo>
                      <a:pt x="1945" y="154818"/>
                    </a:lnTo>
                    <a:lnTo>
                      <a:pt x="2152" y="155491"/>
                    </a:lnTo>
                    <a:lnTo>
                      <a:pt x="2359" y="156163"/>
                    </a:lnTo>
                    <a:lnTo>
                      <a:pt x="2580" y="156769"/>
                    </a:lnTo>
                    <a:lnTo>
                      <a:pt x="2802" y="157341"/>
                    </a:lnTo>
                    <a:lnTo>
                      <a:pt x="3038" y="157845"/>
                    </a:lnTo>
                    <a:lnTo>
                      <a:pt x="3275" y="158316"/>
                    </a:lnTo>
                    <a:lnTo>
                      <a:pt x="3526" y="158720"/>
                    </a:lnTo>
                    <a:lnTo>
                      <a:pt x="3777" y="159090"/>
                    </a:lnTo>
                    <a:lnTo>
                      <a:pt x="4036" y="159427"/>
                    </a:lnTo>
                    <a:lnTo>
                      <a:pt x="4295" y="159696"/>
                    </a:lnTo>
                    <a:lnTo>
                      <a:pt x="4568" y="159898"/>
                    </a:lnTo>
                    <a:lnTo>
                      <a:pt x="4842" y="160032"/>
                    </a:lnTo>
                    <a:lnTo>
                      <a:pt x="5115" y="160133"/>
                    </a:lnTo>
                    <a:lnTo>
                      <a:pt x="5396" y="160167"/>
                    </a:lnTo>
                    <a:lnTo>
                      <a:pt x="5677" y="160133"/>
                    </a:lnTo>
                    <a:lnTo>
                      <a:pt x="5950" y="160032"/>
                    </a:lnTo>
                    <a:lnTo>
                      <a:pt x="6216" y="159898"/>
                    </a:lnTo>
                    <a:lnTo>
                      <a:pt x="6482" y="159696"/>
                    </a:lnTo>
                    <a:lnTo>
                      <a:pt x="6741" y="159427"/>
                    </a:lnTo>
                    <a:lnTo>
                      <a:pt x="7000" y="159090"/>
                    </a:lnTo>
                    <a:lnTo>
                      <a:pt x="7251" y="158720"/>
                    </a:lnTo>
                    <a:lnTo>
                      <a:pt x="7495" y="158316"/>
                    </a:lnTo>
                    <a:lnTo>
                      <a:pt x="7731" y="157845"/>
                    </a:lnTo>
                    <a:lnTo>
                      <a:pt x="7968" y="157341"/>
                    </a:lnTo>
                    <a:lnTo>
                      <a:pt x="8190" y="156769"/>
                    </a:lnTo>
                    <a:lnTo>
                      <a:pt x="8411" y="156163"/>
                    </a:lnTo>
                    <a:lnTo>
                      <a:pt x="8618" y="155491"/>
                    </a:lnTo>
                    <a:lnTo>
                      <a:pt x="8825" y="154818"/>
                    </a:lnTo>
                    <a:lnTo>
                      <a:pt x="9025" y="154078"/>
                    </a:lnTo>
                    <a:lnTo>
                      <a:pt x="9209" y="153304"/>
                    </a:lnTo>
                    <a:lnTo>
                      <a:pt x="9387" y="152496"/>
                    </a:lnTo>
                    <a:lnTo>
                      <a:pt x="9557" y="151622"/>
                    </a:lnTo>
                    <a:lnTo>
                      <a:pt x="9719" y="150747"/>
                    </a:lnTo>
                    <a:lnTo>
                      <a:pt x="9867" y="149839"/>
                    </a:lnTo>
                    <a:lnTo>
                      <a:pt x="10008" y="148897"/>
                    </a:lnTo>
                    <a:lnTo>
                      <a:pt x="10141" y="147921"/>
                    </a:lnTo>
                    <a:lnTo>
                      <a:pt x="10259" y="146912"/>
                    </a:lnTo>
                    <a:lnTo>
                      <a:pt x="10370" y="145869"/>
                    </a:lnTo>
                    <a:lnTo>
                      <a:pt x="10466" y="144826"/>
                    </a:lnTo>
                    <a:lnTo>
                      <a:pt x="10554" y="143716"/>
                    </a:lnTo>
                    <a:lnTo>
                      <a:pt x="10621" y="142640"/>
                    </a:lnTo>
                    <a:lnTo>
                      <a:pt x="10687" y="141496"/>
                    </a:lnTo>
                    <a:lnTo>
                      <a:pt x="10732" y="140352"/>
                    </a:lnTo>
                    <a:lnTo>
                      <a:pt x="10769" y="139174"/>
                    </a:lnTo>
                    <a:lnTo>
                      <a:pt x="10791" y="137997"/>
                    </a:lnTo>
                    <a:lnTo>
                      <a:pt x="10798" y="136820"/>
                    </a:lnTo>
                    <a:lnTo>
                      <a:pt x="10791" y="135608"/>
                    </a:lnTo>
                    <a:lnTo>
                      <a:pt x="10769" y="134431"/>
                    </a:lnTo>
                    <a:lnTo>
                      <a:pt x="10732" y="133254"/>
                    </a:lnTo>
                    <a:lnTo>
                      <a:pt x="10687" y="132110"/>
                    </a:lnTo>
                    <a:lnTo>
                      <a:pt x="10621" y="131000"/>
                    </a:lnTo>
                    <a:lnTo>
                      <a:pt x="10554" y="129889"/>
                    </a:lnTo>
                    <a:lnTo>
                      <a:pt x="10466" y="128813"/>
                    </a:lnTo>
                    <a:lnTo>
                      <a:pt x="10370" y="127736"/>
                    </a:lnTo>
                    <a:lnTo>
                      <a:pt x="10259" y="126727"/>
                    </a:lnTo>
                    <a:lnTo>
                      <a:pt x="10141" y="125718"/>
                    </a:lnTo>
                    <a:lnTo>
                      <a:pt x="10008" y="124742"/>
                    </a:lnTo>
                    <a:lnTo>
                      <a:pt x="9867" y="123800"/>
                    </a:lnTo>
                    <a:lnTo>
                      <a:pt x="9719" y="122858"/>
                    </a:lnTo>
                    <a:lnTo>
                      <a:pt x="9557" y="121984"/>
                    </a:lnTo>
                    <a:lnTo>
                      <a:pt x="9387" y="121143"/>
                    </a:lnTo>
                    <a:lnTo>
                      <a:pt x="9209" y="120335"/>
                    </a:lnTo>
                    <a:lnTo>
                      <a:pt x="9025" y="119562"/>
                    </a:lnTo>
                    <a:lnTo>
                      <a:pt x="8825" y="118821"/>
                    </a:lnTo>
                    <a:lnTo>
                      <a:pt x="8618" y="118115"/>
                    </a:lnTo>
                    <a:lnTo>
                      <a:pt x="8411" y="117476"/>
                    </a:lnTo>
                    <a:lnTo>
                      <a:pt x="8190" y="116870"/>
                    </a:lnTo>
                    <a:lnTo>
                      <a:pt x="7968" y="116298"/>
                    </a:lnTo>
                    <a:lnTo>
                      <a:pt x="7731" y="115794"/>
                    </a:lnTo>
                    <a:lnTo>
                      <a:pt x="7495" y="115323"/>
                    </a:lnTo>
                    <a:lnTo>
                      <a:pt x="7251" y="114885"/>
                    </a:lnTo>
                    <a:lnTo>
                      <a:pt x="7000" y="114515"/>
                    </a:lnTo>
                    <a:lnTo>
                      <a:pt x="6741" y="114213"/>
                    </a:lnTo>
                    <a:lnTo>
                      <a:pt x="6482" y="113943"/>
                    </a:lnTo>
                    <a:lnTo>
                      <a:pt x="6216" y="113742"/>
                    </a:lnTo>
                    <a:lnTo>
                      <a:pt x="5950" y="113573"/>
                    </a:lnTo>
                    <a:lnTo>
                      <a:pt x="5677" y="113506"/>
                    </a:lnTo>
                    <a:lnTo>
                      <a:pt x="5396" y="113472"/>
                    </a:lnTo>
                    <a:close/>
                    <a:moveTo>
                      <a:pt x="5115" y="226945"/>
                    </a:moveTo>
                    <a:lnTo>
                      <a:pt x="4842" y="227046"/>
                    </a:lnTo>
                    <a:lnTo>
                      <a:pt x="4568" y="227214"/>
                    </a:lnTo>
                    <a:lnTo>
                      <a:pt x="4295" y="227416"/>
                    </a:lnTo>
                    <a:lnTo>
                      <a:pt x="4036" y="227651"/>
                    </a:lnTo>
                    <a:lnTo>
                      <a:pt x="3777" y="227988"/>
                    </a:lnTo>
                    <a:lnTo>
                      <a:pt x="3526" y="228358"/>
                    </a:lnTo>
                    <a:lnTo>
                      <a:pt x="3275" y="228761"/>
                    </a:lnTo>
                    <a:lnTo>
                      <a:pt x="3038" y="229232"/>
                    </a:lnTo>
                    <a:lnTo>
                      <a:pt x="2802" y="229771"/>
                    </a:lnTo>
                    <a:lnTo>
                      <a:pt x="2580" y="230309"/>
                    </a:lnTo>
                    <a:lnTo>
                      <a:pt x="2359" y="230915"/>
                    </a:lnTo>
                    <a:lnTo>
                      <a:pt x="2152" y="231587"/>
                    </a:lnTo>
                    <a:lnTo>
                      <a:pt x="1945" y="232260"/>
                    </a:lnTo>
                    <a:lnTo>
                      <a:pt x="1752" y="233000"/>
                    </a:lnTo>
                    <a:lnTo>
                      <a:pt x="1568" y="233774"/>
                    </a:lnTo>
                    <a:lnTo>
                      <a:pt x="1390" y="234581"/>
                    </a:lnTo>
                    <a:lnTo>
                      <a:pt x="1220" y="235422"/>
                    </a:lnTo>
                    <a:lnTo>
                      <a:pt x="1058" y="236331"/>
                    </a:lnTo>
                    <a:lnTo>
                      <a:pt x="910" y="237239"/>
                    </a:lnTo>
                    <a:lnTo>
                      <a:pt x="770" y="238181"/>
                    </a:lnTo>
                    <a:lnTo>
                      <a:pt x="644" y="239157"/>
                    </a:lnTo>
                    <a:lnTo>
                      <a:pt x="526" y="240166"/>
                    </a:lnTo>
                    <a:lnTo>
                      <a:pt x="415" y="241209"/>
                    </a:lnTo>
                    <a:lnTo>
                      <a:pt x="326" y="242252"/>
                    </a:lnTo>
                    <a:lnTo>
                      <a:pt x="237" y="243328"/>
                    </a:lnTo>
                    <a:lnTo>
                      <a:pt x="171" y="244438"/>
                    </a:lnTo>
                    <a:lnTo>
                      <a:pt x="112" y="245582"/>
                    </a:lnTo>
                    <a:lnTo>
                      <a:pt x="60" y="246726"/>
                    </a:lnTo>
                    <a:lnTo>
                      <a:pt x="31" y="247903"/>
                    </a:lnTo>
                    <a:lnTo>
                      <a:pt x="8" y="249081"/>
                    </a:lnTo>
                    <a:lnTo>
                      <a:pt x="1" y="250258"/>
                    </a:lnTo>
                    <a:lnTo>
                      <a:pt x="8" y="251469"/>
                    </a:lnTo>
                    <a:lnTo>
                      <a:pt x="31" y="252647"/>
                    </a:lnTo>
                    <a:lnTo>
                      <a:pt x="60" y="253824"/>
                    </a:lnTo>
                    <a:lnTo>
                      <a:pt x="112" y="254968"/>
                    </a:lnTo>
                    <a:lnTo>
                      <a:pt x="171" y="256078"/>
                    </a:lnTo>
                    <a:lnTo>
                      <a:pt x="237" y="257188"/>
                    </a:lnTo>
                    <a:lnTo>
                      <a:pt x="326" y="258265"/>
                    </a:lnTo>
                    <a:lnTo>
                      <a:pt x="415" y="259341"/>
                    </a:lnTo>
                    <a:lnTo>
                      <a:pt x="526" y="260384"/>
                    </a:lnTo>
                    <a:lnTo>
                      <a:pt x="644" y="261360"/>
                    </a:lnTo>
                    <a:lnTo>
                      <a:pt x="770" y="262336"/>
                    </a:lnTo>
                    <a:lnTo>
                      <a:pt x="910" y="263311"/>
                    </a:lnTo>
                    <a:lnTo>
                      <a:pt x="1058" y="264220"/>
                    </a:lnTo>
                    <a:lnTo>
                      <a:pt x="1220" y="265094"/>
                    </a:lnTo>
                    <a:lnTo>
                      <a:pt x="1390" y="265935"/>
                    </a:lnTo>
                    <a:lnTo>
                      <a:pt x="1568" y="266743"/>
                    </a:lnTo>
                    <a:lnTo>
                      <a:pt x="1752" y="267516"/>
                    </a:lnTo>
                    <a:lnTo>
                      <a:pt x="1945" y="268256"/>
                    </a:lnTo>
                    <a:lnTo>
                      <a:pt x="2152" y="268963"/>
                    </a:lnTo>
                    <a:lnTo>
                      <a:pt x="2359" y="269602"/>
                    </a:lnTo>
                    <a:lnTo>
                      <a:pt x="2580" y="270208"/>
                    </a:lnTo>
                    <a:lnTo>
                      <a:pt x="2802" y="270780"/>
                    </a:lnTo>
                    <a:lnTo>
                      <a:pt x="3038" y="271318"/>
                    </a:lnTo>
                    <a:lnTo>
                      <a:pt x="3275" y="271789"/>
                    </a:lnTo>
                    <a:lnTo>
                      <a:pt x="3526" y="272193"/>
                    </a:lnTo>
                    <a:lnTo>
                      <a:pt x="3777" y="272563"/>
                    </a:lnTo>
                    <a:lnTo>
                      <a:pt x="4036" y="272865"/>
                    </a:lnTo>
                    <a:lnTo>
                      <a:pt x="4295" y="273134"/>
                    </a:lnTo>
                    <a:lnTo>
                      <a:pt x="4568" y="273336"/>
                    </a:lnTo>
                    <a:lnTo>
                      <a:pt x="4842" y="273505"/>
                    </a:lnTo>
                    <a:lnTo>
                      <a:pt x="5115" y="273572"/>
                    </a:lnTo>
                    <a:lnTo>
                      <a:pt x="5396" y="273605"/>
                    </a:lnTo>
                    <a:lnTo>
                      <a:pt x="5677" y="273572"/>
                    </a:lnTo>
                    <a:lnTo>
                      <a:pt x="5950" y="273505"/>
                    </a:lnTo>
                    <a:lnTo>
                      <a:pt x="6216" y="273336"/>
                    </a:lnTo>
                    <a:lnTo>
                      <a:pt x="6482" y="273134"/>
                    </a:lnTo>
                    <a:lnTo>
                      <a:pt x="6741" y="272865"/>
                    </a:lnTo>
                    <a:lnTo>
                      <a:pt x="7000" y="272563"/>
                    </a:lnTo>
                    <a:lnTo>
                      <a:pt x="7251" y="272193"/>
                    </a:lnTo>
                    <a:lnTo>
                      <a:pt x="7495" y="271789"/>
                    </a:lnTo>
                    <a:lnTo>
                      <a:pt x="7731" y="271318"/>
                    </a:lnTo>
                    <a:lnTo>
                      <a:pt x="7968" y="270780"/>
                    </a:lnTo>
                    <a:lnTo>
                      <a:pt x="8190" y="270208"/>
                    </a:lnTo>
                    <a:lnTo>
                      <a:pt x="8411" y="269602"/>
                    </a:lnTo>
                    <a:lnTo>
                      <a:pt x="8618" y="268963"/>
                    </a:lnTo>
                    <a:lnTo>
                      <a:pt x="8825" y="268256"/>
                    </a:lnTo>
                    <a:lnTo>
                      <a:pt x="9025" y="267516"/>
                    </a:lnTo>
                    <a:lnTo>
                      <a:pt x="9209" y="266743"/>
                    </a:lnTo>
                    <a:lnTo>
                      <a:pt x="9387" y="265935"/>
                    </a:lnTo>
                    <a:lnTo>
                      <a:pt x="9557" y="265094"/>
                    </a:lnTo>
                    <a:lnTo>
                      <a:pt x="9719" y="264220"/>
                    </a:lnTo>
                    <a:lnTo>
                      <a:pt x="9867" y="263311"/>
                    </a:lnTo>
                    <a:lnTo>
                      <a:pt x="10008" y="262336"/>
                    </a:lnTo>
                    <a:lnTo>
                      <a:pt x="10141" y="261360"/>
                    </a:lnTo>
                    <a:lnTo>
                      <a:pt x="10259" y="260384"/>
                    </a:lnTo>
                    <a:lnTo>
                      <a:pt x="10370" y="259341"/>
                    </a:lnTo>
                    <a:lnTo>
                      <a:pt x="10466" y="258265"/>
                    </a:lnTo>
                    <a:lnTo>
                      <a:pt x="10554" y="257188"/>
                    </a:lnTo>
                    <a:lnTo>
                      <a:pt x="10621" y="256078"/>
                    </a:lnTo>
                    <a:lnTo>
                      <a:pt x="10687" y="254968"/>
                    </a:lnTo>
                    <a:lnTo>
                      <a:pt x="10732" y="253824"/>
                    </a:lnTo>
                    <a:lnTo>
                      <a:pt x="10769" y="252647"/>
                    </a:lnTo>
                    <a:lnTo>
                      <a:pt x="10791" y="251469"/>
                    </a:lnTo>
                    <a:lnTo>
                      <a:pt x="10798" y="250258"/>
                    </a:lnTo>
                    <a:lnTo>
                      <a:pt x="10791" y="249081"/>
                    </a:lnTo>
                    <a:lnTo>
                      <a:pt x="10769" y="247903"/>
                    </a:lnTo>
                    <a:lnTo>
                      <a:pt x="10732" y="246726"/>
                    </a:lnTo>
                    <a:lnTo>
                      <a:pt x="10687" y="245582"/>
                    </a:lnTo>
                    <a:lnTo>
                      <a:pt x="10621" y="244438"/>
                    </a:lnTo>
                    <a:lnTo>
                      <a:pt x="10554" y="243328"/>
                    </a:lnTo>
                    <a:lnTo>
                      <a:pt x="10466" y="242252"/>
                    </a:lnTo>
                    <a:lnTo>
                      <a:pt x="10370" y="241209"/>
                    </a:lnTo>
                    <a:lnTo>
                      <a:pt x="10259" y="240166"/>
                    </a:lnTo>
                    <a:lnTo>
                      <a:pt x="10141" y="239157"/>
                    </a:lnTo>
                    <a:lnTo>
                      <a:pt x="10008" y="238181"/>
                    </a:lnTo>
                    <a:lnTo>
                      <a:pt x="9867" y="237239"/>
                    </a:lnTo>
                    <a:lnTo>
                      <a:pt x="9719" y="236331"/>
                    </a:lnTo>
                    <a:lnTo>
                      <a:pt x="9557" y="235422"/>
                    </a:lnTo>
                    <a:lnTo>
                      <a:pt x="9387" y="234581"/>
                    </a:lnTo>
                    <a:lnTo>
                      <a:pt x="9209" y="233774"/>
                    </a:lnTo>
                    <a:lnTo>
                      <a:pt x="9025" y="233000"/>
                    </a:lnTo>
                    <a:lnTo>
                      <a:pt x="8825" y="232260"/>
                    </a:lnTo>
                    <a:lnTo>
                      <a:pt x="8618" y="231587"/>
                    </a:lnTo>
                    <a:lnTo>
                      <a:pt x="8411" y="230915"/>
                    </a:lnTo>
                    <a:lnTo>
                      <a:pt x="8190" y="230309"/>
                    </a:lnTo>
                    <a:lnTo>
                      <a:pt x="7968" y="229771"/>
                    </a:lnTo>
                    <a:lnTo>
                      <a:pt x="7731" y="229232"/>
                    </a:lnTo>
                    <a:lnTo>
                      <a:pt x="7495" y="228761"/>
                    </a:lnTo>
                    <a:lnTo>
                      <a:pt x="7251" y="228358"/>
                    </a:lnTo>
                    <a:lnTo>
                      <a:pt x="7000" y="227988"/>
                    </a:lnTo>
                    <a:lnTo>
                      <a:pt x="6741" y="227651"/>
                    </a:lnTo>
                    <a:lnTo>
                      <a:pt x="6482" y="227416"/>
                    </a:lnTo>
                    <a:lnTo>
                      <a:pt x="6216" y="227214"/>
                    </a:lnTo>
                    <a:lnTo>
                      <a:pt x="5950" y="227046"/>
                    </a:lnTo>
                    <a:lnTo>
                      <a:pt x="5677" y="226945"/>
                    </a:lnTo>
                    <a:close/>
                    <a:moveTo>
                      <a:pt x="5115" y="340384"/>
                    </a:moveTo>
                    <a:lnTo>
                      <a:pt x="4842" y="340485"/>
                    </a:lnTo>
                    <a:lnTo>
                      <a:pt x="4568" y="340653"/>
                    </a:lnTo>
                    <a:lnTo>
                      <a:pt x="4295" y="340855"/>
                    </a:lnTo>
                    <a:lnTo>
                      <a:pt x="4036" y="341124"/>
                    </a:lnTo>
                    <a:lnTo>
                      <a:pt x="3777" y="341426"/>
                    </a:lnTo>
                    <a:lnTo>
                      <a:pt x="3526" y="341797"/>
                    </a:lnTo>
                    <a:lnTo>
                      <a:pt x="3275" y="342200"/>
                    </a:lnTo>
                    <a:lnTo>
                      <a:pt x="3038" y="342671"/>
                    </a:lnTo>
                    <a:lnTo>
                      <a:pt x="2802" y="343209"/>
                    </a:lnTo>
                    <a:lnTo>
                      <a:pt x="2580" y="343748"/>
                    </a:lnTo>
                    <a:lnTo>
                      <a:pt x="2359" y="344387"/>
                    </a:lnTo>
                    <a:lnTo>
                      <a:pt x="2152" y="345026"/>
                    </a:lnTo>
                    <a:lnTo>
                      <a:pt x="1945" y="345733"/>
                    </a:lnTo>
                    <a:lnTo>
                      <a:pt x="1752" y="346439"/>
                    </a:lnTo>
                    <a:lnTo>
                      <a:pt x="1568" y="347213"/>
                    </a:lnTo>
                    <a:lnTo>
                      <a:pt x="1390" y="348054"/>
                    </a:lnTo>
                    <a:lnTo>
                      <a:pt x="1220" y="348895"/>
                    </a:lnTo>
                    <a:lnTo>
                      <a:pt x="1058" y="349770"/>
                    </a:lnTo>
                    <a:lnTo>
                      <a:pt x="910" y="350678"/>
                    </a:lnTo>
                    <a:lnTo>
                      <a:pt x="770" y="351620"/>
                    </a:lnTo>
                    <a:lnTo>
                      <a:pt x="644" y="352595"/>
                    </a:lnTo>
                    <a:lnTo>
                      <a:pt x="526" y="353605"/>
                    </a:lnTo>
                    <a:lnTo>
                      <a:pt x="415" y="354648"/>
                    </a:lnTo>
                    <a:lnTo>
                      <a:pt x="326" y="355724"/>
                    </a:lnTo>
                    <a:lnTo>
                      <a:pt x="237" y="356801"/>
                    </a:lnTo>
                    <a:lnTo>
                      <a:pt x="171" y="357911"/>
                    </a:lnTo>
                    <a:lnTo>
                      <a:pt x="112" y="359021"/>
                    </a:lnTo>
                    <a:lnTo>
                      <a:pt x="60" y="360165"/>
                    </a:lnTo>
                    <a:lnTo>
                      <a:pt x="31" y="361342"/>
                    </a:lnTo>
                    <a:lnTo>
                      <a:pt x="8" y="362520"/>
                    </a:lnTo>
                    <a:lnTo>
                      <a:pt x="1" y="363697"/>
                    </a:lnTo>
                    <a:lnTo>
                      <a:pt x="8" y="364908"/>
                    </a:lnTo>
                    <a:lnTo>
                      <a:pt x="31" y="366086"/>
                    </a:lnTo>
                    <a:lnTo>
                      <a:pt x="60" y="367263"/>
                    </a:lnTo>
                    <a:lnTo>
                      <a:pt x="112" y="368407"/>
                    </a:lnTo>
                    <a:lnTo>
                      <a:pt x="171" y="369517"/>
                    </a:lnTo>
                    <a:lnTo>
                      <a:pt x="237" y="370627"/>
                    </a:lnTo>
                    <a:lnTo>
                      <a:pt x="326" y="371704"/>
                    </a:lnTo>
                    <a:lnTo>
                      <a:pt x="415" y="372780"/>
                    </a:lnTo>
                    <a:lnTo>
                      <a:pt x="526" y="373823"/>
                    </a:lnTo>
                    <a:lnTo>
                      <a:pt x="644" y="374799"/>
                    </a:lnTo>
                    <a:lnTo>
                      <a:pt x="770" y="375808"/>
                    </a:lnTo>
                    <a:lnTo>
                      <a:pt x="910" y="376750"/>
                    </a:lnTo>
                    <a:lnTo>
                      <a:pt x="1058" y="377658"/>
                    </a:lnTo>
                    <a:lnTo>
                      <a:pt x="1220" y="378533"/>
                    </a:lnTo>
                    <a:lnTo>
                      <a:pt x="1390" y="379374"/>
                    </a:lnTo>
                    <a:lnTo>
                      <a:pt x="1568" y="380215"/>
                    </a:lnTo>
                    <a:lnTo>
                      <a:pt x="1752" y="380989"/>
                    </a:lnTo>
                    <a:lnTo>
                      <a:pt x="1945" y="381695"/>
                    </a:lnTo>
                    <a:lnTo>
                      <a:pt x="2152" y="382402"/>
                    </a:lnTo>
                    <a:lnTo>
                      <a:pt x="2359" y="383041"/>
                    </a:lnTo>
                    <a:lnTo>
                      <a:pt x="2580" y="383680"/>
                    </a:lnTo>
                    <a:lnTo>
                      <a:pt x="2802" y="384218"/>
                    </a:lnTo>
                    <a:lnTo>
                      <a:pt x="3038" y="384757"/>
                    </a:lnTo>
                    <a:lnTo>
                      <a:pt x="3275" y="385228"/>
                    </a:lnTo>
                    <a:lnTo>
                      <a:pt x="3526" y="385631"/>
                    </a:lnTo>
                    <a:lnTo>
                      <a:pt x="3777" y="386001"/>
                    </a:lnTo>
                    <a:lnTo>
                      <a:pt x="4036" y="386304"/>
                    </a:lnTo>
                    <a:lnTo>
                      <a:pt x="4295" y="386573"/>
                    </a:lnTo>
                    <a:lnTo>
                      <a:pt x="4568" y="386775"/>
                    </a:lnTo>
                    <a:lnTo>
                      <a:pt x="4842" y="386943"/>
                    </a:lnTo>
                    <a:lnTo>
                      <a:pt x="5115" y="387044"/>
                    </a:lnTo>
                    <a:lnTo>
                      <a:pt x="5677" y="387044"/>
                    </a:lnTo>
                    <a:lnTo>
                      <a:pt x="5950" y="386943"/>
                    </a:lnTo>
                    <a:lnTo>
                      <a:pt x="6216" y="386775"/>
                    </a:lnTo>
                    <a:lnTo>
                      <a:pt x="6482" y="386573"/>
                    </a:lnTo>
                    <a:lnTo>
                      <a:pt x="6741" y="386304"/>
                    </a:lnTo>
                    <a:lnTo>
                      <a:pt x="7000" y="386001"/>
                    </a:lnTo>
                    <a:lnTo>
                      <a:pt x="7251" y="385631"/>
                    </a:lnTo>
                    <a:lnTo>
                      <a:pt x="7495" y="385228"/>
                    </a:lnTo>
                    <a:lnTo>
                      <a:pt x="7731" y="384757"/>
                    </a:lnTo>
                    <a:lnTo>
                      <a:pt x="7968" y="384218"/>
                    </a:lnTo>
                    <a:lnTo>
                      <a:pt x="8190" y="383680"/>
                    </a:lnTo>
                    <a:lnTo>
                      <a:pt x="8411" y="383041"/>
                    </a:lnTo>
                    <a:lnTo>
                      <a:pt x="8618" y="382402"/>
                    </a:lnTo>
                    <a:lnTo>
                      <a:pt x="8825" y="381695"/>
                    </a:lnTo>
                    <a:lnTo>
                      <a:pt x="9025" y="380989"/>
                    </a:lnTo>
                    <a:lnTo>
                      <a:pt x="9209" y="380215"/>
                    </a:lnTo>
                    <a:lnTo>
                      <a:pt x="9387" y="379374"/>
                    </a:lnTo>
                    <a:lnTo>
                      <a:pt x="9557" y="378533"/>
                    </a:lnTo>
                    <a:lnTo>
                      <a:pt x="9719" y="377658"/>
                    </a:lnTo>
                    <a:lnTo>
                      <a:pt x="9867" y="376750"/>
                    </a:lnTo>
                    <a:lnTo>
                      <a:pt x="10008" y="375808"/>
                    </a:lnTo>
                    <a:lnTo>
                      <a:pt x="10141" y="374799"/>
                    </a:lnTo>
                    <a:lnTo>
                      <a:pt x="10259" y="373823"/>
                    </a:lnTo>
                    <a:lnTo>
                      <a:pt x="10370" y="372780"/>
                    </a:lnTo>
                    <a:lnTo>
                      <a:pt x="10466" y="371704"/>
                    </a:lnTo>
                    <a:lnTo>
                      <a:pt x="10554" y="370627"/>
                    </a:lnTo>
                    <a:lnTo>
                      <a:pt x="10621" y="369517"/>
                    </a:lnTo>
                    <a:lnTo>
                      <a:pt x="10687" y="368407"/>
                    </a:lnTo>
                    <a:lnTo>
                      <a:pt x="10732" y="367263"/>
                    </a:lnTo>
                    <a:lnTo>
                      <a:pt x="10769" y="366086"/>
                    </a:lnTo>
                    <a:lnTo>
                      <a:pt x="10791" y="364908"/>
                    </a:lnTo>
                    <a:lnTo>
                      <a:pt x="10798" y="363697"/>
                    </a:lnTo>
                    <a:lnTo>
                      <a:pt x="10791" y="362520"/>
                    </a:lnTo>
                    <a:lnTo>
                      <a:pt x="10769" y="361342"/>
                    </a:lnTo>
                    <a:lnTo>
                      <a:pt x="10732" y="360165"/>
                    </a:lnTo>
                    <a:lnTo>
                      <a:pt x="10687" y="359021"/>
                    </a:lnTo>
                    <a:lnTo>
                      <a:pt x="10621" y="357911"/>
                    </a:lnTo>
                    <a:lnTo>
                      <a:pt x="10554" y="356801"/>
                    </a:lnTo>
                    <a:lnTo>
                      <a:pt x="10466" y="355724"/>
                    </a:lnTo>
                    <a:lnTo>
                      <a:pt x="10370" y="354648"/>
                    </a:lnTo>
                    <a:lnTo>
                      <a:pt x="10259" y="353605"/>
                    </a:lnTo>
                    <a:lnTo>
                      <a:pt x="10141" y="352595"/>
                    </a:lnTo>
                    <a:lnTo>
                      <a:pt x="10008" y="351620"/>
                    </a:lnTo>
                    <a:lnTo>
                      <a:pt x="9867" y="350678"/>
                    </a:lnTo>
                    <a:lnTo>
                      <a:pt x="9719" y="349770"/>
                    </a:lnTo>
                    <a:lnTo>
                      <a:pt x="9557" y="348895"/>
                    </a:lnTo>
                    <a:lnTo>
                      <a:pt x="9387" y="348054"/>
                    </a:lnTo>
                    <a:lnTo>
                      <a:pt x="9209" y="347213"/>
                    </a:lnTo>
                    <a:lnTo>
                      <a:pt x="9025" y="346439"/>
                    </a:lnTo>
                    <a:lnTo>
                      <a:pt x="8825" y="345733"/>
                    </a:lnTo>
                    <a:lnTo>
                      <a:pt x="8618" y="345026"/>
                    </a:lnTo>
                    <a:lnTo>
                      <a:pt x="8411" y="344387"/>
                    </a:lnTo>
                    <a:lnTo>
                      <a:pt x="8190" y="343748"/>
                    </a:lnTo>
                    <a:lnTo>
                      <a:pt x="7968" y="343209"/>
                    </a:lnTo>
                    <a:lnTo>
                      <a:pt x="7731" y="342671"/>
                    </a:lnTo>
                    <a:lnTo>
                      <a:pt x="7495" y="342200"/>
                    </a:lnTo>
                    <a:lnTo>
                      <a:pt x="7251" y="341797"/>
                    </a:lnTo>
                    <a:lnTo>
                      <a:pt x="7000" y="341426"/>
                    </a:lnTo>
                    <a:lnTo>
                      <a:pt x="6741" y="341124"/>
                    </a:lnTo>
                    <a:lnTo>
                      <a:pt x="6482" y="340855"/>
                    </a:lnTo>
                    <a:lnTo>
                      <a:pt x="6216" y="340653"/>
                    </a:lnTo>
                    <a:lnTo>
                      <a:pt x="5950" y="340485"/>
                    </a:lnTo>
                    <a:lnTo>
                      <a:pt x="5677" y="340384"/>
                    </a:lnTo>
                    <a:close/>
                    <a:moveTo>
                      <a:pt x="5396" y="453822"/>
                    </a:moveTo>
                    <a:lnTo>
                      <a:pt x="5115" y="453856"/>
                    </a:lnTo>
                    <a:lnTo>
                      <a:pt x="4842" y="453957"/>
                    </a:lnTo>
                    <a:lnTo>
                      <a:pt x="4568" y="454092"/>
                    </a:lnTo>
                    <a:lnTo>
                      <a:pt x="4295" y="454293"/>
                    </a:lnTo>
                    <a:lnTo>
                      <a:pt x="4036" y="454562"/>
                    </a:lnTo>
                    <a:lnTo>
                      <a:pt x="3777" y="454865"/>
                    </a:lnTo>
                    <a:lnTo>
                      <a:pt x="3526" y="455235"/>
                    </a:lnTo>
                    <a:lnTo>
                      <a:pt x="3275" y="455639"/>
                    </a:lnTo>
                    <a:lnTo>
                      <a:pt x="3038" y="456110"/>
                    </a:lnTo>
                    <a:lnTo>
                      <a:pt x="2802" y="456615"/>
                    </a:lnTo>
                    <a:lnTo>
                      <a:pt x="2580" y="457153"/>
                    </a:lnTo>
                    <a:lnTo>
                      <a:pt x="2359" y="457758"/>
                    </a:lnTo>
                    <a:lnTo>
                      <a:pt x="2152" y="458398"/>
                    </a:lnTo>
                    <a:lnTo>
                      <a:pt x="1945" y="459070"/>
                    </a:lnTo>
                    <a:lnTo>
                      <a:pt x="1752" y="459811"/>
                    </a:lnTo>
                    <a:lnTo>
                      <a:pt x="1568" y="460551"/>
                    </a:lnTo>
                    <a:lnTo>
                      <a:pt x="1390" y="461358"/>
                    </a:lnTo>
                    <a:lnTo>
                      <a:pt x="1220" y="462199"/>
                    </a:lnTo>
                    <a:lnTo>
                      <a:pt x="1058" y="463074"/>
                    </a:lnTo>
                    <a:lnTo>
                      <a:pt x="910" y="463982"/>
                    </a:lnTo>
                    <a:lnTo>
                      <a:pt x="770" y="464924"/>
                    </a:lnTo>
                    <a:lnTo>
                      <a:pt x="644" y="465900"/>
                    </a:lnTo>
                    <a:lnTo>
                      <a:pt x="526" y="466875"/>
                    </a:lnTo>
                    <a:lnTo>
                      <a:pt x="415" y="467918"/>
                    </a:lnTo>
                    <a:lnTo>
                      <a:pt x="326" y="468961"/>
                    </a:lnTo>
                    <a:lnTo>
                      <a:pt x="237" y="470038"/>
                    </a:lnTo>
                    <a:lnTo>
                      <a:pt x="171" y="471148"/>
                    </a:lnTo>
                    <a:lnTo>
                      <a:pt x="112" y="472258"/>
                    </a:lnTo>
                    <a:lnTo>
                      <a:pt x="60" y="473402"/>
                    </a:lnTo>
                    <a:lnTo>
                      <a:pt x="31" y="474579"/>
                    </a:lnTo>
                    <a:lnTo>
                      <a:pt x="8" y="475757"/>
                    </a:lnTo>
                    <a:lnTo>
                      <a:pt x="1" y="476934"/>
                    </a:lnTo>
                    <a:lnTo>
                      <a:pt x="8" y="478179"/>
                    </a:lnTo>
                    <a:lnTo>
                      <a:pt x="31" y="479356"/>
                    </a:lnTo>
                    <a:lnTo>
                      <a:pt x="60" y="480534"/>
                    </a:lnTo>
                    <a:lnTo>
                      <a:pt x="112" y="481711"/>
                    </a:lnTo>
                    <a:lnTo>
                      <a:pt x="171" y="482855"/>
                    </a:lnTo>
                    <a:lnTo>
                      <a:pt x="237" y="483965"/>
                    </a:lnTo>
                    <a:lnTo>
                      <a:pt x="326" y="485075"/>
                    </a:lnTo>
                    <a:lnTo>
                      <a:pt x="415" y="486152"/>
                    </a:lnTo>
                    <a:lnTo>
                      <a:pt x="526" y="487195"/>
                    </a:lnTo>
                    <a:lnTo>
                      <a:pt x="644" y="488204"/>
                    </a:lnTo>
                    <a:lnTo>
                      <a:pt x="770" y="489179"/>
                    </a:lnTo>
                    <a:lnTo>
                      <a:pt x="910" y="490155"/>
                    </a:lnTo>
                    <a:lnTo>
                      <a:pt x="1058" y="491063"/>
                    </a:lnTo>
                    <a:lnTo>
                      <a:pt x="1220" y="491972"/>
                    </a:lnTo>
                    <a:lnTo>
                      <a:pt x="1390" y="492813"/>
                    </a:lnTo>
                    <a:lnTo>
                      <a:pt x="1568" y="493620"/>
                    </a:lnTo>
                    <a:lnTo>
                      <a:pt x="1752" y="494394"/>
                    </a:lnTo>
                    <a:lnTo>
                      <a:pt x="1945" y="495134"/>
                    </a:lnTo>
                    <a:lnTo>
                      <a:pt x="2152" y="495840"/>
                    </a:lnTo>
                    <a:lnTo>
                      <a:pt x="2359" y="496513"/>
                    </a:lnTo>
                    <a:lnTo>
                      <a:pt x="2580" y="497119"/>
                    </a:lnTo>
                    <a:lnTo>
                      <a:pt x="2802" y="497691"/>
                    </a:lnTo>
                    <a:lnTo>
                      <a:pt x="3038" y="498195"/>
                    </a:lnTo>
                    <a:lnTo>
                      <a:pt x="3275" y="498666"/>
                    </a:lnTo>
                    <a:lnTo>
                      <a:pt x="3526" y="499104"/>
                    </a:lnTo>
                    <a:lnTo>
                      <a:pt x="3777" y="499474"/>
                    </a:lnTo>
                    <a:lnTo>
                      <a:pt x="4036" y="499777"/>
                    </a:lnTo>
                    <a:lnTo>
                      <a:pt x="4295" y="500046"/>
                    </a:lnTo>
                    <a:lnTo>
                      <a:pt x="4568" y="500248"/>
                    </a:lnTo>
                    <a:lnTo>
                      <a:pt x="4842" y="500382"/>
                    </a:lnTo>
                    <a:lnTo>
                      <a:pt x="5115" y="500483"/>
                    </a:lnTo>
                    <a:lnTo>
                      <a:pt x="5396" y="500517"/>
                    </a:lnTo>
                    <a:lnTo>
                      <a:pt x="5677" y="500483"/>
                    </a:lnTo>
                    <a:lnTo>
                      <a:pt x="5950" y="500382"/>
                    </a:lnTo>
                    <a:lnTo>
                      <a:pt x="6216" y="500248"/>
                    </a:lnTo>
                    <a:lnTo>
                      <a:pt x="6482" y="500046"/>
                    </a:lnTo>
                    <a:lnTo>
                      <a:pt x="6741" y="499777"/>
                    </a:lnTo>
                    <a:lnTo>
                      <a:pt x="7000" y="499474"/>
                    </a:lnTo>
                    <a:lnTo>
                      <a:pt x="7251" y="499104"/>
                    </a:lnTo>
                    <a:lnTo>
                      <a:pt x="7495" y="498666"/>
                    </a:lnTo>
                    <a:lnTo>
                      <a:pt x="7731" y="498195"/>
                    </a:lnTo>
                    <a:lnTo>
                      <a:pt x="7968" y="497691"/>
                    </a:lnTo>
                    <a:lnTo>
                      <a:pt x="8190" y="497119"/>
                    </a:lnTo>
                    <a:lnTo>
                      <a:pt x="8411" y="496513"/>
                    </a:lnTo>
                    <a:lnTo>
                      <a:pt x="8618" y="495840"/>
                    </a:lnTo>
                    <a:lnTo>
                      <a:pt x="8825" y="495134"/>
                    </a:lnTo>
                    <a:lnTo>
                      <a:pt x="9025" y="494394"/>
                    </a:lnTo>
                    <a:lnTo>
                      <a:pt x="9209" y="493620"/>
                    </a:lnTo>
                    <a:lnTo>
                      <a:pt x="9387" y="492813"/>
                    </a:lnTo>
                    <a:lnTo>
                      <a:pt x="9557" y="491972"/>
                    </a:lnTo>
                    <a:lnTo>
                      <a:pt x="9719" y="491063"/>
                    </a:lnTo>
                    <a:lnTo>
                      <a:pt x="9867" y="490155"/>
                    </a:lnTo>
                    <a:lnTo>
                      <a:pt x="10008" y="489179"/>
                    </a:lnTo>
                    <a:lnTo>
                      <a:pt x="10141" y="488204"/>
                    </a:lnTo>
                    <a:lnTo>
                      <a:pt x="10259" y="487195"/>
                    </a:lnTo>
                    <a:lnTo>
                      <a:pt x="10370" y="486152"/>
                    </a:lnTo>
                    <a:lnTo>
                      <a:pt x="10466" y="485075"/>
                    </a:lnTo>
                    <a:lnTo>
                      <a:pt x="10554" y="483965"/>
                    </a:lnTo>
                    <a:lnTo>
                      <a:pt x="10621" y="482855"/>
                    </a:lnTo>
                    <a:lnTo>
                      <a:pt x="10687" y="481711"/>
                    </a:lnTo>
                    <a:lnTo>
                      <a:pt x="10732" y="480534"/>
                    </a:lnTo>
                    <a:lnTo>
                      <a:pt x="10769" y="479356"/>
                    </a:lnTo>
                    <a:lnTo>
                      <a:pt x="10791" y="478179"/>
                    </a:lnTo>
                    <a:lnTo>
                      <a:pt x="10798" y="476934"/>
                    </a:lnTo>
                    <a:lnTo>
                      <a:pt x="10791" y="475757"/>
                    </a:lnTo>
                    <a:lnTo>
                      <a:pt x="10769" y="474579"/>
                    </a:lnTo>
                    <a:lnTo>
                      <a:pt x="10732" y="473402"/>
                    </a:lnTo>
                    <a:lnTo>
                      <a:pt x="10687" y="472258"/>
                    </a:lnTo>
                    <a:lnTo>
                      <a:pt x="10621" y="471148"/>
                    </a:lnTo>
                    <a:lnTo>
                      <a:pt x="10554" y="470038"/>
                    </a:lnTo>
                    <a:lnTo>
                      <a:pt x="10466" y="468961"/>
                    </a:lnTo>
                    <a:lnTo>
                      <a:pt x="10370" y="467918"/>
                    </a:lnTo>
                    <a:lnTo>
                      <a:pt x="10259" y="466875"/>
                    </a:lnTo>
                    <a:lnTo>
                      <a:pt x="10141" y="465900"/>
                    </a:lnTo>
                    <a:lnTo>
                      <a:pt x="10008" y="464924"/>
                    </a:lnTo>
                    <a:lnTo>
                      <a:pt x="9867" y="463982"/>
                    </a:lnTo>
                    <a:lnTo>
                      <a:pt x="9719" y="463074"/>
                    </a:lnTo>
                    <a:lnTo>
                      <a:pt x="9557" y="462199"/>
                    </a:lnTo>
                    <a:lnTo>
                      <a:pt x="9387" y="461358"/>
                    </a:lnTo>
                    <a:lnTo>
                      <a:pt x="9209" y="460551"/>
                    </a:lnTo>
                    <a:lnTo>
                      <a:pt x="9025" y="459811"/>
                    </a:lnTo>
                    <a:lnTo>
                      <a:pt x="8825" y="459070"/>
                    </a:lnTo>
                    <a:lnTo>
                      <a:pt x="8618" y="458398"/>
                    </a:lnTo>
                    <a:lnTo>
                      <a:pt x="8411" y="457758"/>
                    </a:lnTo>
                    <a:lnTo>
                      <a:pt x="8190" y="457153"/>
                    </a:lnTo>
                    <a:lnTo>
                      <a:pt x="7968" y="456615"/>
                    </a:lnTo>
                    <a:lnTo>
                      <a:pt x="7731" y="456110"/>
                    </a:lnTo>
                    <a:lnTo>
                      <a:pt x="7495" y="455639"/>
                    </a:lnTo>
                    <a:lnTo>
                      <a:pt x="7251" y="455235"/>
                    </a:lnTo>
                    <a:lnTo>
                      <a:pt x="7000" y="454865"/>
                    </a:lnTo>
                    <a:lnTo>
                      <a:pt x="6741" y="454562"/>
                    </a:lnTo>
                    <a:lnTo>
                      <a:pt x="6482" y="454293"/>
                    </a:lnTo>
                    <a:lnTo>
                      <a:pt x="6216" y="454092"/>
                    </a:lnTo>
                    <a:lnTo>
                      <a:pt x="5950" y="453957"/>
                    </a:lnTo>
                    <a:lnTo>
                      <a:pt x="5677" y="453856"/>
                    </a:lnTo>
                    <a:lnTo>
                      <a:pt x="5396" y="453822"/>
                    </a:lnTo>
                    <a:close/>
                    <a:moveTo>
                      <a:pt x="5115" y="567059"/>
                    </a:moveTo>
                    <a:lnTo>
                      <a:pt x="4842" y="567160"/>
                    </a:lnTo>
                    <a:lnTo>
                      <a:pt x="4568" y="567328"/>
                    </a:lnTo>
                    <a:lnTo>
                      <a:pt x="4295" y="567530"/>
                    </a:lnTo>
                    <a:lnTo>
                      <a:pt x="4036" y="567766"/>
                    </a:lnTo>
                    <a:lnTo>
                      <a:pt x="3777" y="568102"/>
                    </a:lnTo>
                    <a:lnTo>
                      <a:pt x="3526" y="568472"/>
                    </a:lnTo>
                    <a:lnTo>
                      <a:pt x="3275" y="568876"/>
                    </a:lnTo>
                    <a:lnTo>
                      <a:pt x="3038" y="569347"/>
                    </a:lnTo>
                    <a:lnTo>
                      <a:pt x="2802" y="569885"/>
                    </a:lnTo>
                    <a:lnTo>
                      <a:pt x="2580" y="570423"/>
                    </a:lnTo>
                    <a:lnTo>
                      <a:pt x="2359" y="571029"/>
                    </a:lnTo>
                    <a:lnTo>
                      <a:pt x="2152" y="571702"/>
                    </a:lnTo>
                    <a:lnTo>
                      <a:pt x="1945" y="572408"/>
                    </a:lnTo>
                    <a:lnTo>
                      <a:pt x="1752" y="573115"/>
                    </a:lnTo>
                    <a:lnTo>
                      <a:pt x="1568" y="573889"/>
                    </a:lnTo>
                    <a:lnTo>
                      <a:pt x="1390" y="574730"/>
                    </a:lnTo>
                    <a:lnTo>
                      <a:pt x="1220" y="575571"/>
                    </a:lnTo>
                    <a:lnTo>
                      <a:pt x="1058" y="576445"/>
                    </a:lnTo>
                    <a:lnTo>
                      <a:pt x="910" y="577354"/>
                    </a:lnTo>
                    <a:lnTo>
                      <a:pt x="770" y="578296"/>
                    </a:lnTo>
                    <a:lnTo>
                      <a:pt x="644" y="579271"/>
                    </a:lnTo>
                    <a:lnTo>
                      <a:pt x="526" y="580280"/>
                    </a:lnTo>
                    <a:lnTo>
                      <a:pt x="415" y="581323"/>
                    </a:lnTo>
                    <a:lnTo>
                      <a:pt x="326" y="582400"/>
                    </a:lnTo>
                    <a:lnTo>
                      <a:pt x="237" y="583476"/>
                    </a:lnTo>
                    <a:lnTo>
                      <a:pt x="171" y="584586"/>
                    </a:lnTo>
                    <a:lnTo>
                      <a:pt x="112" y="585697"/>
                    </a:lnTo>
                    <a:lnTo>
                      <a:pt x="60" y="586840"/>
                    </a:lnTo>
                    <a:lnTo>
                      <a:pt x="31" y="588018"/>
                    </a:lnTo>
                    <a:lnTo>
                      <a:pt x="8" y="589195"/>
                    </a:lnTo>
                    <a:lnTo>
                      <a:pt x="1" y="590373"/>
                    </a:lnTo>
                    <a:lnTo>
                      <a:pt x="8" y="591618"/>
                    </a:lnTo>
                    <a:lnTo>
                      <a:pt x="31" y="592795"/>
                    </a:lnTo>
                    <a:lnTo>
                      <a:pt x="60" y="593972"/>
                    </a:lnTo>
                    <a:lnTo>
                      <a:pt x="112" y="595150"/>
                    </a:lnTo>
                    <a:lnTo>
                      <a:pt x="171" y="596294"/>
                    </a:lnTo>
                    <a:lnTo>
                      <a:pt x="237" y="597404"/>
                    </a:lnTo>
                    <a:lnTo>
                      <a:pt x="326" y="598480"/>
                    </a:lnTo>
                    <a:lnTo>
                      <a:pt x="415" y="599557"/>
                    </a:lnTo>
                    <a:lnTo>
                      <a:pt x="526" y="600600"/>
                    </a:lnTo>
                    <a:lnTo>
                      <a:pt x="644" y="601609"/>
                    </a:lnTo>
                    <a:lnTo>
                      <a:pt x="770" y="602585"/>
                    </a:lnTo>
                    <a:lnTo>
                      <a:pt x="910" y="603527"/>
                    </a:lnTo>
                    <a:lnTo>
                      <a:pt x="1058" y="604435"/>
                    </a:lnTo>
                    <a:lnTo>
                      <a:pt x="1220" y="605310"/>
                    </a:lnTo>
                    <a:lnTo>
                      <a:pt x="1390" y="606151"/>
                    </a:lnTo>
                    <a:lnTo>
                      <a:pt x="1568" y="606958"/>
                    </a:lnTo>
                    <a:lnTo>
                      <a:pt x="1752" y="607732"/>
                    </a:lnTo>
                    <a:lnTo>
                      <a:pt x="1945" y="608472"/>
                    </a:lnTo>
                    <a:lnTo>
                      <a:pt x="2152" y="609145"/>
                    </a:lnTo>
                    <a:lnTo>
                      <a:pt x="2359" y="609784"/>
                    </a:lnTo>
                    <a:lnTo>
                      <a:pt x="2580" y="610389"/>
                    </a:lnTo>
                    <a:lnTo>
                      <a:pt x="2802" y="610961"/>
                    </a:lnTo>
                    <a:lnTo>
                      <a:pt x="3038" y="611466"/>
                    </a:lnTo>
                    <a:lnTo>
                      <a:pt x="3275" y="611937"/>
                    </a:lnTo>
                    <a:lnTo>
                      <a:pt x="3526" y="612341"/>
                    </a:lnTo>
                    <a:lnTo>
                      <a:pt x="3777" y="612711"/>
                    </a:lnTo>
                    <a:lnTo>
                      <a:pt x="4036" y="613013"/>
                    </a:lnTo>
                    <a:lnTo>
                      <a:pt x="4295" y="613249"/>
                    </a:lnTo>
                    <a:lnTo>
                      <a:pt x="4568" y="613451"/>
                    </a:lnTo>
                    <a:lnTo>
                      <a:pt x="4842" y="613619"/>
                    </a:lnTo>
                    <a:lnTo>
                      <a:pt x="5115" y="613686"/>
                    </a:lnTo>
                    <a:lnTo>
                      <a:pt x="5396" y="613720"/>
                    </a:lnTo>
                    <a:lnTo>
                      <a:pt x="5677" y="613686"/>
                    </a:lnTo>
                    <a:lnTo>
                      <a:pt x="5950" y="613619"/>
                    </a:lnTo>
                    <a:lnTo>
                      <a:pt x="6216" y="613451"/>
                    </a:lnTo>
                    <a:lnTo>
                      <a:pt x="6482" y="613249"/>
                    </a:lnTo>
                    <a:lnTo>
                      <a:pt x="6741" y="613013"/>
                    </a:lnTo>
                    <a:lnTo>
                      <a:pt x="7000" y="612711"/>
                    </a:lnTo>
                    <a:lnTo>
                      <a:pt x="7251" y="612341"/>
                    </a:lnTo>
                    <a:lnTo>
                      <a:pt x="7495" y="611937"/>
                    </a:lnTo>
                    <a:lnTo>
                      <a:pt x="7731" y="611466"/>
                    </a:lnTo>
                    <a:lnTo>
                      <a:pt x="7968" y="610961"/>
                    </a:lnTo>
                    <a:lnTo>
                      <a:pt x="8190" y="610389"/>
                    </a:lnTo>
                    <a:lnTo>
                      <a:pt x="8411" y="609784"/>
                    </a:lnTo>
                    <a:lnTo>
                      <a:pt x="8618" y="609145"/>
                    </a:lnTo>
                    <a:lnTo>
                      <a:pt x="8825" y="608472"/>
                    </a:lnTo>
                    <a:lnTo>
                      <a:pt x="9025" y="607732"/>
                    </a:lnTo>
                    <a:lnTo>
                      <a:pt x="9209" y="606958"/>
                    </a:lnTo>
                    <a:lnTo>
                      <a:pt x="9387" y="606151"/>
                    </a:lnTo>
                    <a:lnTo>
                      <a:pt x="9557" y="605310"/>
                    </a:lnTo>
                    <a:lnTo>
                      <a:pt x="9719" y="604435"/>
                    </a:lnTo>
                    <a:lnTo>
                      <a:pt x="9867" y="603527"/>
                    </a:lnTo>
                    <a:lnTo>
                      <a:pt x="10008" y="602585"/>
                    </a:lnTo>
                    <a:lnTo>
                      <a:pt x="10141" y="601609"/>
                    </a:lnTo>
                    <a:lnTo>
                      <a:pt x="10259" y="600600"/>
                    </a:lnTo>
                    <a:lnTo>
                      <a:pt x="10370" y="599557"/>
                    </a:lnTo>
                    <a:lnTo>
                      <a:pt x="10466" y="598480"/>
                    </a:lnTo>
                    <a:lnTo>
                      <a:pt x="10554" y="597404"/>
                    </a:lnTo>
                    <a:lnTo>
                      <a:pt x="10621" y="596294"/>
                    </a:lnTo>
                    <a:lnTo>
                      <a:pt x="10687" y="595150"/>
                    </a:lnTo>
                    <a:lnTo>
                      <a:pt x="10732" y="593972"/>
                    </a:lnTo>
                    <a:lnTo>
                      <a:pt x="10769" y="592795"/>
                    </a:lnTo>
                    <a:lnTo>
                      <a:pt x="10791" y="591618"/>
                    </a:lnTo>
                    <a:lnTo>
                      <a:pt x="10798" y="590373"/>
                    </a:lnTo>
                    <a:lnTo>
                      <a:pt x="10791" y="589195"/>
                    </a:lnTo>
                    <a:lnTo>
                      <a:pt x="10769" y="588018"/>
                    </a:lnTo>
                    <a:lnTo>
                      <a:pt x="10732" y="586840"/>
                    </a:lnTo>
                    <a:lnTo>
                      <a:pt x="10687" y="585697"/>
                    </a:lnTo>
                    <a:lnTo>
                      <a:pt x="10621" y="584586"/>
                    </a:lnTo>
                    <a:lnTo>
                      <a:pt x="10554" y="583476"/>
                    </a:lnTo>
                    <a:lnTo>
                      <a:pt x="10466" y="582400"/>
                    </a:lnTo>
                    <a:lnTo>
                      <a:pt x="10370" y="581323"/>
                    </a:lnTo>
                    <a:lnTo>
                      <a:pt x="10259" y="580280"/>
                    </a:lnTo>
                    <a:lnTo>
                      <a:pt x="10141" y="579271"/>
                    </a:lnTo>
                    <a:lnTo>
                      <a:pt x="10008" y="578296"/>
                    </a:lnTo>
                    <a:lnTo>
                      <a:pt x="9867" y="577354"/>
                    </a:lnTo>
                    <a:lnTo>
                      <a:pt x="9719" y="576445"/>
                    </a:lnTo>
                    <a:lnTo>
                      <a:pt x="9557" y="575571"/>
                    </a:lnTo>
                    <a:lnTo>
                      <a:pt x="9387" y="574730"/>
                    </a:lnTo>
                    <a:lnTo>
                      <a:pt x="9209" y="573889"/>
                    </a:lnTo>
                    <a:lnTo>
                      <a:pt x="9025" y="573115"/>
                    </a:lnTo>
                    <a:lnTo>
                      <a:pt x="8825" y="572408"/>
                    </a:lnTo>
                    <a:lnTo>
                      <a:pt x="8618" y="571702"/>
                    </a:lnTo>
                    <a:lnTo>
                      <a:pt x="8411" y="571029"/>
                    </a:lnTo>
                    <a:lnTo>
                      <a:pt x="8190" y="570423"/>
                    </a:lnTo>
                    <a:lnTo>
                      <a:pt x="7968" y="569885"/>
                    </a:lnTo>
                    <a:lnTo>
                      <a:pt x="7731" y="569347"/>
                    </a:lnTo>
                    <a:lnTo>
                      <a:pt x="7495" y="568876"/>
                    </a:lnTo>
                    <a:lnTo>
                      <a:pt x="7251" y="568472"/>
                    </a:lnTo>
                    <a:lnTo>
                      <a:pt x="7000" y="568102"/>
                    </a:lnTo>
                    <a:lnTo>
                      <a:pt x="6741" y="567766"/>
                    </a:lnTo>
                    <a:lnTo>
                      <a:pt x="6482" y="567530"/>
                    </a:lnTo>
                    <a:lnTo>
                      <a:pt x="6216" y="567328"/>
                    </a:lnTo>
                    <a:lnTo>
                      <a:pt x="5950" y="567160"/>
                    </a:lnTo>
                    <a:lnTo>
                      <a:pt x="5677"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4"/>
              <p:cNvSpPr/>
              <p:nvPr/>
            </p:nvSpPr>
            <p:spPr>
              <a:xfrm>
                <a:off x="11835774" y="1047749"/>
                <a:ext cx="55601" cy="876085"/>
              </a:xfrm>
              <a:custGeom>
                <a:rect b="b" l="l" r="r" t="t"/>
                <a:pathLst>
                  <a:path extrusionOk="0" h="613720" w="10791">
                    <a:moveTo>
                      <a:pt x="5395" y="0"/>
                    </a:moveTo>
                    <a:lnTo>
                      <a:pt x="5114" y="34"/>
                    </a:lnTo>
                    <a:lnTo>
                      <a:pt x="4841" y="135"/>
                    </a:lnTo>
                    <a:lnTo>
                      <a:pt x="4568" y="269"/>
                    </a:lnTo>
                    <a:lnTo>
                      <a:pt x="4294" y="471"/>
                    </a:lnTo>
                    <a:lnTo>
                      <a:pt x="4035" y="740"/>
                    </a:lnTo>
                    <a:lnTo>
                      <a:pt x="3777" y="1043"/>
                    </a:lnTo>
                    <a:lnTo>
                      <a:pt x="3526" y="1413"/>
                    </a:lnTo>
                    <a:lnTo>
                      <a:pt x="3274" y="1850"/>
                    </a:lnTo>
                    <a:lnTo>
                      <a:pt x="3038" y="2321"/>
                    </a:lnTo>
                    <a:lnTo>
                      <a:pt x="2801" y="2826"/>
                    </a:lnTo>
                    <a:lnTo>
                      <a:pt x="2580" y="3398"/>
                    </a:lnTo>
                    <a:lnTo>
                      <a:pt x="2358" y="4003"/>
                    </a:lnTo>
                    <a:lnTo>
                      <a:pt x="2151" y="4643"/>
                    </a:lnTo>
                    <a:lnTo>
                      <a:pt x="1944" y="5349"/>
                    </a:lnTo>
                    <a:lnTo>
                      <a:pt x="1752" y="6089"/>
                    </a:lnTo>
                    <a:lnTo>
                      <a:pt x="1560" y="6863"/>
                    </a:lnTo>
                    <a:lnTo>
                      <a:pt x="1382" y="7670"/>
                    </a:lnTo>
                    <a:lnTo>
                      <a:pt x="1220" y="8511"/>
                    </a:lnTo>
                    <a:lnTo>
                      <a:pt x="1057" y="9420"/>
                    </a:lnTo>
                    <a:lnTo>
                      <a:pt x="909" y="10328"/>
                    </a:lnTo>
                    <a:lnTo>
                      <a:pt x="769" y="11270"/>
                    </a:lnTo>
                    <a:lnTo>
                      <a:pt x="643" y="12245"/>
                    </a:lnTo>
                    <a:lnTo>
                      <a:pt x="525" y="13255"/>
                    </a:lnTo>
                    <a:lnTo>
                      <a:pt x="414" y="14298"/>
                    </a:lnTo>
                    <a:lnTo>
                      <a:pt x="318" y="15340"/>
                    </a:lnTo>
                    <a:lnTo>
                      <a:pt x="237" y="16417"/>
                    </a:lnTo>
                    <a:lnTo>
                      <a:pt x="163" y="17527"/>
                    </a:lnTo>
                    <a:lnTo>
                      <a:pt x="104" y="18671"/>
                    </a:lnTo>
                    <a:lnTo>
                      <a:pt x="59" y="19815"/>
                    </a:lnTo>
                    <a:lnTo>
                      <a:pt x="30" y="20959"/>
                    </a:lnTo>
                    <a:lnTo>
                      <a:pt x="8" y="22136"/>
                    </a:lnTo>
                    <a:lnTo>
                      <a:pt x="0" y="23347"/>
                    </a:lnTo>
                    <a:lnTo>
                      <a:pt x="8" y="24558"/>
                    </a:lnTo>
                    <a:lnTo>
                      <a:pt x="30" y="25736"/>
                    </a:lnTo>
                    <a:lnTo>
                      <a:pt x="59" y="26879"/>
                    </a:lnTo>
                    <a:lnTo>
                      <a:pt x="104" y="28023"/>
                    </a:lnTo>
                    <a:lnTo>
                      <a:pt x="163" y="29167"/>
                    </a:lnTo>
                    <a:lnTo>
                      <a:pt x="237" y="30277"/>
                    </a:lnTo>
                    <a:lnTo>
                      <a:pt x="318" y="31354"/>
                    </a:lnTo>
                    <a:lnTo>
                      <a:pt x="414" y="32397"/>
                    </a:lnTo>
                    <a:lnTo>
                      <a:pt x="525" y="33440"/>
                    </a:lnTo>
                    <a:lnTo>
                      <a:pt x="643" y="34449"/>
                    </a:lnTo>
                    <a:lnTo>
                      <a:pt x="769" y="35424"/>
                    </a:lnTo>
                    <a:lnTo>
                      <a:pt x="909" y="36366"/>
                    </a:lnTo>
                    <a:lnTo>
                      <a:pt x="1057" y="37275"/>
                    </a:lnTo>
                    <a:lnTo>
                      <a:pt x="1220" y="38183"/>
                    </a:lnTo>
                    <a:lnTo>
                      <a:pt x="1382" y="39024"/>
                    </a:lnTo>
                    <a:lnTo>
                      <a:pt x="1560" y="39831"/>
                    </a:lnTo>
                    <a:lnTo>
                      <a:pt x="1752" y="40605"/>
                    </a:lnTo>
                    <a:lnTo>
                      <a:pt x="1944" y="41345"/>
                    </a:lnTo>
                    <a:lnTo>
                      <a:pt x="2151" y="42052"/>
                    </a:lnTo>
                    <a:lnTo>
                      <a:pt x="2358" y="42691"/>
                    </a:lnTo>
                    <a:lnTo>
                      <a:pt x="2580" y="43296"/>
                    </a:lnTo>
                    <a:lnTo>
                      <a:pt x="2801" y="43868"/>
                    </a:lnTo>
                    <a:lnTo>
                      <a:pt x="3038" y="44373"/>
                    </a:lnTo>
                    <a:lnTo>
                      <a:pt x="3274" y="44844"/>
                    </a:lnTo>
                    <a:lnTo>
                      <a:pt x="3526" y="45281"/>
                    </a:lnTo>
                    <a:lnTo>
                      <a:pt x="3777" y="45651"/>
                    </a:lnTo>
                    <a:lnTo>
                      <a:pt x="4035" y="45954"/>
                    </a:lnTo>
                    <a:lnTo>
                      <a:pt x="4294" y="46223"/>
                    </a:lnTo>
                    <a:lnTo>
                      <a:pt x="4568" y="46425"/>
                    </a:lnTo>
                    <a:lnTo>
                      <a:pt x="4841" y="46560"/>
                    </a:lnTo>
                    <a:lnTo>
                      <a:pt x="5114" y="46661"/>
                    </a:lnTo>
                    <a:lnTo>
                      <a:pt x="5395" y="46694"/>
                    </a:lnTo>
                    <a:lnTo>
                      <a:pt x="5676" y="46661"/>
                    </a:lnTo>
                    <a:lnTo>
                      <a:pt x="5950" y="46560"/>
                    </a:lnTo>
                    <a:lnTo>
                      <a:pt x="6216" y="46425"/>
                    </a:lnTo>
                    <a:lnTo>
                      <a:pt x="6482" y="46223"/>
                    </a:lnTo>
                    <a:lnTo>
                      <a:pt x="6740" y="45954"/>
                    </a:lnTo>
                    <a:lnTo>
                      <a:pt x="6999" y="45651"/>
                    </a:lnTo>
                    <a:lnTo>
                      <a:pt x="7250" y="45281"/>
                    </a:lnTo>
                    <a:lnTo>
                      <a:pt x="7494" y="44844"/>
                    </a:lnTo>
                    <a:lnTo>
                      <a:pt x="7731" y="44373"/>
                    </a:lnTo>
                    <a:lnTo>
                      <a:pt x="7960" y="43868"/>
                    </a:lnTo>
                    <a:lnTo>
                      <a:pt x="8189" y="43296"/>
                    </a:lnTo>
                    <a:lnTo>
                      <a:pt x="8411" y="42691"/>
                    </a:lnTo>
                    <a:lnTo>
                      <a:pt x="8618" y="42052"/>
                    </a:lnTo>
                    <a:lnTo>
                      <a:pt x="8824" y="41345"/>
                    </a:lnTo>
                    <a:lnTo>
                      <a:pt x="9017" y="40605"/>
                    </a:lnTo>
                    <a:lnTo>
                      <a:pt x="9209" y="39831"/>
                    </a:lnTo>
                    <a:lnTo>
                      <a:pt x="9386" y="39024"/>
                    </a:lnTo>
                    <a:lnTo>
                      <a:pt x="9556" y="38183"/>
                    </a:lnTo>
                    <a:lnTo>
                      <a:pt x="9719" y="37275"/>
                    </a:lnTo>
                    <a:lnTo>
                      <a:pt x="9867" y="36366"/>
                    </a:lnTo>
                    <a:lnTo>
                      <a:pt x="10007" y="35424"/>
                    </a:lnTo>
                    <a:lnTo>
                      <a:pt x="10140" y="34449"/>
                    </a:lnTo>
                    <a:lnTo>
                      <a:pt x="10258" y="33440"/>
                    </a:lnTo>
                    <a:lnTo>
                      <a:pt x="10369" y="32397"/>
                    </a:lnTo>
                    <a:lnTo>
                      <a:pt x="10465" y="31354"/>
                    </a:lnTo>
                    <a:lnTo>
                      <a:pt x="10546" y="30277"/>
                    </a:lnTo>
                    <a:lnTo>
                      <a:pt x="10620" y="29167"/>
                    </a:lnTo>
                    <a:lnTo>
                      <a:pt x="10687" y="28023"/>
                    </a:lnTo>
                    <a:lnTo>
                      <a:pt x="10731" y="26879"/>
                    </a:lnTo>
                    <a:lnTo>
                      <a:pt x="10768" y="25736"/>
                    </a:lnTo>
                    <a:lnTo>
                      <a:pt x="10790" y="24558"/>
                    </a:lnTo>
                    <a:lnTo>
                      <a:pt x="10790" y="23347"/>
                    </a:lnTo>
                    <a:lnTo>
                      <a:pt x="10790" y="22136"/>
                    </a:lnTo>
                    <a:lnTo>
                      <a:pt x="10768" y="20959"/>
                    </a:lnTo>
                    <a:lnTo>
                      <a:pt x="10731" y="19815"/>
                    </a:lnTo>
                    <a:lnTo>
                      <a:pt x="10687" y="18671"/>
                    </a:lnTo>
                    <a:lnTo>
                      <a:pt x="10620" y="17527"/>
                    </a:lnTo>
                    <a:lnTo>
                      <a:pt x="10546" y="16417"/>
                    </a:lnTo>
                    <a:lnTo>
                      <a:pt x="10465" y="15340"/>
                    </a:lnTo>
                    <a:lnTo>
                      <a:pt x="10369" y="14298"/>
                    </a:lnTo>
                    <a:lnTo>
                      <a:pt x="10258" y="13255"/>
                    </a:lnTo>
                    <a:lnTo>
                      <a:pt x="10140" y="12245"/>
                    </a:lnTo>
                    <a:lnTo>
                      <a:pt x="10007" y="11270"/>
                    </a:lnTo>
                    <a:lnTo>
                      <a:pt x="9867" y="10328"/>
                    </a:lnTo>
                    <a:lnTo>
                      <a:pt x="9719" y="9420"/>
                    </a:lnTo>
                    <a:lnTo>
                      <a:pt x="9556" y="8511"/>
                    </a:lnTo>
                    <a:lnTo>
                      <a:pt x="9386" y="7670"/>
                    </a:lnTo>
                    <a:lnTo>
                      <a:pt x="9209" y="6863"/>
                    </a:lnTo>
                    <a:lnTo>
                      <a:pt x="9017" y="6089"/>
                    </a:lnTo>
                    <a:lnTo>
                      <a:pt x="8824" y="5349"/>
                    </a:lnTo>
                    <a:lnTo>
                      <a:pt x="8618" y="4643"/>
                    </a:lnTo>
                    <a:lnTo>
                      <a:pt x="8411" y="4003"/>
                    </a:lnTo>
                    <a:lnTo>
                      <a:pt x="8189" y="3398"/>
                    </a:lnTo>
                    <a:lnTo>
                      <a:pt x="7960" y="2826"/>
                    </a:lnTo>
                    <a:lnTo>
                      <a:pt x="7731" y="2321"/>
                    </a:lnTo>
                    <a:lnTo>
                      <a:pt x="7494" y="1850"/>
                    </a:lnTo>
                    <a:lnTo>
                      <a:pt x="7250" y="1413"/>
                    </a:lnTo>
                    <a:lnTo>
                      <a:pt x="6999" y="1043"/>
                    </a:lnTo>
                    <a:lnTo>
                      <a:pt x="6740" y="740"/>
                    </a:lnTo>
                    <a:lnTo>
                      <a:pt x="6482" y="471"/>
                    </a:lnTo>
                    <a:lnTo>
                      <a:pt x="6216" y="269"/>
                    </a:lnTo>
                    <a:lnTo>
                      <a:pt x="5950" y="135"/>
                    </a:lnTo>
                    <a:lnTo>
                      <a:pt x="5676" y="34"/>
                    </a:lnTo>
                    <a:lnTo>
                      <a:pt x="5395" y="0"/>
                    </a:lnTo>
                    <a:close/>
                    <a:moveTo>
                      <a:pt x="5395" y="113472"/>
                    </a:moveTo>
                    <a:lnTo>
                      <a:pt x="5114" y="113506"/>
                    </a:lnTo>
                    <a:lnTo>
                      <a:pt x="4841" y="113573"/>
                    </a:lnTo>
                    <a:lnTo>
                      <a:pt x="4568" y="113742"/>
                    </a:lnTo>
                    <a:lnTo>
                      <a:pt x="4294" y="113943"/>
                    </a:lnTo>
                    <a:lnTo>
                      <a:pt x="4035" y="114213"/>
                    </a:lnTo>
                    <a:lnTo>
                      <a:pt x="3777" y="114515"/>
                    </a:lnTo>
                    <a:lnTo>
                      <a:pt x="3526" y="114885"/>
                    </a:lnTo>
                    <a:lnTo>
                      <a:pt x="3274" y="115323"/>
                    </a:lnTo>
                    <a:lnTo>
                      <a:pt x="3038" y="115794"/>
                    </a:lnTo>
                    <a:lnTo>
                      <a:pt x="2801" y="116298"/>
                    </a:lnTo>
                    <a:lnTo>
                      <a:pt x="2580" y="116870"/>
                    </a:lnTo>
                    <a:lnTo>
                      <a:pt x="2358" y="117476"/>
                    </a:lnTo>
                    <a:lnTo>
                      <a:pt x="2151" y="118115"/>
                    </a:lnTo>
                    <a:lnTo>
                      <a:pt x="1944" y="118821"/>
                    </a:lnTo>
                    <a:lnTo>
                      <a:pt x="1752" y="119562"/>
                    </a:lnTo>
                    <a:lnTo>
                      <a:pt x="1560" y="120335"/>
                    </a:lnTo>
                    <a:lnTo>
                      <a:pt x="1382" y="121143"/>
                    </a:lnTo>
                    <a:lnTo>
                      <a:pt x="1220" y="121984"/>
                    </a:lnTo>
                    <a:lnTo>
                      <a:pt x="1057" y="122858"/>
                    </a:lnTo>
                    <a:lnTo>
                      <a:pt x="909" y="123800"/>
                    </a:lnTo>
                    <a:lnTo>
                      <a:pt x="769" y="124742"/>
                    </a:lnTo>
                    <a:lnTo>
                      <a:pt x="643" y="125718"/>
                    </a:lnTo>
                    <a:lnTo>
                      <a:pt x="525" y="126727"/>
                    </a:lnTo>
                    <a:lnTo>
                      <a:pt x="414" y="127736"/>
                    </a:lnTo>
                    <a:lnTo>
                      <a:pt x="318" y="128813"/>
                    </a:lnTo>
                    <a:lnTo>
                      <a:pt x="237" y="129889"/>
                    </a:lnTo>
                    <a:lnTo>
                      <a:pt x="163" y="131000"/>
                    </a:lnTo>
                    <a:lnTo>
                      <a:pt x="104" y="132110"/>
                    </a:lnTo>
                    <a:lnTo>
                      <a:pt x="59" y="133254"/>
                    </a:lnTo>
                    <a:lnTo>
                      <a:pt x="30" y="134431"/>
                    </a:lnTo>
                    <a:lnTo>
                      <a:pt x="8" y="135608"/>
                    </a:lnTo>
                    <a:lnTo>
                      <a:pt x="0" y="136820"/>
                    </a:lnTo>
                    <a:lnTo>
                      <a:pt x="8" y="137997"/>
                    </a:lnTo>
                    <a:lnTo>
                      <a:pt x="30" y="139174"/>
                    </a:lnTo>
                    <a:lnTo>
                      <a:pt x="59" y="140352"/>
                    </a:lnTo>
                    <a:lnTo>
                      <a:pt x="104" y="141496"/>
                    </a:lnTo>
                    <a:lnTo>
                      <a:pt x="163" y="142640"/>
                    </a:lnTo>
                    <a:lnTo>
                      <a:pt x="237" y="143716"/>
                    </a:lnTo>
                    <a:lnTo>
                      <a:pt x="318" y="144826"/>
                    </a:lnTo>
                    <a:lnTo>
                      <a:pt x="414" y="145869"/>
                    </a:lnTo>
                    <a:lnTo>
                      <a:pt x="525" y="146912"/>
                    </a:lnTo>
                    <a:lnTo>
                      <a:pt x="643" y="147921"/>
                    </a:lnTo>
                    <a:lnTo>
                      <a:pt x="769" y="148897"/>
                    </a:lnTo>
                    <a:lnTo>
                      <a:pt x="909" y="149839"/>
                    </a:lnTo>
                    <a:lnTo>
                      <a:pt x="1057" y="150747"/>
                    </a:lnTo>
                    <a:lnTo>
                      <a:pt x="1220" y="151622"/>
                    </a:lnTo>
                    <a:lnTo>
                      <a:pt x="1382" y="152496"/>
                    </a:lnTo>
                    <a:lnTo>
                      <a:pt x="1560" y="153304"/>
                    </a:lnTo>
                    <a:lnTo>
                      <a:pt x="1752" y="154078"/>
                    </a:lnTo>
                    <a:lnTo>
                      <a:pt x="1944" y="154818"/>
                    </a:lnTo>
                    <a:lnTo>
                      <a:pt x="2151" y="155491"/>
                    </a:lnTo>
                    <a:lnTo>
                      <a:pt x="2358" y="156163"/>
                    </a:lnTo>
                    <a:lnTo>
                      <a:pt x="2580" y="156769"/>
                    </a:lnTo>
                    <a:lnTo>
                      <a:pt x="2801" y="157341"/>
                    </a:lnTo>
                    <a:lnTo>
                      <a:pt x="3038" y="157845"/>
                    </a:lnTo>
                    <a:lnTo>
                      <a:pt x="3274" y="158316"/>
                    </a:lnTo>
                    <a:lnTo>
                      <a:pt x="3526" y="158720"/>
                    </a:lnTo>
                    <a:lnTo>
                      <a:pt x="3777" y="159090"/>
                    </a:lnTo>
                    <a:lnTo>
                      <a:pt x="4035" y="159427"/>
                    </a:lnTo>
                    <a:lnTo>
                      <a:pt x="4294" y="159696"/>
                    </a:lnTo>
                    <a:lnTo>
                      <a:pt x="4568" y="159898"/>
                    </a:lnTo>
                    <a:lnTo>
                      <a:pt x="4841" y="160032"/>
                    </a:lnTo>
                    <a:lnTo>
                      <a:pt x="5114" y="160133"/>
                    </a:lnTo>
                    <a:lnTo>
                      <a:pt x="5395"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0" y="157341"/>
                    </a:lnTo>
                    <a:lnTo>
                      <a:pt x="8189" y="156769"/>
                    </a:lnTo>
                    <a:lnTo>
                      <a:pt x="8411" y="156163"/>
                    </a:lnTo>
                    <a:lnTo>
                      <a:pt x="8618" y="155491"/>
                    </a:lnTo>
                    <a:lnTo>
                      <a:pt x="8824" y="154818"/>
                    </a:lnTo>
                    <a:lnTo>
                      <a:pt x="9017" y="154078"/>
                    </a:lnTo>
                    <a:lnTo>
                      <a:pt x="9209" y="153304"/>
                    </a:lnTo>
                    <a:lnTo>
                      <a:pt x="9386" y="152496"/>
                    </a:lnTo>
                    <a:lnTo>
                      <a:pt x="9556" y="151622"/>
                    </a:lnTo>
                    <a:lnTo>
                      <a:pt x="9719" y="150747"/>
                    </a:lnTo>
                    <a:lnTo>
                      <a:pt x="9867" y="149839"/>
                    </a:lnTo>
                    <a:lnTo>
                      <a:pt x="10007" y="148897"/>
                    </a:lnTo>
                    <a:lnTo>
                      <a:pt x="10140" y="147921"/>
                    </a:lnTo>
                    <a:lnTo>
                      <a:pt x="10258" y="146912"/>
                    </a:lnTo>
                    <a:lnTo>
                      <a:pt x="10369" y="145869"/>
                    </a:lnTo>
                    <a:lnTo>
                      <a:pt x="10465" y="144826"/>
                    </a:lnTo>
                    <a:lnTo>
                      <a:pt x="10546" y="143716"/>
                    </a:lnTo>
                    <a:lnTo>
                      <a:pt x="10620" y="142640"/>
                    </a:lnTo>
                    <a:lnTo>
                      <a:pt x="10687" y="141496"/>
                    </a:lnTo>
                    <a:lnTo>
                      <a:pt x="10731" y="140352"/>
                    </a:lnTo>
                    <a:lnTo>
                      <a:pt x="10768" y="139174"/>
                    </a:lnTo>
                    <a:lnTo>
                      <a:pt x="10790" y="137997"/>
                    </a:lnTo>
                    <a:lnTo>
                      <a:pt x="10790" y="136820"/>
                    </a:lnTo>
                    <a:lnTo>
                      <a:pt x="10790" y="135608"/>
                    </a:lnTo>
                    <a:lnTo>
                      <a:pt x="10768" y="134431"/>
                    </a:lnTo>
                    <a:lnTo>
                      <a:pt x="10731" y="133254"/>
                    </a:lnTo>
                    <a:lnTo>
                      <a:pt x="10687" y="132110"/>
                    </a:lnTo>
                    <a:lnTo>
                      <a:pt x="10620" y="131000"/>
                    </a:lnTo>
                    <a:lnTo>
                      <a:pt x="10546" y="129889"/>
                    </a:lnTo>
                    <a:lnTo>
                      <a:pt x="10465" y="128813"/>
                    </a:lnTo>
                    <a:lnTo>
                      <a:pt x="10369" y="127736"/>
                    </a:lnTo>
                    <a:lnTo>
                      <a:pt x="10258" y="126727"/>
                    </a:lnTo>
                    <a:lnTo>
                      <a:pt x="10140" y="125718"/>
                    </a:lnTo>
                    <a:lnTo>
                      <a:pt x="10007" y="124742"/>
                    </a:lnTo>
                    <a:lnTo>
                      <a:pt x="9867" y="123800"/>
                    </a:lnTo>
                    <a:lnTo>
                      <a:pt x="9719" y="122858"/>
                    </a:lnTo>
                    <a:lnTo>
                      <a:pt x="9556" y="121984"/>
                    </a:lnTo>
                    <a:lnTo>
                      <a:pt x="9386" y="121143"/>
                    </a:lnTo>
                    <a:lnTo>
                      <a:pt x="9209" y="120335"/>
                    </a:lnTo>
                    <a:lnTo>
                      <a:pt x="9017" y="119562"/>
                    </a:lnTo>
                    <a:lnTo>
                      <a:pt x="8824" y="118821"/>
                    </a:lnTo>
                    <a:lnTo>
                      <a:pt x="8618" y="118115"/>
                    </a:lnTo>
                    <a:lnTo>
                      <a:pt x="8411" y="117476"/>
                    </a:lnTo>
                    <a:lnTo>
                      <a:pt x="8189" y="116870"/>
                    </a:lnTo>
                    <a:lnTo>
                      <a:pt x="7960"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395" y="113472"/>
                    </a:lnTo>
                    <a:close/>
                    <a:moveTo>
                      <a:pt x="5114" y="226945"/>
                    </a:moveTo>
                    <a:lnTo>
                      <a:pt x="4841" y="227046"/>
                    </a:lnTo>
                    <a:lnTo>
                      <a:pt x="4568" y="227214"/>
                    </a:lnTo>
                    <a:lnTo>
                      <a:pt x="4294" y="227416"/>
                    </a:lnTo>
                    <a:lnTo>
                      <a:pt x="4035" y="227651"/>
                    </a:lnTo>
                    <a:lnTo>
                      <a:pt x="3777" y="227988"/>
                    </a:lnTo>
                    <a:lnTo>
                      <a:pt x="3526" y="228358"/>
                    </a:lnTo>
                    <a:lnTo>
                      <a:pt x="3274" y="228761"/>
                    </a:lnTo>
                    <a:lnTo>
                      <a:pt x="3038" y="229232"/>
                    </a:lnTo>
                    <a:lnTo>
                      <a:pt x="2801" y="229771"/>
                    </a:lnTo>
                    <a:lnTo>
                      <a:pt x="2580" y="230309"/>
                    </a:lnTo>
                    <a:lnTo>
                      <a:pt x="2358" y="230915"/>
                    </a:lnTo>
                    <a:lnTo>
                      <a:pt x="2151" y="231587"/>
                    </a:lnTo>
                    <a:lnTo>
                      <a:pt x="1944" y="232260"/>
                    </a:lnTo>
                    <a:lnTo>
                      <a:pt x="1752" y="233000"/>
                    </a:lnTo>
                    <a:lnTo>
                      <a:pt x="1560" y="233774"/>
                    </a:lnTo>
                    <a:lnTo>
                      <a:pt x="1382" y="234581"/>
                    </a:lnTo>
                    <a:lnTo>
                      <a:pt x="1220" y="235422"/>
                    </a:lnTo>
                    <a:lnTo>
                      <a:pt x="1057" y="236331"/>
                    </a:lnTo>
                    <a:lnTo>
                      <a:pt x="909" y="237239"/>
                    </a:lnTo>
                    <a:lnTo>
                      <a:pt x="769" y="238181"/>
                    </a:lnTo>
                    <a:lnTo>
                      <a:pt x="643" y="239157"/>
                    </a:lnTo>
                    <a:lnTo>
                      <a:pt x="525" y="240166"/>
                    </a:lnTo>
                    <a:lnTo>
                      <a:pt x="414" y="241209"/>
                    </a:lnTo>
                    <a:lnTo>
                      <a:pt x="318" y="242252"/>
                    </a:lnTo>
                    <a:lnTo>
                      <a:pt x="237" y="243328"/>
                    </a:lnTo>
                    <a:lnTo>
                      <a:pt x="163" y="244438"/>
                    </a:lnTo>
                    <a:lnTo>
                      <a:pt x="104" y="245582"/>
                    </a:lnTo>
                    <a:lnTo>
                      <a:pt x="59" y="246726"/>
                    </a:lnTo>
                    <a:lnTo>
                      <a:pt x="30" y="247903"/>
                    </a:lnTo>
                    <a:lnTo>
                      <a:pt x="8" y="249081"/>
                    </a:lnTo>
                    <a:lnTo>
                      <a:pt x="0" y="250258"/>
                    </a:lnTo>
                    <a:lnTo>
                      <a:pt x="8" y="251469"/>
                    </a:lnTo>
                    <a:lnTo>
                      <a:pt x="30" y="252647"/>
                    </a:lnTo>
                    <a:lnTo>
                      <a:pt x="59" y="253824"/>
                    </a:lnTo>
                    <a:lnTo>
                      <a:pt x="104" y="254968"/>
                    </a:lnTo>
                    <a:lnTo>
                      <a:pt x="163" y="256078"/>
                    </a:lnTo>
                    <a:lnTo>
                      <a:pt x="237" y="257188"/>
                    </a:lnTo>
                    <a:lnTo>
                      <a:pt x="318" y="258265"/>
                    </a:lnTo>
                    <a:lnTo>
                      <a:pt x="414" y="259341"/>
                    </a:lnTo>
                    <a:lnTo>
                      <a:pt x="525" y="260384"/>
                    </a:lnTo>
                    <a:lnTo>
                      <a:pt x="643" y="261360"/>
                    </a:lnTo>
                    <a:lnTo>
                      <a:pt x="769" y="262336"/>
                    </a:lnTo>
                    <a:lnTo>
                      <a:pt x="909" y="263311"/>
                    </a:lnTo>
                    <a:lnTo>
                      <a:pt x="1057" y="264220"/>
                    </a:lnTo>
                    <a:lnTo>
                      <a:pt x="1220" y="265094"/>
                    </a:lnTo>
                    <a:lnTo>
                      <a:pt x="1382" y="265935"/>
                    </a:lnTo>
                    <a:lnTo>
                      <a:pt x="1560" y="266743"/>
                    </a:lnTo>
                    <a:lnTo>
                      <a:pt x="1752" y="267516"/>
                    </a:lnTo>
                    <a:lnTo>
                      <a:pt x="1944" y="268256"/>
                    </a:lnTo>
                    <a:lnTo>
                      <a:pt x="2151" y="268963"/>
                    </a:lnTo>
                    <a:lnTo>
                      <a:pt x="2358" y="269602"/>
                    </a:lnTo>
                    <a:lnTo>
                      <a:pt x="2580" y="270208"/>
                    </a:lnTo>
                    <a:lnTo>
                      <a:pt x="2801" y="270780"/>
                    </a:lnTo>
                    <a:lnTo>
                      <a:pt x="3038" y="271318"/>
                    </a:lnTo>
                    <a:lnTo>
                      <a:pt x="3274" y="271789"/>
                    </a:lnTo>
                    <a:lnTo>
                      <a:pt x="3526" y="272193"/>
                    </a:lnTo>
                    <a:lnTo>
                      <a:pt x="3777" y="272563"/>
                    </a:lnTo>
                    <a:lnTo>
                      <a:pt x="4035" y="272865"/>
                    </a:lnTo>
                    <a:lnTo>
                      <a:pt x="4294" y="273134"/>
                    </a:lnTo>
                    <a:lnTo>
                      <a:pt x="4568" y="273336"/>
                    </a:lnTo>
                    <a:lnTo>
                      <a:pt x="4841" y="273505"/>
                    </a:lnTo>
                    <a:lnTo>
                      <a:pt x="5114" y="273572"/>
                    </a:lnTo>
                    <a:lnTo>
                      <a:pt x="5395"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0" y="270780"/>
                    </a:lnTo>
                    <a:lnTo>
                      <a:pt x="8189" y="270208"/>
                    </a:lnTo>
                    <a:lnTo>
                      <a:pt x="8411" y="269602"/>
                    </a:lnTo>
                    <a:lnTo>
                      <a:pt x="8618" y="268963"/>
                    </a:lnTo>
                    <a:lnTo>
                      <a:pt x="8824" y="268256"/>
                    </a:lnTo>
                    <a:lnTo>
                      <a:pt x="9017" y="267516"/>
                    </a:lnTo>
                    <a:lnTo>
                      <a:pt x="9209" y="266743"/>
                    </a:lnTo>
                    <a:lnTo>
                      <a:pt x="9386" y="265935"/>
                    </a:lnTo>
                    <a:lnTo>
                      <a:pt x="9556" y="265094"/>
                    </a:lnTo>
                    <a:lnTo>
                      <a:pt x="9719" y="264220"/>
                    </a:lnTo>
                    <a:lnTo>
                      <a:pt x="9867" y="263311"/>
                    </a:lnTo>
                    <a:lnTo>
                      <a:pt x="10007" y="262336"/>
                    </a:lnTo>
                    <a:lnTo>
                      <a:pt x="10140" y="261360"/>
                    </a:lnTo>
                    <a:lnTo>
                      <a:pt x="10258" y="260384"/>
                    </a:lnTo>
                    <a:lnTo>
                      <a:pt x="10369" y="259341"/>
                    </a:lnTo>
                    <a:lnTo>
                      <a:pt x="10465" y="258265"/>
                    </a:lnTo>
                    <a:lnTo>
                      <a:pt x="10546" y="257188"/>
                    </a:lnTo>
                    <a:lnTo>
                      <a:pt x="10620" y="256078"/>
                    </a:lnTo>
                    <a:lnTo>
                      <a:pt x="10687" y="254968"/>
                    </a:lnTo>
                    <a:lnTo>
                      <a:pt x="10731" y="253824"/>
                    </a:lnTo>
                    <a:lnTo>
                      <a:pt x="10768" y="252647"/>
                    </a:lnTo>
                    <a:lnTo>
                      <a:pt x="10790" y="251469"/>
                    </a:lnTo>
                    <a:lnTo>
                      <a:pt x="10790" y="250258"/>
                    </a:lnTo>
                    <a:lnTo>
                      <a:pt x="10790" y="249081"/>
                    </a:lnTo>
                    <a:lnTo>
                      <a:pt x="10768" y="247903"/>
                    </a:lnTo>
                    <a:lnTo>
                      <a:pt x="10731" y="246726"/>
                    </a:lnTo>
                    <a:lnTo>
                      <a:pt x="10687" y="245582"/>
                    </a:lnTo>
                    <a:lnTo>
                      <a:pt x="10620" y="244438"/>
                    </a:lnTo>
                    <a:lnTo>
                      <a:pt x="10546" y="243328"/>
                    </a:lnTo>
                    <a:lnTo>
                      <a:pt x="10465" y="242252"/>
                    </a:lnTo>
                    <a:lnTo>
                      <a:pt x="10369" y="241209"/>
                    </a:lnTo>
                    <a:lnTo>
                      <a:pt x="10258" y="240166"/>
                    </a:lnTo>
                    <a:lnTo>
                      <a:pt x="10140" y="239157"/>
                    </a:lnTo>
                    <a:lnTo>
                      <a:pt x="10007" y="238181"/>
                    </a:lnTo>
                    <a:lnTo>
                      <a:pt x="9867" y="237239"/>
                    </a:lnTo>
                    <a:lnTo>
                      <a:pt x="9719" y="236331"/>
                    </a:lnTo>
                    <a:lnTo>
                      <a:pt x="9556" y="235422"/>
                    </a:lnTo>
                    <a:lnTo>
                      <a:pt x="9386" y="234581"/>
                    </a:lnTo>
                    <a:lnTo>
                      <a:pt x="9209" y="233774"/>
                    </a:lnTo>
                    <a:lnTo>
                      <a:pt x="9017" y="233000"/>
                    </a:lnTo>
                    <a:lnTo>
                      <a:pt x="8824" y="232260"/>
                    </a:lnTo>
                    <a:lnTo>
                      <a:pt x="8618" y="231587"/>
                    </a:lnTo>
                    <a:lnTo>
                      <a:pt x="8411" y="230915"/>
                    </a:lnTo>
                    <a:lnTo>
                      <a:pt x="8189" y="230309"/>
                    </a:lnTo>
                    <a:lnTo>
                      <a:pt x="7960"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14" y="340384"/>
                    </a:moveTo>
                    <a:lnTo>
                      <a:pt x="4841" y="340485"/>
                    </a:lnTo>
                    <a:lnTo>
                      <a:pt x="4568" y="340653"/>
                    </a:lnTo>
                    <a:lnTo>
                      <a:pt x="4294" y="340855"/>
                    </a:lnTo>
                    <a:lnTo>
                      <a:pt x="4035" y="341124"/>
                    </a:lnTo>
                    <a:lnTo>
                      <a:pt x="3777" y="341426"/>
                    </a:lnTo>
                    <a:lnTo>
                      <a:pt x="3526" y="341797"/>
                    </a:lnTo>
                    <a:lnTo>
                      <a:pt x="3274" y="342200"/>
                    </a:lnTo>
                    <a:lnTo>
                      <a:pt x="3038" y="342671"/>
                    </a:lnTo>
                    <a:lnTo>
                      <a:pt x="2801" y="343209"/>
                    </a:lnTo>
                    <a:lnTo>
                      <a:pt x="2580" y="343748"/>
                    </a:lnTo>
                    <a:lnTo>
                      <a:pt x="2358" y="344387"/>
                    </a:lnTo>
                    <a:lnTo>
                      <a:pt x="2151" y="345026"/>
                    </a:lnTo>
                    <a:lnTo>
                      <a:pt x="1944" y="345733"/>
                    </a:lnTo>
                    <a:lnTo>
                      <a:pt x="1752" y="346439"/>
                    </a:lnTo>
                    <a:lnTo>
                      <a:pt x="1560" y="347213"/>
                    </a:lnTo>
                    <a:lnTo>
                      <a:pt x="1382" y="348054"/>
                    </a:lnTo>
                    <a:lnTo>
                      <a:pt x="1220" y="348895"/>
                    </a:lnTo>
                    <a:lnTo>
                      <a:pt x="1057" y="349770"/>
                    </a:lnTo>
                    <a:lnTo>
                      <a:pt x="909" y="350678"/>
                    </a:lnTo>
                    <a:lnTo>
                      <a:pt x="769" y="351620"/>
                    </a:lnTo>
                    <a:lnTo>
                      <a:pt x="643" y="352595"/>
                    </a:lnTo>
                    <a:lnTo>
                      <a:pt x="525" y="353605"/>
                    </a:lnTo>
                    <a:lnTo>
                      <a:pt x="414" y="354648"/>
                    </a:lnTo>
                    <a:lnTo>
                      <a:pt x="318" y="355724"/>
                    </a:lnTo>
                    <a:lnTo>
                      <a:pt x="237" y="356801"/>
                    </a:lnTo>
                    <a:lnTo>
                      <a:pt x="163" y="357911"/>
                    </a:lnTo>
                    <a:lnTo>
                      <a:pt x="104" y="359021"/>
                    </a:lnTo>
                    <a:lnTo>
                      <a:pt x="59" y="360165"/>
                    </a:lnTo>
                    <a:lnTo>
                      <a:pt x="30" y="361342"/>
                    </a:lnTo>
                    <a:lnTo>
                      <a:pt x="8" y="362520"/>
                    </a:lnTo>
                    <a:lnTo>
                      <a:pt x="0" y="363697"/>
                    </a:lnTo>
                    <a:lnTo>
                      <a:pt x="8" y="364908"/>
                    </a:lnTo>
                    <a:lnTo>
                      <a:pt x="30" y="366086"/>
                    </a:lnTo>
                    <a:lnTo>
                      <a:pt x="59" y="367263"/>
                    </a:lnTo>
                    <a:lnTo>
                      <a:pt x="104" y="368407"/>
                    </a:lnTo>
                    <a:lnTo>
                      <a:pt x="163" y="369517"/>
                    </a:lnTo>
                    <a:lnTo>
                      <a:pt x="237" y="370627"/>
                    </a:lnTo>
                    <a:lnTo>
                      <a:pt x="318" y="371704"/>
                    </a:lnTo>
                    <a:lnTo>
                      <a:pt x="414" y="372780"/>
                    </a:lnTo>
                    <a:lnTo>
                      <a:pt x="525" y="373823"/>
                    </a:lnTo>
                    <a:lnTo>
                      <a:pt x="643" y="374799"/>
                    </a:lnTo>
                    <a:lnTo>
                      <a:pt x="769" y="375808"/>
                    </a:lnTo>
                    <a:lnTo>
                      <a:pt x="909" y="376750"/>
                    </a:lnTo>
                    <a:lnTo>
                      <a:pt x="1057" y="377658"/>
                    </a:lnTo>
                    <a:lnTo>
                      <a:pt x="1220" y="378533"/>
                    </a:lnTo>
                    <a:lnTo>
                      <a:pt x="1382" y="379374"/>
                    </a:lnTo>
                    <a:lnTo>
                      <a:pt x="1560" y="380215"/>
                    </a:lnTo>
                    <a:lnTo>
                      <a:pt x="1752" y="380989"/>
                    </a:lnTo>
                    <a:lnTo>
                      <a:pt x="1944" y="381695"/>
                    </a:lnTo>
                    <a:lnTo>
                      <a:pt x="2151" y="382402"/>
                    </a:lnTo>
                    <a:lnTo>
                      <a:pt x="2358" y="383041"/>
                    </a:lnTo>
                    <a:lnTo>
                      <a:pt x="2580" y="383680"/>
                    </a:lnTo>
                    <a:lnTo>
                      <a:pt x="2801" y="384218"/>
                    </a:lnTo>
                    <a:lnTo>
                      <a:pt x="3038" y="384757"/>
                    </a:lnTo>
                    <a:lnTo>
                      <a:pt x="3274" y="385228"/>
                    </a:lnTo>
                    <a:lnTo>
                      <a:pt x="3526" y="385631"/>
                    </a:lnTo>
                    <a:lnTo>
                      <a:pt x="3777" y="386001"/>
                    </a:lnTo>
                    <a:lnTo>
                      <a:pt x="4035" y="386304"/>
                    </a:lnTo>
                    <a:lnTo>
                      <a:pt x="4294" y="386573"/>
                    </a:lnTo>
                    <a:lnTo>
                      <a:pt x="4568" y="386775"/>
                    </a:lnTo>
                    <a:lnTo>
                      <a:pt x="4841" y="386943"/>
                    </a:lnTo>
                    <a:lnTo>
                      <a:pt x="5114"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0" y="384218"/>
                    </a:lnTo>
                    <a:lnTo>
                      <a:pt x="8189" y="383680"/>
                    </a:lnTo>
                    <a:lnTo>
                      <a:pt x="8411" y="383041"/>
                    </a:lnTo>
                    <a:lnTo>
                      <a:pt x="8618" y="382402"/>
                    </a:lnTo>
                    <a:lnTo>
                      <a:pt x="8824" y="381695"/>
                    </a:lnTo>
                    <a:lnTo>
                      <a:pt x="9017" y="380989"/>
                    </a:lnTo>
                    <a:lnTo>
                      <a:pt x="9209" y="380215"/>
                    </a:lnTo>
                    <a:lnTo>
                      <a:pt x="9386" y="379374"/>
                    </a:lnTo>
                    <a:lnTo>
                      <a:pt x="9556" y="378533"/>
                    </a:lnTo>
                    <a:lnTo>
                      <a:pt x="9719" y="377658"/>
                    </a:lnTo>
                    <a:lnTo>
                      <a:pt x="9867" y="376750"/>
                    </a:lnTo>
                    <a:lnTo>
                      <a:pt x="10007" y="375808"/>
                    </a:lnTo>
                    <a:lnTo>
                      <a:pt x="10140" y="374799"/>
                    </a:lnTo>
                    <a:lnTo>
                      <a:pt x="10258" y="373823"/>
                    </a:lnTo>
                    <a:lnTo>
                      <a:pt x="10369" y="372780"/>
                    </a:lnTo>
                    <a:lnTo>
                      <a:pt x="10465" y="371704"/>
                    </a:lnTo>
                    <a:lnTo>
                      <a:pt x="10546" y="370627"/>
                    </a:lnTo>
                    <a:lnTo>
                      <a:pt x="10620" y="369517"/>
                    </a:lnTo>
                    <a:lnTo>
                      <a:pt x="10687" y="368407"/>
                    </a:lnTo>
                    <a:lnTo>
                      <a:pt x="10731" y="367263"/>
                    </a:lnTo>
                    <a:lnTo>
                      <a:pt x="10768" y="366086"/>
                    </a:lnTo>
                    <a:lnTo>
                      <a:pt x="10790" y="364908"/>
                    </a:lnTo>
                    <a:lnTo>
                      <a:pt x="10790" y="363697"/>
                    </a:lnTo>
                    <a:lnTo>
                      <a:pt x="10790" y="362520"/>
                    </a:lnTo>
                    <a:lnTo>
                      <a:pt x="10768" y="361342"/>
                    </a:lnTo>
                    <a:lnTo>
                      <a:pt x="10731" y="360165"/>
                    </a:lnTo>
                    <a:lnTo>
                      <a:pt x="10687" y="359021"/>
                    </a:lnTo>
                    <a:lnTo>
                      <a:pt x="10620" y="357911"/>
                    </a:lnTo>
                    <a:lnTo>
                      <a:pt x="10546" y="356801"/>
                    </a:lnTo>
                    <a:lnTo>
                      <a:pt x="10465" y="355724"/>
                    </a:lnTo>
                    <a:lnTo>
                      <a:pt x="10369" y="354648"/>
                    </a:lnTo>
                    <a:lnTo>
                      <a:pt x="10258" y="353605"/>
                    </a:lnTo>
                    <a:lnTo>
                      <a:pt x="10140" y="352595"/>
                    </a:lnTo>
                    <a:lnTo>
                      <a:pt x="10007" y="351620"/>
                    </a:lnTo>
                    <a:lnTo>
                      <a:pt x="9867" y="350678"/>
                    </a:lnTo>
                    <a:lnTo>
                      <a:pt x="9719" y="349770"/>
                    </a:lnTo>
                    <a:lnTo>
                      <a:pt x="9556" y="348895"/>
                    </a:lnTo>
                    <a:lnTo>
                      <a:pt x="9386" y="348054"/>
                    </a:lnTo>
                    <a:lnTo>
                      <a:pt x="9209" y="347213"/>
                    </a:lnTo>
                    <a:lnTo>
                      <a:pt x="9017" y="346439"/>
                    </a:lnTo>
                    <a:lnTo>
                      <a:pt x="8824" y="345733"/>
                    </a:lnTo>
                    <a:lnTo>
                      <a:pt x="8618" y="345026"/>
                    </a:lnTo>
                    <a:lnTo>
                      <a:pt x="8411" y="344387"/>
                    </a:lnTo>
                    <a:lnTo>
                      <a:pt x="8189" y="343748"/>
                    </a:lnTo>
                    <a:lnTo>
                      <a:pt x="7960"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395" y="453822"/>
                    </a:moveTo>
                    <a:lnTo>
                      <a:pt x="5114" y="453856"/>
                    </a:lnTo>
                    <a:lnTo>
                      <a:pt x="4841" y="453957"/>
                    </a:lnTo>
                    <a:lnTo>
                      <a:pt x="4568" y="454092"/>
                    </a:lnTo>
                    <a:lnTo>
                      <a:pt x="4294" y="454293"/>
                    </a:lnTo>
                    <a:lnTo>
                      <a:pt x="4035" y="454562"/>
                    </a:lnTo>
                    <a:lnTo>
                      <a:pt x="3777" y="454865"/>
                    </a:lnTo>
                    <a:lnTo>
                      <a:pt x="3526" y="455235"/>
                    </a:lnTo>
                    <a:lnTo>
                      <a:pt x="3274" y="455639"/>
                    </a:lnTo>
                    <a:lnTo>
                      <a:pt x="3038" y="456110"/>
                    </a:lnTo>
                    <a:lnTo>
                      <a:pt x="2801" y="456615"/>
                    </a:lnTo>
                    <a:lnTo>
                      <a:pt x="2580" y="457153"/>
                    </a:lnTo>
                    <a:lnTo>
                      <a:pt x="2358" y="457758"/>
                    </a:lnTo>
                    <a:lnTo>
                      <a:pt x="2151" y="458398"/>
                    </a:lnTo>
                    <a:lnTo>
                      <a:pt x="1944" y="459070"/>
                    </a:lnTo>
                    <a:lnTo>
                      <a:pt x="1752" y="459811"/>
                    </a:lnTo>
                    <a:lnTo>
                      <a:pt x="1560" y="460551"/>
                    </a:lnTo>
                    <a:lnTo>
                      <a:pt x="1382" y="461358"/>
                    </a:lnTo>
                    <a:lnTo>
                      <a:pt x="1220" y="462199"/>
                    </a:lnTo>
                    <a:lnTo>
                      <a:pt x="1057" y="463074"/>
                    </a:lnTo>
                    <a:lnTo>
                      <a:pt x="909" y="463982"/>
                    </a:lnTo>
                    <a:lnTo>
                      <a:pt x="769" y="464924"/>
                    </a:lnTo>
                    <a:lnTo>
                      <a:pt x="643" y="465900"/>
                    </a:lnTo>
                    <a:lnTo>
                      <a:pt x="525" y="466875"/>
                    </a:lnTo>
                    <a:lnTo>
                      <a:pt x="414" y="467918"/>
                    </a:lnTo>
                    <a:lnTo>
                      <a:pt x="318" y="468961"/>
                    </a:lnTo>
                    <a:lnTo>
                      <a:pt x="237" y="470038"/>
                    </a:lnTo>
                    <a:lnTo>
                      <a:pt x="163" y="471148"/>
                    </a:lnTo>
                    <a:lnTo>
                      <a:pt x="104" y="472258"/>
                    </a:lnTo>
                    <a:lnTo>
                      <a:pt x="59" y="473402"/>
                    </a:lnTo>
                    <a:lnTo>
                      <a:pt x="30" y="474579"/>
                    </a:lnTo>
                    <a:lnTo>
                      <a:pt x="8" y="475757"/>
                    </a:lnTo>
                    <a:lnTo>
                      <a:pt x="0" y="476934"/>
                    </a:lnTo>
                    <a:lnTo>
                      <a:pt x="8" y="478179"/>
                    </a:lnTo>
                    <a:lnTo>
                      <a:pt x="30" y="479356"/>
                    </a:lnTo>
                    <a:lnTo>
                      <a:pt x="59" y="480534"/>
                    </a:lnTo>
                    <a:lnTo>
                      <a:pt x="104" y="481711"/>
                    </a:lnTo>
                    <a:lnTo>
                      <a:pt x="163" y="482855"/>
                    </a:lnTo>
                    <a:lnTo>
                      <a:pt x="237" y="483965"/>
                    </a:lnTo>
                    <a:lnTo>
                      <a:pt x="318" y="485075"/>
                    </a:lnTo>
                    <a:lnTo>
                      <a:pt x="414" y="486152"/>
                    </a:lnTo>
                    <a:lnTo>
                      <a:pt x="525" y="487195"/>
                    </a:lnTo>
                    <a:lnTo>
                      <a:pt x="643" y="488204"/>
                    </a:lnTo>
                    <a:lnTo>
                      <a:pt x="769" y="489179"/>
                    </a:lnTo>
                    <a:lnTo>
                      <a:pt x="909" y="490155"/>
                    </a:lnTo>
                    <a:lnTo>
                      <a:pt x="1057" y="491063"/>
                    </a:lnTo>
                    <a:lnTo>
                      <a:pt x="1220" y="491972"/>
                    </a:lnTo>
                    <a:lnTo>
                      <a:pt x="1382" y="492813"/>
                    </a:lnTo>
                    <a:lnTo>
                      <a:pt x="1560" y="493620"/>
                    </a:lnTo>
                    <a:lnTo>
                      <a:pt x="1752" y="494394"/>
                    </a:lnTo>
                    <a:lnTo>
                      <a:pt x="1944" y="495134"/>
                    </a:lnTo>
                    <a:lnTo>
                      <a:pt x="2151" y="495840"/>
                    </a:lnTo>
                    <a:lnTo>
                      <a:pt x="2358" y="496513"/>
                    </a:lnTo>
                    <a:lnTo>
                      <a:pt x="2580" y="497119"/>
                    </a:lnTo>
                    <a:lnTo>
                      <a:pt x="2801" y="497691"/>
                    </a:lnTo>
                    <a:lnTo>
                      <a:pt x="3038" y="498195"/>
                    </a:lnTo>
                    <a:lnTo>
                      <a:pt x="3274" y="498666"/>
                    </a:lnTo>
                    <a:lnTo>
                      <a:pt x="3526" y="499104"/>
                    </a:lnTo>
                    <a:lnTo>
                      <a:pt x="3777" y="499474"/>
                    </a:lnTo>
                    <a:lnTo>
                      <a:pt x="4035" y="499777"/>
                    </a:lnTo>
                    <a:lnTo>
                      <a:pt x="4294" y="500046"/>
                    </a:lnTo>
                    <a:lnTo>
                      <a:pt x="4568" y="500248"/>
                    </a:lnTo>
                    <a:lnTo>
                      <a:pt x="4841" y="500382"/>
                    </a:lnTo>
                    <a:lnTo>
                      <a:pt x="5114" y="500483"/>
                    </a:lnTo>
                    <a:lnTo>
                      <a:pt x="5395"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0" y="497691"/>
                    </a:lnTo>
                    <a:lnTo>
                      <a:pt x="8189" y="497119"/>
                    </a:lnTo>
                    <a:lnTo>
                      <a:pt x="8411" y="496513"/>
                    </a:lnTo>
                    <a:lnTo>
                      <a:pt x="8618" y="495840"/>
                    </a:lnTo>
                    <a:lnTo>
                      <a:pt x="8824" y="495134"/>
                    </a:lnTo>
                    <a:lnTo>
                      <a:pt x="9017" y="494394"/>
                    </a:lnTo>
                    <a:lnTo>
                      <a:pt x="9209" y="493620"/>
                    </a:lnTo>
                    <a:lnTo>
                      <a:pt x="9386" y="492813"/>
                    </a:lnTo>
                    <a:lnTo>
                      <a:pt x="9556" y="491972"/>
                    </a:lnTo>
                    <a:lnTo>
                      <a:pt x="9719" y="491063"/>
                    </a:lnTo>
                    <a:lnTo>
                      <a:pt x="9867" y="490155"/>
                    </a:lnTo>
                    <a:lnTo>
                      <a:pt x="10007" y="489179"/>
                    </a:lnTo>
                    <a:lnTo>
                      <a:pt x="10140" y="488204"/>
                    </a:lnTo>
                    <a:lnTo>
                      <a:pt x="10258" y="487195"/>
                    </a:lnTo>
                    <a:lnTo>
                      <a:pt x="10369" y="486152"/>
                    </a:lnTo>
                    <a:lnTo>
                      <a:pt x="10465" y="485075"/>
                    </a:lnTo>
                    <a:lnTo>
                      <a:pt x="10546" y="483965"/>
                    </a:lnTo>
                    <a:lnTo>
                      <a:pt x="10620" y="482855"/>
                    </a:lnTo>
                    <a:lnTo>
                      <a:pt x="10687" y="481711"/>
                    </a:lnTo>
                    <a:lnTo>
                      <a:pt x="10731" y="480534"/>
                    </a:lnTo>
                    <a:lnTo>
                      <a:pt x="10768" y="479356"/>
                    </a:lnTo>
                    <a:lnTo>
                      <a:pt x="10790" y="478179"/>
                    </a:lnTo>
                    <a:lnTo>
                      <a:pt x="10790" y="476934"/>
                    </a:lnTo>
                    <a:lnTo>
                      <a:pt x="10790" y="475757"/>
                    </a:lnTo>
                    <a:lnTo>
                      <a:pt x="10768" y="474579"/>
                    </a:lnTo>
                    <a:lnTo>
                      <a:pt x="10731" y="473402"/>
                    </a:lnTo>
                    <a:lnTo>
                      <a:pt x="10687" y="472258"/>
                    </a:lnTo>
                    <a:lnTo>
                      <a:pt x="10620" y="471148"/>
                    </a:lnTo>
                    <a:lnTo>
                      <a:pt x="10546" y="470038"/>
                    </a:lnTo>
                    <a:lnTo>
                      <a:pt x="10465" y="468961"/>
                    </a:lnTo>
                    <a:lnTo>
                      <a:pt x="10369" y="467918"/>
                    </a:lnTo>
                    <a:lnTo>
                      <a:pt x="10258" y="466875"/>
                    </a:lnTo>
                    <a:lnTo>
                      <a:pt x="10140" y="465900"/>
                    </a:lnTo>
                    <a:lnTo>
                      <a:pt x="10007" y="464924"/>
                    </a:lnTo>
                    <a:lnTo>
                      <a:pt x="9867" y="463982"/>
                    </a:lnTo>
                    <a:lnTo>
                      <a:pt x="9719" y="463074"/>
                    </a:lnTo>
                    <a:lnTo>
                      <a:pt x="9556" y="462199"/>
                    </a:lnTo>
                    <a:lnTo>
                      <a:pt x="9386" y="461358"/>
                    </a:lnTo>
                    <a:lnTo>
                      <a:pt x="9209" y="460551"/>
                    </a:lnTo>
                    <a:lnTo>
                      <a:pt x="9017" y="459811"/>
                    </a:lnTo>
                    <a:lnTo>
                      <a:pt x="8824" y="459070"/>
                    </a:lnTo>
                    <a:lnTo>
                      <a:pt x="8618" y="458398"/>
                    </a:lnTo>
                    <a:lnTo>
                      <a:pt x="8411" y="457758"/>
                    </a:lnTo>
                    <a:lnTo>
                      <a:pt x="8189" y="457153"/>
                    </a:lnTo>
                    <a:lnTo>
                      <a:pt x="7960"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395" y="453822"/>
                    </a:lnTo>
                    <a:close/>
                    <a:moveTo>
                      <a:pt x="5114" y="567059"/>
                    </a:moveTo>
                    <a:lnTo>
                      <a:pt x="4841" y="567160"/>
                    </a:lnTo>
                    <a:lnTo>
                      <a:pt x="4568" y="567328"/>
                    </a:lnTo>
                    <a:lnTo>
                      <a:pt x="4294" y="567530"/>
                    </a:lnTo>
                    <a:lnTo>
                      <a:pt x="4035" y="567766"/>
                    </a:lnTo>
                    <a:lnTo>
                      <a:pt x="3777" y="568102"/>
                    </a:lnTo>
                    <a:lnTo>
                      <a:pt x="3526" y="568472"/>
                    </a:lnTo>
                    <a:lnTo>
                      <a:pt x="3274" y="568876"/>
                    </a:lnTo>
                    <a:lnTo>
                      <a:pt x="3038" y="569347"/>
                    </a:lnTo>
                    <a:lnTo>
                      <a:pt x="2801" y="569885"/>
                    </a:lnTo>
                    <a:lnTo>
                      <a:pt x="2580" y="570423"/>
                    </a:lnTo>
                    <a:lnTo>
                      <a:pt x="2358" y="571029"/>
                    </a:lnTo>
                    <a:lnTo>
                      <a:pt x="2151" y="571702"/>
                    </a:lnTo>
                    <a:lnTo>
                      <a:pt x="1944" y="572408"/>
                    </a:lnTo>
                    <a:lnTo>
                      <a:pt x="1752" y="573115"/>
                    </a:lnTo>
                    <a:lnTo>
                      <a:pt x="1560" y="573889"/>
                    </a:lnTo>
                    <a:lnTo>
                      <a:pt x="1382" y="574730"/>
                    </a:lnTo>
                    <a:lnTo>
                      <a:pt x="1220" y="575571"/>
                    </a:lnTo>
                    <a:lnTo>
                      <a:pt x="1057" y="576445"/>
                    </a:lnTo>
                    <a:lnTo>
                      <a:pt x="909" y="577354"/>
                    </a:lnTo>
                    <a:lnTo>
                      <a:pt x="769" y="578296"/>
                    </a:lnTo>
                    <a:lnTo>
                      <a:pt x="643" y="579271"/>
                    </a:lnTo>
                    <a:lnTo>
                      <a:pt x="525" y="580280"/>
                    </a:lnTo>
                    <a:lnTo>
                      <a:pt x="414" y="581323"/>
                    </a:lnTo>
                    <a:lnTo>
                      <a:pt x="318" y="582400"/>
                    </a:lnTo>
                    <a:lnTo>
                      <a:pt x="237" y="583476"/>
                    </a:lnTo>
                    <a:lnTo>
                      <a:pt x="163" y="584586"/>
                    </a:lnTo>
                    <a:lnTo>
                      <a:pt x="104" y="585697"/>
                    </a:lnTo>
                    <a:lnTo>
                      <a:pt x="59" y="586840"/>
                    </a:lnTo>
                    <a:lnTo>
                      <a:pt x="30" y="588018"/>
                    </a:lnTo>
                    <a:lnTo>
                      <a:pt x="8" y="589195"/>
                    </a:lnTo>
                    <a:lnTo>
                      <a:pt x="0" y="590373"/>
                    </a:lnTo>
                    <a:lnTo>
                      <a:pt x="8" y="591618"/>
                    </a:lnTo>
                    <a:lnTo>
                      <a:pt x="30" y="592795"/>
                    </a:lnTo>
                    <a:lnTo>
                      <a:pt x="59" y="593972"/>
                    </a:lnTo>
                    <a:lnTo>
                      <a:pt x="104" y="595150"/>
                    </a:lnTo>
                    <a:lnTo>
                      <a:pt x="163" y="596294"/>
                    </a:lnTo>
                    <a:lnTo>
                      <a:pt x="237" y="597404"/>
                    </a:lnTo>
                    <a:lnTo>
                      <a:pt x="318" y="598480"/>
                    </a:lnTo>
                    <a:lnTo>
                      <a:pt x="414" y="599557"/>
                    </a:lnTo>
                    <a:lnTo>
                      <a:pt x="525" y="600600"/>
                    </a:lnTo>
                    <a:lnTo>
                      <a:pt x="643" y="601609"/>
                    </a:lnTo>
                    <a:lnTo>
                      <a:pt x="769" y="602585"/>
                    </a:lnTo>
                    <a:lnTo>
                      <a:pt x="909" y="603527"/>
                    </a:lnTo>
                    <a:lnTo>
                      <a:pt x="1057" y="604435"/>
                    </a:lnTo>
                    <a:lnTo>
                      <a:pt x="1220" y="605310"/>
                    </a:lnTo>
                    <a:lnTo>
                      <a:pt x="1382" y="606151"/>
                    </a:lnTo>
                    <a:lnTo>
                      <a:pt x="1560" y="606958"/>
                    </a:lnTo>
                    <a:lnTo>
                      <a:pt x="1752" y="607732"/>
                    </a:lnTo>
                    <a:lnTo>
                      <a:pt x="1944" y="608472"/>
                    </a:lnTo>
                    <a:lnTo>
                      <a:pt x="2151" y="609145"/>
                    </a:lnTo>
                    <a:lnTo>
                      <a:pt x="2358" y="609784"/>
                    </a:lnTo>
                    <a:lnTo>
                      <a:pt x="2580" y="610389"/>
                    </a:lnTo>
                    <a:lnTo>
                      <a:pt x="2801" y="610961"/>
                    </a:lnTo>
                    <a:lnTo>
                      <a:pt x="3038" y="611466"/>
                    </a:lnTo>
                    <a:lnTo>
                      <a:pt x="3274" y="611937"/>
                    </a:lnTo>
                    <a:lnTo>
                      <a:pt x="3526" y="612341"/>
                    </a:lnTo>
                    <a:lnTo>
                      <a:pt x="3777" y="612711"/>
                    </a:lnTo>
                    <a:lnTo>
                      <a:pt x="4035" y="613013"/>
                    </a:lnTo>
                    <a:lnTo>
                      <a:pt x="4294" y="613249"/>
                    </a:lnTo>
                    <a:lnTo>
                      <a:pt x="4568" y="613451"/>
                    </a:lnTo>
                    <a:lnTo>
                      <a:pt x="4841" y="613619"/>
                    </a:lnTo>
                    <a:lnTo>
                      <a:pt x="5114" y="613686"/>
                    </a:lnTo>
                    <a:lnTo>
                      <a:pt x="5395"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0" y="610961"/>
                    </a:lnTo>
                    <a:lnTo>
                      <a:pt x="8189" y="610389"/>
                    </a:lnTo>
                    <a:lnTo>
                      <a:pt x="8411" y="609784"/>
                    </a:lnTo>
                    <a:lnTo>
                      <a:pt x="8618" y="609145"/>
                    </a:lnTo>
                    <a:lnTo>
                      <a:pt x="8824" y="608472"/>
                    </a:lnTo>
                    <a:lnTo>
                      <a:pt x="9017" y="607732"/>
                    </a:lnTo>
                    <a:lnTo>
                      <a:pt x="9209" y="606958"/>
                    </a:lnTo>
                    <a:lnTo>
                      <a:pt x="9386" y="606151"/>
                    </a:lnTo>
                    <a:lnTo>
                      <a:pt x="9556" y="605310"/>
                    </a:lnTo>
                    <a:lnTo>
                      <a:pt x="9719" y="604435"/>
                    </a:lnTo>
                    <a:lnTo>
                      <a:pt x="9867" y="603527"/>
                    </a:lnTo>
                    <a:lnTo>
                      <a:pt x="10007" y="602585"/>
                    </a:lnTo>
                    <a:lnTo>
                      <a:pt x="10140" y="601609"/>
                    </a:lnTo>
                    <a:lnTo>
                      <a:pt x="10258" y="600600"/>
                    </a:lnTo>
                    <a:lnTo>
                      <a:pt x="10369" y="599557"/>
                    </a:lnTo>
                    <a:lnTo>
                      <a:pt x="10465" y="598480"/>
                    </a:lnTo>
                    <a:lnTo>
                      <a:pt x="10546" y="597404"/>
                    </a:lnTo>
                    <a:lnTo>
                      <a:pt x="10620" y="596294"/>
                    </a:lnTo>
                    <a:lnTo>
                      <a:pt x="10687" y="595150"/>
                    </a:lnTo>
                    <a:lnTo>
                      <a:pt x="10731" y="593972"/>
                    </a:lnTo>
                    <a:lnTo>
                      <a:pt x="10768" y="592795"/>
                    </a:lnTo>
                    <a:lnTo>
                      <a:pt x="10790" y="591618"/>
                    </a:lnTo>
                    <a:lnTo>
                      <a:pt x="10790" y="590373"/>
                    </a:lnTo>
                    <a:lnTo>
                      <a:pt x="10790" y="589195"/>
                    </a:lnTo>
                    <a:lnTo>
                      <a:pt x="10768" y="588018"/>
                    </a:lnTo>
                    <a:lnTo>
                      <a:pt x="10731" y="586840"/>
                    </a:lnTo>
                    <a:lnTo>
                      <a:pt x="10687" y="585697"/>
                    </a:lnTo>
                    <a:lnTo>
                      <a:pt x="10620" y="584586"/>
                    </a:lnTo>
                    <a:lnTo>
                      <a:pt x="10546" y="583476"/>
                    </a:lnTo>
                    <a:lnTo>
                      <a:pt x="10465" y="582400"/>
                    </a:lnTo>
                    <a:lnTo>
                      <a:pt x="10369" y="581323"/>
                    </a:lnTo>
                    <a:lnTo>
                      <a:pt x="10258" y="580280"/>
                    </a:lnTo>
                    <a:lnTo>
                      <a:pt x="10140" y="579271"/>
                    </a:lnTo>
                    <a:lnTo>
                      <a:pt x="10007" y="578296"/>
                    </a:lnTo>
                    <a:lnTo>
                      <a:pt x="9867" y="577354"/>
                    </a:lnTo>
                    <a:lnTo>
                      <a:pt x="9719" y="576445"/>
                    </a:lnTo>
                    <a:lnTo>
                      <a:pt x="9556" y="575571"/>
                    </a:lnTo>
                    <a:lnTo>
                      <a:pt x="9386" y="574730"/>
                    </a:lnTo>
                    <a:lnTo>
                      <a:pt x="9209" y="573889"/>
                    </a:lnTo>
                    <a:lnTo>
                      <a:pt x="9017" y="573115"/>
                    </a:lnTo>
                    <a:lnTo>
                      <a:pt x="8824" y="572408"/>
                    </a:lnTo>
                    <a:lnTo>
                      <a:pt x="8618" y="571702"/>
                    </a:lnTo>
                    <a:lnTo>
                      <a:pt x="8411" y="571029"/>
                    </a:lnTo>
                    <a:lnTo>
                      <a:pt x="8189" y="570423"/>
                    </a:lnTo>
                    <a:lnTo>
                      <a:pt x="7960"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4">
  <p:cSld name="ONE_COLUMN_TEXT_1">
    <p:spTree>
      <p:nvGrpSpPr>
        <p:cNvPr id="355" name="Shape 355"/>
        <p:cNvGrpSpPr/>
        <p:nvPr/>
      </p:nvGrpSpPr>
      <p:grpSpPr>
        <a:xfrm>
          <a:off x="0" y="0"/>
          <a:ext cx="0" cy="0"/>
          <a:chOff x="0" y="0"/>
          <a:chExt cx="0" cy="0"/>
        </a:xfrm>
      </p:grpSpPr>
      <p:sp>
        <p:nvSpPr>
          <p:cNvPr id="356" name="Google Shape;356;p25"/>
          <p:cNvSpPr/>
          <p:nvPr/>
        </p:nvSpPr>
        <p:spPr>
          <a:xfrm>
            <a:off x="7943850" y="0"/>
            <a:ext cx="1354200" cy="2571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5"/>
          <p:cNvSpPr/>
          <p:nvPr/>
        </p:nvSpPr>
        <p:spPr>
          <a:xfrm>
            <a:off x="0" y="4603500"/>
            <a:ext cx="720000" cy="582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5"/>
          <p:cNvSpPr/>
          <p:nvPr/>
        </p:nvSpPr>
        <p:spPr>
          <a:xfrm>
            <a:off x="8097775" y="1690200"/>
            <a:ext cx="104100" cy="1914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 name="Google Shape;359;p25"/>
          <p:cNvGrpSpPr/>
          <p:nvPr/>
        </p:nvGrpSpPr>
        <p:grpSpPr>
          <a:xfrm>
            <a:off x="630780" y="4400736"/>
            <a:ext cx="178442" cy="405535"/>
            <a:chOff x="10402525" y="1504158"/>
            <a:chExt cx="326757" cy="742601"/>
          </a:xfrm>
        </p:grpSpPr>
        <p:sp>
          <p:nvSpPr>
            <p:cNvPr id="360" name="Google Shape;360;p25"/>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5"/>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5"/>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 name="Google Shape;363;p25"/>
          <p:cNvSpPr/>
          <p:nvPr/>
        </p:nvSpPr>
        <p:spPr>
          <a:xfrm>
            <a:off x="2645850" y="4907100"/>
            <a:ext cx="3852000" cy="279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4" name="Google Shape;364;p25"/>
          <p:cNvCxnSpPr/>
          <p:nvPr/>
        </p:nvCxnSpPr>
        <p:spPr>
          <a:xfrm>
            <a:off x="-6867" y="302175"/>
            <a:ext cx="3449400" cy="0"/>
          </a:xfrm>
          <a:prstGeom prst="straightConnector1">
            <a:avLst/>
          </a:prstGeom>
          <a:noFill/>
          <a:ln cap="flat" cmpd="sng" w="9525">
            <a:solidFill>
              <a:schemeClr val="dk1"/>
            </a:solidFill>
            <a:prstDash val="solid"/>
            <a:round/>
            <a:headEnd len="med" w="med" type="none"/>
            <a:tailEnd len="med" w="med" type="none"/>
          </a:ln>
        </p:spPr>
      </p:cxnSp>
      <p:grpSp>
        <p:nvGrpSpPr>
          <p:cNvPr id="365" name="Google Shape;365;p25"/>
          <p:cNvGrpSpPr/>
          <p:nvPr/>
        </p:nvGrpSpPr>
        <p:grpSpPr>
          <a:xfrm>
            <a:off x="7771015" y="452091"/>
            <a:ext cx="326769" cy="405540"/>
            <a:chOff x="11293225" y="1047749"/>
            <a:chExt cx="598150" cy="876085"/>
          </a:xfrm>
        </p:grpSpPr>
        <p:sp>
          <p:nvSpPr>
            <p:cNvPr id="366" name="Google Shape;366;p25"/>
            <p:cNvSpPr/>
            <p:nvPr/>
          </p:nvSpPr>
          <p:spPr>
            <a:xfrm>
              <a:off x="11293225" y="1047749"/>
              <a:ext cx="55595" cy="876085"/>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5"/>
            <p:cNvSpPr/>
            <p:nvPr/>
          </p:nvSpPr>
          <p:spPr>
            <a:xfrm>
              <a:off x="11428633" y="1047749"/>
              <a:ext cx="55637" cy="876085"/>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5"/>
            <p:cNvSpPr/>
            <p:nvPr/>
          </p:nvSpPr>
          <p:spPr>
            <a:xfrm>
              <a:off x="11564345" y="1047749"/>
              <a:ext cx="55637" cy="876085"/>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5"/>
            <p:cNvSpPr/>
            <p:nvPr/>
          </p:nvSpPr>
          <p:spPr>
            <a:xfrm>
              <a:off x="11700057" y="1047749"/>
              <a:ext cx="55642" cy="876085"/>
            </a:xfrm>
            <a:custGeom>
              <a:rect b="b" l="l" r="r" t="t"/>
              <a:pathLst>
                <a:path extrusionOk="0" h="613720" w="10799">
                  <a:moveTo>
                    <a:pt x="5396" y="0"/>
                  </a:moveTo>
                  <a:lnTo>
                    <a:pt x="5115" y="34"/>
                  </a:lnTo>
                  <a:lnTo>
                    <a:pt x="4842" y="135"/>
                  </a:lnTo>
                  <a:lnTo>
                    <a:pt x="4568" y="269"/>
                  </a:lnTo>
                  <a:lnTo>
                    <a:pt x="4295" y="471"/>
                  </a:lnTo>
                  <a:lnTo>
                    <a:pt x="4036" y="740"/>
                  </a:lnTo>
                  <a:lnTo>
                    <a:pt x="3777" y="1043"/>
                  </a:lnTo>
                  <a:lnTo>
                    <a:pt x="3526" y="1413"/>
                  </a:lnTo>
                  <a:lnTo>
                    <a:pt x="3275" y="1850"/>
                  </a:lnTo>
                  <a:lnTo>
                    <a:pt x="3038" y="2321"/>
                  </a:lnTo>
                  <a:lnTo>
                    <a:pt x="2802" y="2826"/>
                  </a:lnTo>
                  <a:lnTo>
                    <a:pt x="2580" y="3398"/>
                  </a:lnTo>
                  <a:lnTo>
                    <a:pt x="2359" y="4003"/>
                  </a:lnTo>
                  <a:lnTo>
                    <a:pt x="2152" y="4643"/>
                  </a:lnTo>
                  <a:lnTo>
                    <a:pt x="1945" y="5349"/>
                  </a:lnTo>
                  <a:lnTo>
                    <a:pt x="1752" y="6089"/>
                  </a:lnTo>
                  <a:lnTo>
                    <a:pt x="1568" y="6863"/>
                  </a:lnTo>
                  <a:lnTo>
                    <a:pt x="1390" y="7670"/>
                  </a:lnTo>
                  <a:lnTo>
                    <a:pt x="1220" y="8511"/>
                  </a:lnTo>
                  <a:lnTo>
                    <a:pt x="1058" y="9420"/>
                  </a:lnTo>
                  <a:lnTo>
                    <a:pt x="910" y="10328"/>
                  </a:lnTo>
                  <a:lnTo>
                    <a:pt x="770" y="11270"/>
                  </a:lnTo>
                  <a:lnTo>
                    <a:pt x="644" y="12245"/>
                  </a:lnTo>
                  <a:lnTo>
                    <a:pt x="526" y="13255"/>
                  </a:lnTo>
                  <a:lnTo>
                    <a:pt x="415" y="14298"/>
                  </a:lnTo>
                  <a:lnTo>
                    <a:pt x="326" y="15340"/>
                  </a:lnTo>
                  <a:lnTo>
                    <a:pt x="237" y="16417"/>
                  </a:lnTo>
                  <a:lnTo>
                    <a:pt x="171" y="17527"/>
                  </a:lnTo>
                  <a:lnTo>
                    <a:pt x="112" y="18671"/>
                  </a:lnTo>
                  <a:lnTo>
                    <a:pt x="60" y="19815"/>
                  </a:lnTo>
                  <a:lnTo>
                    <a:pt x="31" y="20959"/>
                  </a:lnTo>
                  <a:lnTo>
                    <a:pt x="8" y="22136"/>
                  </a:lnTo>
                  <a:lnTo>
                    <a:pt x="1" y="23347"/>
                  </a:lnTo>
                  <a:lnTo>
                    <a:pt x="8" y="24558"/>
                  </a:lnTo>
                  <a:lnTo>
                    <a:pt x="31" y="25736"/>
                  </a:lnTo>
                  <a:lnTo>
                    <a:pt x="60" y="26879"/>
                  </a:lnTo>
                  <a:lnTo>
                    <a:pt x="112" y="28023"/>
                  </a:lnTo>
                  <a:lnTo>
                    <a:pt x="171" y="29167"/>
                  </a:lnTo>
                  <a:lnTo>
                    <a:pt x="237" y="30277"/>
                  </a:lnTo>
                  <a:lnTo>
                    <a:pt x="326" y="31354"/>
                  </a:lnTo>
                  <a:lnTo>
                    <a:pt x="415" y="32397"/>
                  </a:lnTo>
                  <a:lnTo>
                    <a:pt x="526" y="33440"/>
                  </a:lnTo>
                  <a:lnTo>
                    <a:pt x="644" y="34449"/>
                  </a:lnTo>
                  <a:lnTo>
                    <a:pt x="770" y="35424"/>
                  </a:lnTo>
                  <a:lnTo>
                    <a:pt x="910" y="36366"/>
                  </a:lnTo>
                  <a:lnTo>
                    <a:pt x="1058" y="37275"/>
                  </a:lnTo>
                  <a:lnTo>
                    <a:pt x="1220" y="38183"/>
                  </a:lnTo>
                  <a:lnTo>
                    <a:pt x="1390" y="39024"/>
                  </a:lnTo>
                  <a:lnTo>
                    <a:pt x="1568" y="39831"/>
                  </a:lnTo>
                  <a:lnTo>
                    <a:pt x="1752" y="40605"/>
                  </a:lnTo>
                  <a:lnTo>
                    <a:pt x="1945" y="41345"/>
                  </a:lnTo>
                  <a:lnTo>
                    <a:pt x="2152" y="42052"/>
                  </a:lnTo>
                  <a:lnTo>
                    <a:pt x="2359" y="42691"/>
                  </a:lnTo>
                  <a:lnTo>
                    <a:pt x="2580" y="43296"/>
                  </a:lnTo>
                  <a:lnTo>
                    <a:pt x="2802" y="43868"/>
                  </a:lnTo>
                  <a:lnTo>
                    <a:pt x="3038" y="44373"/>
                  </a:lnTo>
                  <a:lnTo>
                    <a:pt x="3275" y="44844"/>
                  </a:lnTo>
                  <a:lnTo>
                    <a:pt x="3526" y="45281"/>
                  </a:lnTo>
                  <a:lnTo>
                    <a:pt x="3777" y="45651"/>
                  </a:lnTo>
                  <a:lnTo>
                    <a:pt x="4036" y="45954"/>
                  </a:lnTo>
                  <a:lnTo>
                    <a:pt x="4295" y="46223"/>
                  </a:lnTo>
                  <a:lnTo>
                    <a:pt x="4568" y="46425"/>
                  </a:lnTo>
                  <a:lnTo>
                    <a:pt x="4842" y="46560"/>
                  </a:lnTo>
                  <a:lnTo>
                    <a:pt x="5115" y="46661"/>
                  </a:lnTo>
                  <a:lnTo>
                    <a:pt x="5396" y="46694"/>
                  </a:lnTo>
                  <a:lnTo>
                    <a:pt x="5677" y="46661"/>
                  </a:lnTo>
                  <a:lnTo>
                    <a:pt x="5950" y="46560"/>
                  </a:lnTo>
                  <a:lnTo>
                    <a:pt x="6216" y="46425"/>
                  </a:lnTo>
                  <a:lnTo>
                    <a:pt x="6482" y="46223"/>
                  </a:lnTo>
                  <a:lnTo>
                    <a:pt x="6741" y="45954"/>
                  </a:lnTo>
                  <a:lnTo>
                    <a:pt x="7000" y="45651"/>
                  </a:lnTo>
                  <a:lnTo>
                    <a:pt x="7251" y="45281"/>
                  </a:lnTo>
                  <a:lnTo>
                    <a:pt x="7495" y="44844"/>
                  </a:lnTo>
                  <a:lnTo>
                    <a:pt x="7731" y="44373"/>
                  </a:lnTo>
                  <a:lnTo>
                    <a:pt x="7968" y="43868"/>
                  </a:lnTo>
                  <a:lnTo>
                    <a:pt x="8190" y="43296"/>
                  </a:lnTo>
                  <a:lnTo>
                    <a:pt x="8411" y="42691"/>
                  </a:lnTo>
                  <a:lnTo>
                    <a:pt x="8618" y="42052"/>
                  </a:lnTo>
                  <a:lnTo>
                    <a:pt x="8825" y="41345"/>
                  </a:lnTo>
                  <a:lnTo>
                    <a:pt x="9025" y="40605"/>
                  </a:lnTo>
                  <a:lnTo>
                    <a:pt x="9209" y="39831"/>
                  </a:lnTo>
                  <a:lnTo>
                    <a:pt x="9387" y="39024"/>
                  </a:lnTo>
                  <a:lnTo>
                    <a:pt x="9557" y="38183"/>
                  </a:lnTo>
                  <a:lnTo>
                    <a:pt x="9719" y="37275"/>
                  </a:lnTo>
                  <a:lnTo>
                    <a:pt x="9867" y="36366"/>
                  </a:lnTo>
                  <a:lnTo>
                    <a:pt x="10008" y="35424"/>
                  </a:lnTo>
                  <a:lnTo>
                    <a:pt x="10141" y="34449"/>
                  </a:lnTo>
                  <a:lnTo>
                    <a:pt x="10259" y="33440"/>
                  </a:lnTo>
                  <a:lnTo>
                    <a:pt x="10370" y="32397"/>
                  </a:lnTo>
                  <a:lnTo>
                    <a:pt x="10466" y="31354"/>
                  </a:lnTo>
                  <a:lnTo>
                    <a:pt x="10554" y="30277"/>
                  </a:lnTo>
                  <a:lnTo>
                    <a:pt x="10621" y="29167"/>
                  </a:lnTo>
                  <a:lnTo>
                    <a:pt x="10687" y="28023"/>
                  </a:lnTo>
                  <a:lnTo>
                    <a:pt x="10732" y="26879"/>
                  </a:lnTo>
                  <a:lnTo>
                    <a:pt x="10769" y="25736"/>
                  </a:lnTo>
                  <a:lnTo>
                    <a:pt x="10791" y="24558"/>
                  </a:lnTo>
                  <a:lnTo>
                    <a:pt x="10798" y="23347"/>
                  </a:lnTo>
                  <a:lnTo>
                    <a:pt x="10791" y="22136"/>
                  </a:lnTo>
                  <a:lnTo>
                    <a:pt x="10769" y="20959"/>
                  </a:lnTo>
                  <a:lnTo>
                    <a:pt x="10732" y="19815"/>
                  </a:lnTo>
                  <a:lnTo>
                    <a:pt x="10687" y="18671"/>
                  </a:lnTo>
                  <a:lnTo>
                    <a:pt x="10621" y="17527"/>
                  </a:lnTo>
                  <a:lnTo>
                    <a:pt x="10554" y="16417"/>
                  </a:lnTo>
                  <a:lnTo>
                    <a:pt x="10466" y="15340"/>
                  </a:lnTo>
                  <a:lnTo>
                    <a:pt x="10370" y="14298"/>
                  </a:lnTo>
                  <a:lnTo>
                    <a:pt x="10259" y="13255"/>
                  </a:lnTo>
                  <a:lnTo>
                    <a:pt x="10141" y="12245"/>
                  </a:lnTo>
                  <a:lnTo>
                    <a:pt x="10008" y="11270"/>
                  </a:lnTo>
                  <a:lnTo>
                    <a:pt x="9867" y="10328"/>
                  </a:lnTo>
                  <a:lnTo>
                    <a:pt x="9719" y="9420"/>
                  </a:lnTo>
                  <a:lnTo>
                    <a:pt x="9557" y="8511"/>
                  </a:lnTo>
                  <a:lnTo>
                    <a:pt x="9387" y="7670"/>
                  </a:lnTo>
                  <a:lnTo>
                    <a:pt x="9209" y="6863"/>
                  </a:lnTo>
                  <a:lnTo>
                    <a:pt x="9025" y="6089"/>
                  </a:lnTo>
                  <a:lnTo>
                    <a:pt x="8825" y="5349"/>
                  </a:lnTo>
                  <a:lnTo>
                    <a:pt x="8618" y="4643"/>
                  </a:lnTo>
                  <a:lnTo>
                    <a:pt x="8411" y="4003"/>
                  </a:lnTo>
                  <a:lnTo>
                    <a:pt x="8190" y="3398"/>
                  </a:lnTo>
                  <a:lnTo>
                    <a:pt x="7968" y="2826"/>
                  </a:lnTo>
                  <a:lnTo>
                    <a:pt x="7731" y="2321"/>
                  </a:lnTo>
                  <a:lnTo>
                    <a:pt x="7495" y="1850"/>
                  </a:lnTo>
                  <a:lnTo>
                    <a:pt x="7251" y="1413"/>
                  </a:lnTo>
                  <a:lnTo>
                    <a:pt x="7000" y="1043"/>
                  </a:lnTo>
                  <a:lnTo>
                    <a:pt x="6741" y="740"/>
                  </a:lnTo>
                  <a:lnTo>
                    <a:pt x="6482" y="471"/>
                  </a:lnTo>
                  <a:lnTo>
                    <a:pt x="6216" y="269"/>
                  </a:lnTo>
                  <a:lnTo>
                    <a:pt x="5950" y="135"/>
                  </a:lnTo>
                  <a:lnTo>
                    <a:pt x="5677" y="34"/>
                  </a:lnTo>
                  <a:lnTo>
                    <a:pt x="5396" y="0"/>
                  </a:lnTo>
                  <a:close/>
                  <a:moveTo>
                    <a:pt x="5396" y="113472"/>
                  </a:moveTo>
                  <a:lnTo>
                    <a:pt x="5115" y="113506"/>
                  </a:lnTo>
                  <a:lnTo>
                    <a:pt x="4842" y="113573"/>
                  </a:lnTo>
                  <a:lnTo>
                    <a:pt x="4568" y="113742"/>
                  </a:lnTo>
                  <a:lnTo>
                    <a:pt x="4295" y="113943"/>
                  </a:lnTo>
                  <a:lnTo>
                    <a:pt x="4036" y="114213"/>
                  </a:lnTo>
                  <a:lnTo>
                    <a:pt x="3777" y="114515"/>
                  </a:lnTo>
                  <a:lnTo>
                    <a:pt x="3526" y="114885"/>
                  </a:lnTo>
                  <a:lnTo>
                    <a:pt x="3275" y="115323"/>
                  </a:lnTo>
                  <a:lnTo>
                    <a:pt x="3038" y="115794"/>
                  </a:lnTo>
                  <a:lnTo>
                    <a:pt x="2802" y="116298"/>
                  </a:lnTo>
                  <a:lnTo>
                    <a:pt x="2580" y="116870"/>
                  </a:lnTo>
                  <a:lnTo>
                    <a:pt x="2359" y="117476"/>
                  </a:lnTo>
                  <a:lnTo>
                    <a:pt x="2152" y="118115"/>
                  </a:lnTo>
                  <a:lnTo>
                    <a:pt x="1945" y="118821"/>
                  </a:lnTo>
                  <a:lnTo>
                    <a:pt x="1752" y="119562"/>
                  </a:lnTo>
                  <a:lnTo>
                    <a:pt x="1568" y="120335"/>
                  </a:lnTo>
                  <a:lnTo>
                    <a:pt x="1390" y="121143"/>
                  </a:lnTo>
                  <a:lnTo>
                    <a:pt x="1220" y="121984"/>
                  </a:lnTo>
                  <a:lnTo>
                    <a:pt x="1058" y="122858"/>
                  </a:lnTo>
                  <a:lnTo>
                    <a:pt x="910" y="123800"/>
                  </a:lnTo>
                  <a:lnTo>
                    <a:pt x="770" y="124742"/>
                  </a:lnTo>
                  <a:lnTo>
                    <a:pt x="644" y="125718"/>
                  </a:lnTo>
                  <a:lnTo>
                    <a:pt x="526" y="126727"/>
                  </a:lnTo>
                  <a:lnTo>
                    <a:pt x="415" y="127736"/>
                  </a:lnTo>
                  <a:lnTo>
                    <a:pt x="326" y="128813"/>
                  </a:lnTo>
                  <a:lnTo>
                    <a:pt x="237" y="129889"/>
                  </a:lnTo>
                  <a:lnTo>
                    <a:pt x="171" y="131000"/>
                  </a:lnTo>
                  <a:lnTo>
                    <a:pt x="112" y="132110"/>
                  </a:lnTo>
                  <a:lnTo>
                    <a:pt x="60" y="133254"/>
                  </a:lnTo>
                  <a:lnTo>
                    <a:pt x="31" y="134431"/>
                  </a:lnTo>
                  <a:lnTo>
                    <a:pt x="8" y="135608"/>
                  </a:lnTo>
                  <a:lnTo>
                    <a:pt x="1" y="136820"/>
                  </a:lnTo>
                  <a:lnTo>
                    <a:pt x="8" y="137997"/>
                  </a:lnTo>
                  <a:lnTo>
                    <a:pt x="31" y="139174"/>
                  </a:lnTo>
                  <a:lnTo>
                    <a:pt x="60" y="140352"/>
                  </a:lnTo>
                  <a:lnTo>
                    <a:pt x="112" y="141496"/>
                  </a:lnTo>
                  <a:lnTo>
                    <a:pt x="171" y="142640"/>
                  </a:lnTo>
                  <a:lnTo>
                    <a:pt x="237" y="143716"/>
                  </a:lnTo>
                  <a:lnTo>
                    <a:pt x="326" y="144826"/>
                  </a:lnTo>
                  <a:lnTo>
                    <a:pt x="415" y="145869"/>
                  </a:lnTo>
                  <a:lnTo>
                    <a:pt x="526" y="146912"/>
                  </a:lnTo>
                  <a:lnTo>
                    <a:pt x="644" y="147921"/>
                  </a:lnTo>
                  <a:lnTo>
                    <a:pt x="770" y="148897"/>
                  </a:lnTo>
                  <a:lnTo>
                    <a:pt x="910" y="149839"/>
                  </a:lnTo>
                  <a:lnTo>
                    <a:pt x="1058" y="150747"/>
                  </a:lnTo>
                  <a:lnTo>
                    <a:pt x="1220" y="151622"/>
                  </a:lnTo>
                  <a:lnTo>
                    <a:pt x="1390" y="152496"/>
                  </a:lnTo>
                  <a:lnTo>
                    <a:pt x="1568" y="153304"/>
                  </a:lnTo>
                  <a:lnTo>
                    <a:pt x="1752" y="154078"/>
                  </a:lnTo>
                  <a:lnTo>
                    <a:pt x="1945" y="154818"/>
                  </a:lnTo>
                  <a:lnTo>
                    <a:pt x="2152" y="155491"/>
                  </a:lnTo>
                  <a:lnTo>
                    <a:pt x="2359" y="156163"/>
                  </a:lnTo>
                  <a:lnTo>
                    <a:pt x="2580" y="156769"/>
                  </a:lnTo>
                  <a:lnTo>
                    <a:pt x="2802" y="157341"/>
                  </a:lnTo>
                  <a:lnTo>
                    <a:pt x="3038" y="157845"/>
                  </a:lnTo>
                  <a:lnTo>
                    <a:pt x="3275" y="158316"/>
                  </a:lnTo>
                  <a:lnTo>
                    <a:pt x="3526" y="158720"/>
                  </a:lnTo>
                  <a:lnTo>
                    <a:pt x="3777" y="159090"/>
                  </a:lnTo>
                  <a:lnTo>
                    <a:pt x="4036" y="159427"/>
                  </a:lnTo>
                  <a:lnTo>
                    <a:pt x="4295" y="159696"/>
                  </a:lnTo>
                  <a:lnTo>
                    <a:pt x="4568" y="159898"/>
                  </a:lnTo>
                  <a:lnTo>
                    <a:pt x="4842" y="160032"/>
                  </a:lnTo>
                  <a:lnTo>
                    <a:pt x="5115" y="160133"/>
                  </a:lnTo>
                  <a:lnTo>
                    <a:pt x="5396" y="160167"/>
                  </a:lnTo>
                  <a:lnTo>
                    <a:pt x="5677" y="160133"/>
                  </a:lnTo>
                  <a:lnTo>
                    <a:pt x="5950" y="160032"/>
                  </a:lnTo>
                  <a:lnTo>
                    <a:pt x="6216" y="159898"/>
                  </a:lnTo>
                  <a:lnTo>
                    <a:pt x="6482" y="159696"/>
                  </a:lnTo>
                  <a:lnTo>
                    <a:pt x="6741" y="159427"/>
                  </a:lnTo>
                  <a:lnTo>
                    <a:pt x="7000" y="159090"/>
                  </a:lnTo>
                  <a:lnTo>
                    <a:pt x="7251" y="158720"/>
                  </a:lnTo>
                  <a:lnTo>
                    <a:pt x="7495" y="158316"/>
                  </a:lnTo>
                  <a:lnTo>
                    <a:pt x="7731" y="157845"/>
                  </a:lnTo>
                  <a:lnTo>
                    <a:pt x="7968" y="157341"/>
                  </a:lnTo>
                  <a:lnTo>
                    <a:pt x="8190" y="156769"/>
                  </a:lnTo>
                  <a:lnTo>
                    <a:pt x="8411" y="156163"/>
                  </a:lnTo>
                  <a:lnTo>
                    <a:pt x="8618" y="155491"/>
                  </a:lnTo>
                  <a:lnTo>
                    <a:pt x="8825" y="154818"/>
                  </a:lnTo>
                  <a:lnTo>
                    <a:pt x="9025" y="154078"/>
                  </a:lnTo>
                  <a:lnTo>
                    <a:pt x="9209" y="153304"/>
                  </a:lnTo>
                  <a:lnTo>
                    <a:pt x="9387" y="152496"/>
                  </a:lnTo>
                  <a:lnTo>
                    <a:pt x="9557" y="151622"/>
                  </a:lnTo>
                  <a:lnTo>
                    <a:pt x="9719" y="150747"/>
                  </a:lnTo>
                  <a:lnTo>
                    <a:pt x="9867" y="149839"/>
                  </a:lnTo>
                  <a:lnTo>
                    <a:pt x="10008" y="148897"/>
                  </a:lnTo>
                  <a:lnTo>
                    <a:pt x="10141" y="147921"/>
                  </a:lnTo>
                  <a:lnTo>
                    <a:pt x="10259" y="146912"/>
                  </a:lnTo>
                  <a:lnTo>
                    <a:pt x="10370" y="145869"/>
                  </a:lnTo>
                  <a:lnTo>
                    <a:pt x="10466" y="144826"/>
                  </a:lnTo>
                  <a:lnTo>
                    <a:pt x="10554" y="143716"/>
                  </a:lnTo>
                  <a:lnTo>
                    <a:pt x="10621" y="142640"/>
                  </a:lnTo>
                  <a:lnTo>
                    <a:pt x="10687" y="141496"/>
                  </a:lnTo>
                  <a:lnTo>
                    <a:pt x="10732" y="140352"/>
                  </a:lnTo>
                  <a:lnTo>
                    <a:pt x="10769" y="139174"/>
                  </a:lnTo>
                  <a:lnTo>
                    <a:pt x="10791" y="137997"/>
                  </a:lnTo>
                  <a:lnTo>
                    <a:pt x="10798" y="136820"/>
                  </a:lnTo>
                  <a:lnTo>
                    <a:pt x="10791" y="135608"/>
                  </a:lnTo>
                  <a:lnTo>
                    <a:pt x="10769" y="134431"/>
                  </a:lnTo>
                  <a:lnTo>
                    <a:pt x="10732" y="133254"/>
                  </a:lnTo>
                  <a:lnTo>
                    <a:pt x="10687" y="132110"/>
                  </a:lnTo>
                  <a:lnTo>
                    <a:pt x="10621" y="131000"/>
                  </a:lnTo>
                  <a:lnTo>
                    <a:pt x="10554" y="129889"/>
                  </a:lnTo>
                  <a:lnTo>
                    <a:pt x="10466" y="128813"/>
                  </a:lnTo>
                  <a:lnTo>
                    <a:pt x="10370" y="127736"/>
                  </a:lnTo>
                  <a:lnTo>
                    <a:pt x="10259" y="126727"/>
                  </a:lnTo>
                  <a:lnTo>
                    <a:pt x="10141" y="125718"/>
                  </a:lnTo>
                  <a:lnTo>
                    <a:pt x="10008" y="124742"/>
                  </a:lnTo>
                  <a:lnTo>
                    <a:pt x="9867" y="123800"/>
                  </a:lnTo>
                  <a:lnTo>
                    <a:pt x="9719" y="122858"/>
                  </a:lnTo>
                  <a:lnTo>
                    <a:pt x="9557" y="121984"/>
                  </a:lnTo>
                  <a:lnTo>
                    <a:pt x="9387" y="121143"/>
                  </a:lnTo>
                  <a:lnTo>
                    <a:pt x="9209" y="120335"/>
                  </a:lnTo>
                  <a:lnTo>
                    <a:pt x="9025" y="119562"/>
                  </a:lnTo>
                  <a:lnTo>
                    <a:pt x="8825" y="118821"/>
                  </a:lnTo>
                  <a:lnTo>
                    <a:pt x="8618" y="118115"/>
                  </a:lnTo>
                  <a:lnTo>
                    <a:pt x="8411" y="117476"/>
                  </a:lnTo>
                  <a:lnTo>
                    <a:pt x="8190" y="116870"/>
                  </a:lnTo>
                  <a:lnTo>
                    <a:pt x="7968" y="116298"/>
                  </a:lnTo>
                  <a:lnTo>
                    <a:pt x="7731" y="115794"/>
                  </a:lnTo>
                  <a:lnTo>
                    <a:pt x="7495" y="115323"/>
                  </a:lnTo>
                  <a:lnTo>
                    <a:pt x="7251" y="114885"/>
                  </a:lnTo>
                  <a:lnTo>
                    <a:pt x="7000" y="114515"/>
                  </a:lnTo>
                  <a:lnTo>
                    <a:pt x="6741" y="114213"/>
                  </a:lnTo>
                  <a:lnTo>
                    <a:pt x="6482" y="113943"/>
                  </a:lnTo>
                  <a:lnTo>
                    <a:pt x="6216" y="113742"/>
                  </a:lnTo>
                  <a:lnTo>
                    <a:pt x="5950" y="113573"/>
                  </a:lnTo>
                  <a:lnTo>
                    <a:pt x="5677" y="113506"/>
                  </a:lnTo>
                  <a:lnTo>
                    <a:pt x="5396" y="113472"/>
                  </a:lnTo>
                  <a:close/>
                  <a:moveTo>
                    <a:pt x="5115" y="226945"/>
                  </a:moveTo>
                  <a:lnTo>
                    <a:pt x="4842" y="227046"/>
                  </a:lnTo>
                  <a:lnTo>
                    <a:pt x="4568" y="227214"/>
                  </a:lnTo>
                  <a:lnTo>
                    <a:pt x="4295" y="227416"/>
                  </a:lnTo>
                  <a:lnTo>
                    <a:pt x="4036" y="227651"/>
                  </a:lnTo>
                  <a:lnTo>
                    <a:pt x="3777" y="227988"/>
                  </a:lnTo>
                  <a:lnTo>
                    <a:pt x="3526" y="228358"/>
                  </a:lnTo>
                  <a:lnTo>
                    <a:pt x="3275" y="228761"/>
                  </a:lnTo>
                  <a:lnTo>
                    <a:pt x="3038" y="229232"/>
                  </a:lnTo>
                  <a:lnTo>
                    <a:pt x="2802" y="229771"/>
                  </a:lnTo>
                  <a:lnTo>
                    <a:pt x="2580" y="230309"/>
                  </a:lnTo>
                  <a:lnTo>
                    <a:pt x="2359" y="230915"/>
                  </a:lnTo>
                  <a:lnTo>
                    <a:pt x="2152" y="231587"/>
                  </a:lnTo>
                  <a:lnTo>
                    <a:pt x="1945" y="232260"/>
                  </a:lnTo>
                  <a:lnTo>
                    <a:pt x="1752" y="233000"/>
                  </a:lnTo>
                  <a:lnTo>
                    <a:pt x="1568" y="233774"/>
                  </a:lnTo>
                  <a:lnTo>
                    <a:pt x="1390" y="234581"/>
                  </a:lnTo>
                  <a:lnTo>
                    <a:pt x="1220" y="235422"/>
                  </a:lnTo>
                  <a:lnTo>
                    <a:pt x="1058" y="236331"/>
                  </a:lnTo>
                  <a:lnTo>
                    <a:pt x="910" y="237239"/>
                  </a:lnTo>
                  <a:lnTo>
                    <a:pt x="770" y="238181"/>
                  </a:lnTo>
                  <a:lnTo>
                    <a:pt x="644" y="239157"/>
                  </a:lnTo>
                  <a:lnTo>
                    <a:pt x="526" y="240166"/>
                  </a:lnTo>
                  <a:lnTo>
                    <a:pt x="415" y="241209"/>
                  </a:lnTo>
                  <a:lnTo>
                    <a:pt x="326" y="242252"/>
                  </a:lnTo>
                  <a:lnTo>
                    <a:pt x="237" y="243328"/>
                  </a:lnTo>
                  <a:lnTo>
                    <a:pt x="171" y="244438"/>
                  </a:lnTo>
                  <a:lnTo>
                    <a:pt x="112" y="245582"/>
                  </a:lnTo>
                  <a:lnTo>
                    <a:pt x="60" y="246726"/>
                  </a:lnTo>
                  <a:lnTo>
                    <a:pt x="31" y="247903"/>
                  </a:lnTo>
                  <a:lnTo>
                    <a:pt x="8" y="249081"/>
                  </a:lnTo>
                  <a:lnTo>
                    <a:pt x="1" y="250258"/>
                  </a:lnTo>
                  <a:lnTo>
                    <a:pt x="8" y="251469"/>
                  </a:lnTo>
                  <a:lnTo>
                    <a:pt x="31" y="252647"/>
                  </a:lnTo>
                  <a:lnTo>
                    <a:pt x="60" y="253824"/>
                  </a:lnTo>
                  <a:lnTo>
                    <a:pt x="112" y="254968"/>
                  </a:lnTo>
                  <a:lnTo>
                    <a:pt x="171" y="256078"/>
                  </a:lnTo>
                  <a:lnTo>
                    <a:pt x="237" y="257188"/>
                  </a:lnTo>
                  <a:lnTo>
                    <a:pt x="326" y="258265"/>
                  </a:lnTo>
                  <a:lnTo>
                    <a:pt x="415" y="259341"/>
                  </a:lnTo>
                  <a:lnTo>
                    <a:pt x="526" y="260384"/>
                  </a:lnTo>
                  <a:lnTo>
                    <a:pt x="644" y="261360"/>
                  </a:lnTo>
                  <a:lnTo>
                    <a:pt x="770" y="262336"/>
                  </a:lnTo>
                  <a:lnTo>
                    <a:pt x="910" y="263311"/>
                  </a:lnTo>
                  <a:lnTo>
                    <a:pt x="1058" y="264220"/>
                  </a:lnTo>
                  <a:lnTo>
                    <a:pt x="1220" y="265094"/>
                  </a:lnTo>
                  <a:lnTo>
                    <a:pt x="1390" y="265935"/>
                  </a:lnTo>
                  <a:lnTo>
                    <a:pt x="1568" y="266743"/>
                  </a:lnTo>
                  <a:lnTo>
                    <a:pt x="1752" y="267516"/>
                  </a:lnTo>
                  <a:lnTo>
                    <a:pt x="1945" y="268256"/>
                  </a:lnTo>
                  <a:lnTo>
                    <a:pt x="2152" y="268963"/>
                  </a:lnTo>
                  <a:lnTo>
                    <a:pt x="2359" y="269602"/>
                  </a:lnTo>
                  <a:lnTo>
                    <a:pt x="2580" y="270208"/>
                  </a:lnTo>
                  <a:lnTo>
                    <a:pt x="2802" y="270780"/>
                  </a:lnTo>
                  <a:lnTo>
                    <a:pt x="3038" y="271318"/>
                  </a:lnTo>
                  <a:lnTo>
                    <a:pt x="3275" y="271789"/>
                  </a:lnTo>
                  <a:lnTo>
                    <a:pt x="3526" y="272193"/>
                  </a:lnTo>
                  <a:lnTo>
                    <a:pt x="3777" y="272563"/>
                  </a:lnTo>
                  <a:lnTo>
                    <a:pt x="4036" y="272865"/>
                  </a:lnTo>
                  <a:lnTo>
                    <a:pt x="4295" y="273134"/>
                  </a:lnTo>
                  <a:lnTo>
                    <a:pt x="4568" y="273336"/>
                  </a:lnTo>
                  <a:lnTo>
                    <a:pt x="4842" y="273505"/>
                  </a:lnTo>
                  <a:lnTo>
                    <a:pt x="5115" y="273572"/>
                  </a:lnTo>
                  <a:lnTo>
                    <a:pt x="5396" y="273605"/>
                  </a:lnTo>
                  <a:lnTo>
                    <a:pt x="5677" y="273572"/>
                  </a:lnTo>
                  <a:lnTo>
                    <a:pt x="5950" y="273505"/>
                  </a:lnTo>
                  <a:lnTo>
                    <a:pt x="6216" y="273336"/>
                  </a:lnTo>
                  <a:lnTo>
                    <a:pt x="6482" y="273134"/>
                  </a:lnTo>
                  <a:lnTo>
                    <a:pt x="6741" y="272865"/>
                  </a:lnTo>
                  <a:lnTo>
                    <a:pt x="7000" y="272563"/>
                  </a:lnTo>
                  <a:lnTo>
                    <a:pt x="7251" y="272193"/>
                  </a:lnTo>
                  <a:lnTo>
                    <a:pt x="7495" y="271789"/>
                  </a:lnTo>
                  <a:lnTo>
                    <a:pt x="7731" y="271318"/>
                  </a:lnTo>
                  <a:lnTo>
                    <a:pt x="7968" y="270780"/>
                  </a:lnTo>
                  <a:lnTo>
                    <a:pt x="8190" y="270208"/>
                  </a:lnTo>
                  <a:lnTo>
                    <a:pt x="8411" y="269602"/>
                  </a:lnTo>
                  <a:lnTo>
                    <a:pt x="8618" y="268963"/>
                  </a:lnTo>
                  <a:lnTo>
                    <a:pt x="8825" y="268256"/>
                  </a:lnTo>
                  <a:lnTo>
                    <a:pt x="9025" y="267516"/>
                  </a:lnTo>
                  <a:lnTo>
                    <a:pt x="9209" y="266743"/>
                  </a:lnTo>
                  <a:lnTo>
                    <a:pt x="9387" y="265935"/>
                  </a:lnTo>
                  <a:lnTo>
                    <a:pt x="9557" y="265094"/>
                  </a:lnTo>
                  <a:lnTo>
                    <a:pt x="9719" y="264220"/>
                  </a:lnTo>
                  <a:lnTo>
                    <a:pt x="9867" y="263311"/>
                  </a:lnTo>
                  <a:lnTo>
                    <a:pt x="10008" y="262336"/>
                  </a:lnTo>
                  <a:lnTo>
                    <a:pt x="10141" y="261360"/>
                  </a:lnTo>
                  <a:lnTo>
                    <a:pt x="10259" y="260384"/>
                  </a:lnTo>
                  <a:lnTo>
                    <a:pt x="10370" y="259341"/>
                  </a:lnTo>
                  <a:lnTo>
                    <a:pt x="10466" y="258265"/>
                  </a:lnTo>
                  <a:lnTo>
                    <a:pt x="10554" y="257188"/>
                  </a:lnTo>
                  <a:lnTo>
                    <a:pt x="10621" y="256078"/>
                  </a:lnTo>
                  <a:lnTo>
                    <a:pt x="10687" y="254968"/>
                  </a:lnTo>
                  <a:lnTo>
                    <a:pt x="10732" y="253824"/>
                  </a:lnTo>
                  <a:lnTo>
                    <a:pt x="10769" y="252647"/>
                  </a:lnTo>
                  <a:lnTo>
                    <a:pt x="10791" y="251469"/>
                  </a:lnTo>
                  <a:lnTo>
                    <a:pt x="10798" y="250258"/>
                  </a:lnTo>
                  <a:lnTo>
                    <a:pt x="10791" y="249081"/>
                  </a:lnTo>
                  <a:lnTo>
                    <a:pt x="10769" y="247903"/>
                  </a:lnTo>
                  <a:lnTo>
                    <a:pt x="10732" y="246726"/>
                  </a:lnTo>
                  <a:lnTo>
                    <a:pt x="10687" y="245582"/>
                  </a:lnTo>
                  <a:lnTo>
                    <a:pt x="10621" y="244438"/>
                  </a:lnTo>
                  <a:lnTo>
                    <a:pt x="10554" y="243328"/>
                  </a:lnTo>
                  <a:lnTo>
                    <a:pt x="10466" y="242252"/>
                  </a:lnTo>
                  <a:lnTo>
                    <a:pt x="10370" y="241209"/>
                  </a:lnTo>
                  <a:lnTo>
                    <a:pt x="10259" y="240166"/>
                  </a:lnTo>
                  <a:lnTo>
                    <a:pt x="10141" y="239157"/>
                  </a:lnTo>
                  <a:lnTo>
                    <a:pt x="10008" y="238181"/>
                  </a:lnTo>
                  <a:lnTo>
                    <a:pt x="9867" y="237239"/>
                  </a:lnTo>
                  <a:lnTo>
                    <a:pt x="9719" y="236331"/>
                  </a:lnTo>
                  <a:lnTo>
                    <a:pt x="9557" y="235422"/>
                  </a:lnTo>
                  <a:lnTo>
                    <a:pt x="9387" y="234581"/>
                  </a:lnTo>
                  <a:lnTo>
                    <a:pt x="9209" y="233774"/>
                  </a:lnTo>
                  <a:lnTo>
                    <a:pt x="9025" y="233000"/>
                  </a:lnTo>
                  <a:lnTo>
                    <a:pt x="8825" y="232260"/>
                  </a:lnTo>
                  <a:lnTo>
                    <a:pt x="8618" y="231587"/>
                  </a:lnTo>
                  <a:lnTo>
                    <a:pt x="8411" y="230915"/>
                  </a:lnTo>
                  <a:lnTo>
                    <a:pt x="8190" y="230309"/>
                  </a:lnTo>
                  <a:lnTo>
                    <a:pt x="7968" y="229771"/>
                  </a:lnTo>
                  <a:lnTo>
                    <a:pt x="7731" y="229232"/>
                  </a:lnTo>
                  <a:lnTo>
                    <a:pt x="7495" y="228761"/>
                  </a:lnTo>
                  <a:lnTo>
                    <a:pt x="7251" y="228358"/>
                  </a:lnTo>
                  <a:lnTo>
                    <a:pt x="7000" y="227988"/>
                  </a:lnTo>
                  <a:lnTo>
                    <a:pt x="6741" y="227651"/>
                  </a:lnTo>
                  <a:lnTo>
                    <a:pt x="6482" y="227416"/>
                  </a:lnTo>
                  <a:lnTo>
                    <a:pt x="6216" y="227214"/>
                  </a:lnTo>
                  <a:lnTo>
                    <a:pt x="5950" y="227046"/>
                  </a:lnTo>
                  <a:lnTo>
                    <a:pt x="5677" y="226945"/>
                  </a:lnTo>
                  <a:close/>
                  <a:moveTo>
                    <a:pt x="5115" y="340384"/>
                  </a:moveTo>
                  <a:lnTo>
                    <a:pt x="4842" y="340485"/>
                  </a:lnTo>
                  <a:lnTo>
                    <a:pt x="4568" y="340653"/>
                  </a:lnTo>
                  <a:lnTo>
                    <a:pt x="4295" y="340855"/>
                  </a:lnTo>
                  <a:lnTo>
                    <a:pt x="4036" y="341124"/>
                  </a:lnTo>
                  <a:lnTo>
                    <a:pt x="3777" y="341426"/>
                  </a:lnTo>
                  <a:lnTo>
                    <a:pt x="3526" y="341797"/>
                  </a:lnTo>
                  <a:lnTo>
                    <a:pt x="3275" y="342200"/>
                  </a:lnTo>
                  <a:lnTo>
                    <a:pt x="3038" y="342671"/>
                  </a:lnTo>
                  <a:lnTo>
                    <a:pt x="2802" y="343209"/>
                  </a:lnTo>
                  <a:lnTo>
                    <a:pt x="2580" y="343748"/>
                  </a:lnTo>
                  <a:lnTo>
                    <a:pt x="2359" y="344387"/>
                  </a:lnTo>
                  <a:lnTo>
                    <a:pt x="2152" y="345026"/>
                  </a:lnTo>
                  <a:lnTo>
                    <a:pt x="1945" y="345733"/>
                  </a:lnTo>
                  <a:lnTo>
                    <a:pt x="1752" y="346439"/>
                  </a:lnTo>
                  <a:lnTo>
                    <a:pt x="1568" y="347213"/>
                  </a:lnTo>
                  <a:lnTo>
                    <a:pt x="1390" y="348054"/>
                  </a:lnTo>
                  <a:lnTo>
                    <a:pt x="1220" y="348895"/>
                  </a:lnTo>
                  <a:lnTo>
                    <a:pt x="1058" y="349770"/>
                  </a:lnTo>
                  <a:lnTo>
                    <a:pt x="910" y="350678"/>
                  </a:lnTo>
                  <a:lnTo>
                    <a:pt x="770" y="351620"/>
                  </a:lnTo>
                  <a:lnTo>
                    <a:pt x="644" y="352595"/>
                  </a:lnTo>
                  <a:lnTo>
                    <a:pt x="526" y="353605"/>
                  </a:lnTo>
                  <a:lnTo>
                    <a:pt x="415" y="354648"/>
                  </a:lnTo>
                  <a:lnTo>
                    <a:pt x="326" y="355724"/>
                  </a:lnTo>
                  <a:lnTo>
                    <a:pt x="237" y="356801"/>
                  </a:lnTo>
                  <a:lnTo>
                    <a:pt x="171" y="357911"/>
                  </a:lnTo>
                  <a:lnTo>
                    <a:pt x="112" y="359021"/>
                  </a:lnTo>
                  <a:lnTo>
                    <a:pt x="60" y="360165"/>
                  </a:lnTo>
                  <a:lnTo>
                    <a:pt x="31" y="361342"/>
                  </a:lnTo>
                  <a:lnTo>
                    <a:pt x="8" y="362520"/>
                  </a:lnTo>
                  <a:lnTo>
                    <a:pt x="1" y="363697"/>
                  </a:lnTo>
                  <a:lnTo>
                    <a:pt x="8" y="364908"/>
                  </a:lnTo>
                  <a:lnTo>
                    <a:pt x="31" y="366086"/>
                  </a:lnTo>
                  <a:lnTo>
                    <a:pt x="60" y="367263"/>
                  </a:lnTo>
                  <a:lnTo>
                    <a:pt x="112" y="368407"/>
                  </a:lnTo>
                  <a:lnTo>
                    <a:pt x="171" y="369517"/>
                  </a:lnTo>
                  <a:lnTo>
                    <a:pt x="237" y="370627"/>
                  </a:lnTo>
                  <a:lnTo>
                    <a:pt x="326" y="371704"/>
                  </a:lnTo>
                  <a:lnTo>
                    <a:pt x="415" y="372780"/>
                  </a:lnTo>
                  <a:lnTo>
                    <a:pt x="526" y="373823"/>
                  </a:lnTo>
                  <a:lnTo>
                    <a:pt x="644" y="374799"/>
                  </a:lnTo>
                  <a:lnTo>
                    <a:pt x="770" y="375808"/>
                  </a:lnTo>
                  <a:lnTo>
                    <a:pt x="910" y="376750"/>
                  </a:lnTo>
                  <a:lnTo>
                    <a:pt x="1058" y="377658"/>
                  </a:lnTo>
                  <a:lnTo>
                    <a:pt x="1220" y="378533"/>
                  </a:lnTo>
                  <a:lnTo>
                    <a:pt x="1390" y="379374"/>
                  </a:lnTo>
                  <a:lnTo>
                    <a:pt x="1568" y="380215"/>
                  </a:lnTo>
                  <a:lnTo>
                    <a:pt x="1752" y="380989"/>
                  </a:lnTo>
                  <a:lnTo>
                    <a:pt x="1945" y="381695"/>
                  </a:lnTo>
                  <a:lnTo>
                    <a:pt x="2152" y="382402"/>
                  </a:lnTo>
                  <a:lnTo>
                    <a:pt x="2359" y="383041"/>
                  </a:lnTo>
                  <a:lnTo>
                    <a:pt x="2580" y="383680"/>
                  </a:lnTo>
                  <a:lnTo>
                    <a:pt x="2802" y="384218"/>
                  </a:lnTo>
                  <a:lnTo>
                    <a:pt x="3038" y="384757"/>
                  </a:lnTo>
                  <a:lnTo>
                    <a:pt x="3275" y="385228"/>
                  </a:lnTo>
                  <a:lnTo>
                    <a:pt x="3526" y="385631"/>
                  </a:lnTo>
                  <a:lnTo>
                    <a:pt x="3777" y="386001"/>
                  </a:lnTo>
                  <a:lnTo>
                    <a:pt x="4036" y="386304"/>
                  </a:lnTo>
                  <a:lnTo>
                    <a:pt x="4295" y="386573"/>
                  </a:lnTo>
                  <a:lnTo>
                    <a:pt x="4568" y="386775"/>
                  </a:lnTo>
                  <a:lnTo>
                    <a:pt x="4842" y="386943"/>
                  </a:lnTo>
                  <a:lnTo>
                    <a:pt x="5115" y="387044"/>
                  </a:lnTo>
                  <a:lnTo>
                    <a:pt x="5677" y="387044"/>
                  </a:lnTo>
                  <a:lnTo>
                    <a:pt x="5950" y="386943"/>
                  </a:lnTo>
                  <a:lnTo>
                    <a:pt x="6216" y="386775"/>
                  </a:lnTo>
                  <a:lnTo>
                    <a:pt x="6482" y="386573"/>
                  </a:lnTo>
                  <a:lnTo>
                    <a:pt x="6741" y="386304"/>
                  </a:lnTo>
                  <a:lnTo>
                    <a:pt x="7000" y="386001"/>
                  </a:lnTo>
                  <a:lnTo>
                    <a:pt x="7251" y="385631"/>
                  </a:lnTo>
                  <a:lnTo>
                    <a:pt x="7495" y="385228"/>
                  </a:lnTo>
                  <a:lnTo>
                    <a:pt x="7731" y="384757"/>
                  </a:lnTo>
                  <a:lnTo>
                    <a:pt x="7968" y="384218"/>
                  </a:lnTo>
                  <a:lnTo>
                    <a:pt x="8190" y="383680"/>
                  </a:lnTo>
                  <a:lnTo>
                    <a:pt x="8411" y="383041"/>
                  </a:lnTo>
                  <a:lnTo>
                    <a:pt x="8618" y="382402"/>
                  </a:lnTo>
                  <a:lnTo>
                    <a:pt x="8825" y="381695"/>
                  </a:lnTo>
                  <a:lnTo>
                    <a:pt x="9025" y="380989"/>
                  </a:lnTo>
                  <a:lnTo>
                    <a:pt x="9209" y="380215"/>
                  </a:lnTo>
                  <a:lnTo>
                    <a:pt x="9387" y="379374"/>
                  </a:lnTo>
                  <a:lnTo>
                    <a:pt x="9557" y="378533"/>
                  </a:lnTo>
                  <a:lnTo>
                    <a:pt x="9719" y="377658"/>
                  </a:lnTo>
                  <a:lnTo>
                    <a:pt x="9867" y="376750"/>
                  </a:lnTo>
                  <a:lnTo>
                    <a:pt x="10008" y="375808"/>
                  </a:lnTo>
                  <a:lnTo>
                    <a:pt x="10141" y="374799"/>
                  </a:lnTo>
                  <a:lnTo>
                    <a:pt x="10259" y="373823"/>
                  </a:lnTo>
                  <a:lnTo>
                    <a:pt x="10370" y="372780"/>
                  </a:lnTo>
                  <a:lnTo>
                    <a:pt x="10466" y="371704"/>
                  </a:lnTo>
                  <a:lnTo>
                    <a:pt x="10554" y="370627"/>
                  </a:lnTo>
                  <a:lnTo>
                    <a:pt x="10621" y="369517"/>
                  </a:lnTo>
                  <a:lnTo>
                    <a:pt x="10687" y="368407"/>
                  </a:lnTo>
                  <a:lnTo>
                    <a:pt x="10732" y="367263"/>
                  </a:lnTo>
                  <a:lnTo>
                    <a:pt x="10769" y="366086"/>
                  </a:lnTo>
                  <a:lnTo>
                    <a:pt x="10791" y="364908"/>
                  </a:lnTo>
                  <a:lnTo>
                    <a:pt x="10798" y="363697"/>
                  </a:lnTo>
                  <a:lnTo>
                    <a:pt x="10791" y="362520"/>
                  </a:lnTo>
                  <a:lnTo>
                    <a:pt x="10769" y="361342"/>
                  </a:lnTo>
                  <a:lnTo>
                    <a:pt x="10732" y="360165"/>
                  </a:lnTo>
                  <a:lnTo>
                    <a:pt x="10687" y="359021"/>
                  </a:lnTo>
                  <a:lnTo>
                    <a:pt x="10621" y="357911"/>
                  </a:lnTo>
                  <a:lnTo>
                    <a:pt x="10554" y="356801"/>
                  </a:lnTo>
                  <a:lnTo>
                    <a:pt x="10466" y="355724"/>
                  </a:lnTo>
                  <a:lnTo>
                    <a:pt x="10370" y="354648"/>
                  </a:lnTo>
                  <a:lnTo>
                    <a:pt x="10259" y="353605"/>
                  </a:lnTo>
                  <a:lnTo>
                    <a:pt x="10141" y="352595"/>
                  </a:lnTo>
                  <a:lnTo>
                    <a:pt x="10008" y="351620"/>
                  </a:lnTo>
                  <a:lnTo>
                    <a:pt x="9867" y="350678"/>
                  </a:lnTo>
                  <a:lnTo>
                    <a:pt x="9719" y="349770"/>
                  </a:lnTo>
                  <a:lnTo>
                    <a:pt x="9557" y="348895"/>
                  </a:lnTo>
                  <a:lnTo>
                    <a:pt x="9387" y="348054"/>
                  </a:lnTo>
                  <a:lnTo>
                    <a:pt x="9209" y="347213"/>
                  </a:lnTo>
                  <a:lnTo>
                    <a:pt x="9025" y="346439"/>
                  </a:lnTo>
                  <a:lnTo>
                    <a:pt x="8825" y="345733"/>
                  </a:lnTo>
                  <a:lnTo>
                    <a:pt x="8618" y="345026"/>
                  </a:lnTo>
                  <a:lnTo>
                    <a:pt x="8411" y="344387"/>
                  </a:lnTo>
                  <a:lnTo>
                    <a:pt x="8190" y="343748"/>
                  </a:lnTo>
                  <a:lnTo>
                    <a:pt x="7968" y="343209"/>
                  </a:lnTo>
                  <a:lnTo>
                    <a:pt x="7731" y="342671"/>
                  </a:lnTo>
                  <a:lnTo>
                    <a:pt x="7495" y="342200"/>
                  </a:lnTo>
                  <a:lnTo>
                    <a:pt x="7251" y="341797"/>
                  </a:lnTo>
                  <a:lnTo>
                    <a:pt x="7000" y="341426"/>
                  </a:lnTo>
                  <a:lnTo>
                    <a:pt x="6741" y="341124"/>
                  </a:lnTo>
                  <a:lnTo>
                    <a:pt x="6482" y="340855"/>
                  </a:lnTo>
                  <a:lnTo>
                    <a:pt x="6216" y="340653"/>
                  </a:lnTo>
                  <a:lnTo>
                    <a:pt x="5950" y="340485"/>
                  </a:lnTo>
                  <a:lnTo>
                    <a:pt x="5677" y="340384"/>
                  </a:lnTo>
                  <a:close/>
                  <a:moveTo>
                    <a:pt x="5396" y="453822"/>
                  </a:moveTo>
                  <a:lnTo>
                    <a:pt x="5115" y="453856"/>
                  </a:lnTo>
                  <a:lnTo>
                    <a:pt x="4842" y="453957"/>
                  </a:lnTo>
                  <a:lnTo>
                    <a:pt x="4568" y="454092"/>
                  </a:lnTo>
                  <a:lnTo>
                    <a:pt x="4295" y="454293"/>
                  </a:lnTo>
                  <a:lnTo>
                    <a:pt x="4036" y="454562"/>
                  </a:lnTo>
                  <a:lnTo>
                    <a:pt x="3777" y="454865"/>
                  </a:lnTo>
                  <a:lnTo>
                    <a:pt x="3526" y="455235"/>
                  </a:lnTo>
                  <a:lnTo>
                    <a:pt x="3275" y="455639"/>
                  </a:lnTo>
                  <a:lnTo>
                    <a:pt x="3038" y="456110"/>
                  </a:lnTo>
                  <a:lnTo>
                    <a:pt x="2802" y="456615"/>
                  </a:lnTo>
                  <a:lnTo>
                    <a:pt x="2580" y="457153"/>
                  </a:lnTo>
                  <a:lnTo>
                    <a:pt x="2359" y="457758"/>
                  </a:lnTo>
                  <a:lnTo>
                    <a:pt x="2152" y="458398"/>
                  </a:lnTo>
                  <a:lnTo>
                    <a:pt x="1945" y="459070"/>
                  </a:lnTo>
                  <a:lnTo>
                    <a:pt x="1752" y="459811"/>
                  </a:lnTo>
                  <a:lnTo>
                    <a:pt x="1568" y="460551"/>
                  </a:lnTo>
                  <a:lnTo>
                    <a:pt x="1390" y="461358"/>
                  </a:lnTo>
                  <a:lnTo>
                    <a:pt x="1220" y="462199"/>
                  </a:lnTo>
                  <a:lnTo>
                    <a:pt x="1058" y="463074"/>
                  </a:lnTo>
                  <a:lnTo>
                    <a:pt x="910" y="463982"/>
                  </a:lnTo>
                  <a:lnTo>
                    <a:pt x="770" y="464924"/>
                  </a:lnTo>
                  <a:lnTo>
                    <a:pt x="644" y="465900"/>
                  </a:lnTo>
                  <a:lnTo>
                    <a:pt x="526" y="466875"/>
                  </a:lnTo>
                  <a:lnTo>
                    <a:pt x="415" y="467918"/>
                  </a:lnTo>
                  <a:lnTo>
                    <a:pt x="326" y="468961"/>
                  </a:lnTo>
                  <a:lnTo>
                    <a:pt x="237" y="470038"/>
                  </a:lnTo>
                  <a:lnTo>
                    <a:pt x="171" y="471148"/>
                  </a:lnTo>
                  <a:lnTo>
                    <a:pt x="112" y="472258"/>
                  </a:lnTo>
                  <a:lnTo>
                    <a:pt x="60" y="473402"/>
                  </a:lnTo>
                  <a:lnTo>
                    <a:pt x="31" y="474579"/>
                  </a:lnTo>
                  <a:lnTo>
                    <a:pt x="8" y="475757"/>
                  </a:lnTo>
                  <a:lnTo>
                    <a:pt x="1" y="476934"/>
                  </a:lnTo>
                  <a:lnTo>
                    <a:pt x="8" y="478179"/>
                  </a:lnTo>
                  <a:lnTo>
                    <a:pt x="31" y="479356"/>
                  </a:lnTo>
                  <a:lnTo>
                    <a:pt x="60" y="480534"/>
                  </a:lnTo>
                  <a:lnTo>
                    <a:pt x="112" y="481711"/>
                  </a:lnTo>
                  <a:lnTo>
                    <a:pt x="171" y="482855"/>
                  </a:lnTo>
                  <a:lnTo>
                    <a:pt x="237" y="483965"/>
                  </a:lnTo>
                  <a:lnTo>
                    <a:pt x="326" y="485075"/>
                  </a:lnTo>
                  <a:lnTo>
                    <a:pt x="415" y="486152"/>
                  </a:lnTo>
                  <a:lnTo>
                    <a:pt x="526" y="487195"/>
                  </a:lnTo>
                  <a:lnTo>
                    <a:pt x="644" y="488204"/>
                  </a:lnTo>
                  <a:lnTo>
                    <a:pt x="770" y="489179"/>
                  </a:lnTo>
                  <a:lnTo>
                    <a:pt x="910" y="490155"/>
                  </a:lnTo>
                  <a:lnTo>
                    <a:pt x="1058" y="491063"/>
                  </a:lnTo>
                  <a:lnTo>
                    <a:pt x="1220" y="491972"/>
                  </a:lnTo>
                  <a:lnTo>
                    <a:pt x="1390" y="492813"/>
                  </a:lnTo>
                  <a:lnTo>
                    <a:pt x="1568" y="493620"/>
                  </a:lnTo>
                  <a:lnTo>
                    <a:pt x="1752" y="494394"/>
                  </a:lnTo>
                  <a:lnTo>
                    <a:pt x="1945" y="495134"/>
                  </a:lnTo>
                  <a:lnTo>
                    <a:pt x="2152" y="495840"/>
                  </a:lnTo>
                  <a:lnTo>
                    <a:pt x="2359" y="496513"/>
                  </a:lnTo>
                  <a:lnTo>
                    <a:pt x="2580" y="497119"/>
                  </a:lnTo>
                  <a:lnTo>
                    <a:pt x="2802" y="497691"/>
                  </a:lnTo>
                  <a:lnTo>
                    <a:pt x="3038" y="498195"/>
                  </a:lnTo>
                  <a:lnTo>
                    <a:pt x="3275" y="498666"/>
                  </a:lnTo>
                  <a:lnTo>
                    <a:pt x="3526" y="499104"/>
                  </a:lnTo>
                  <a:lnTo>
                    <a:pt x="3777" y="499474"/>
                  </a:lnTo>
                  <a:lnTo>
                    <a:pt x="4036" y="499777"/>
                  </a:lnTo>
                  <a:lnTo>
                    <a:pt x="4295" y="500046"/>
                  </a:lnTo>
                  <a:lnTo>
                    <a:pt x="4568" y="500248"/>
                  </a:lnTo>
                  <a:lnTo>
                    <a:pt x="4842" y="500382"/>
                  </a:lnTo>
                  <a:lnTo>
                    <a:pt x="5115" y="500483"/>
                  </a:lnTo>
                  <a:lnTo>
                    <a:pt x="5396" y="500517"/>
                  </a:lnTo>
                  <a:lnTo>
                    <a:pt x="5677" y="500483"/>
                  </a:lnTo>
                  <a:lnTo>
                    <a:pt x="5950" y="500382"/>
                  </a:lnTo>
                  <a:lnTo>
                    <a:pt x="6216" y="500248"/>
                  </a:lnTo>
                  <a:lnTo>
                    <a:pt x="6482" y="500046"/>
                  </a:lnTo>
                  <a:lnTo>
                    <a:pt x="6741" y="499777"/>
                  </a:lnTo>
                  <a:lnTo>
                    <a:pt x="7000" y="499474"/>
                  </a:lnTo>
                  <a:lnTo>
                    <a:pt x="7251" y="499104"/>
                  </a:lnTo>
                  <a:lnTo>
                    <a:pt x="7495" y="498666"/>
                  </a:lnTo>
                  <a:lnTo>
                    <a:pt x="7731" y="498195"/>
                  </a:lnTo>
                  <a:lnTo>
                    <a:pt x="7968" y="497691"/>
                  </a:lnTo>
                  <a:lnTo>
                    <a:pt x="8190" y="497119"/>
                  </a:lnTo>
                  <a:lnTo>
                    <a:pt x="8411" y="496513"/>
                  </a:lnTo>
                  <a:lnTo>
                    <a:pt x="8618" y="495840"/>
                  </a:lnTo>
                  <a:lnTo>
                    <a:pt x="8825" y="495134"/>
                  </a:lnTo>
                  <a:lnTo>
                    <a:pt x="9025" y="494394"/>
                  </a:lnTo>
                  <a:lnTo>
                    <a:pt x="9209" y="493620"/>
                  </a:lnTo>
                  <a:lnTo>
                    <a:pt x="9387" y="492813"/>
                  </a:lnTo>
                  <a:lnTo>
                    <a:pt x="9557" y="491972"/>
                  </a:lnTo>
                  <a:lnTo>
                    <a:pt x="9719" y="491063"/>
                  </a:lnTo>
                  <a:lnTo>
                    <a:pt x="9867" y="490155"/>
                  </a:lnTo>
                  <a:lnTo>
                    <a:pt x="10008" y="489179"/>
                  </a:lnTo>
                  <a:lnTo>
                    <a:pt x="10141" y="488204"/>
                  </a:lnTo>
                  <a:lnTo>
                    <a:pt x="10259" y="487195"/>
                  </a:lnTo>
                  <a:lnTo>
                    <a:pt x="10370" y="486152"/>
                  </a:lnTo>
                  <a:lnTo>
                    <a:pt x="10466" y="485075"/>
                  </a:lnTo>
                  <a:lnTo>
                    <a:pt x="10554" y="483965"/>
                  </a:lnTo>
                  <a:lnTo>
                    <a:pt x="10621" y="482855"/>
                  </a:lnTo>
                  <a:lnTo>
                    <a:pt x="10687" y="481711"/>
                  </a:lnTo>
                  <a:lnTo>
                    <a:pt x="10732" y="480534"/>
                  </a:lnTo>
                  <a:lnTo>
                    <a:pt x="10769" y="479356"/>
                  </a:lnTo>
                  <a:lnTo>
                    <a:pt x="10791" y="478179"/>
                  </a:lnTo>
                  <a:lnTo>
                    <a:pt x="10798" y="476934"/>
                  </a:lnTo>
                  <a:lnTo>
                    <a:pt x="10791" y="475757"/>
                  </a:lnTo>
                  <a:lnTo>
                    <a:pt x="10769" y="474579"/>
                  </a:lnTo>
                  <a:lnTo>
                    <a:pt x="10732" y="473402"/>
                  </a:lnTo>
                  <a:lnTo>
                    <a:pt x="10687" y="472258"/>
                  </a:lnTo>
                  <a:lnTo>
                    <a:pt x="10621" y="471148"/>
                  </a:lnTo>
                  <a:lnTo>
                    <a:pt x="10554" y="470038"/>
                  </a:lnTo>
                  <a:lnTo>
                    <a:pt x="10466" y="468961"/>
                  </a:lnTo>
                  <a:lnTo>
                    <a:pt x="10370" y="467918"/>
                  </a:lnTo>
                  <a:lnTo>
                    <a:pt x="10259" y="466875"/>
                  </a:lnTo>
                  <a:lnTo>
                    <a:pt x="10141" y="465900"/>
                  </a:lnTo>
                  <a:lnTo>
                    <a:pt x="10008" y="464924"/>
                  </a:lnTo>
                  <a:lnTo>
                    <a:pt x="9867" y="463982"/>
                  </a:lnTo>
                  <a:lnTo>
                    <a:pt x="9719" y="463074"/>
                  </a:lnTo>
                  <a:lnTo>
                    <a:pt x="9557" y="462199"/>
                  </a:lnTo>
                  <a:lnTo>
                    <a:pt x="9387" y="461358"/>
                  </a:lnTo>
                  <a:lnTo>
                    <a:pt x="9209" y="460551"/>
                  </a:lnTo>
                  <a:lnTo>
                    <a:pt x="9025" y="459811"/>
                  </a:lnTo>
                  <a:lnTo>
                    <a:pt x="8825" y="459070"/>
                  </a:lnTo>
                  <a:lnTo>
                    <a:pt x="8618" y="458398"/>
                  </a:lnTo>
                  <a:lnTo>
                    <a:pt x="8411" y="457758"/>
                  </a:lnTo>
                  <a:lnTo>
                    <a:pt x="8190" y="457153"/>
                  </a:lnTo>
                  <a:lnTo>
                    <a:pt x="7968" y="456615"/>
                  </a:lnTo>
                  <a:lnTo>
                    <a:pt x="7731" y="456110"/>
                  </a:lnTo>
                  <a:lnTo>
                    <a:pt x="7495" y="455639"/>
                  </a:lnTo>
                  <a:lnTo>
                    <a:pt x="7251" y="455235"/>
                  </a:lnTo>
                  <a:lnTo>
                    <a:pt x="7000" y="454865"/>
                  </a:lnTo>
                  <a:lnTo>
                    <a:pt x="6741" y="454562"/>
                  </a:lnTo>
                  <a:lnTo>
                    <a:pt x="6482" y="454293"/>
                  </a:lnTo>
                  <a:lnTo>
                    <a:pt x="6216" y="454092"/>
                  </a:lnTo>
                  <a:lnTo>
                    <a:pt x="5950" y="453957"/>
                  </a:lnTo>
                  <a:lnTo>
                    <a:pt x="5677" y="453856"/>
                  </a:lnTo>
                  <a:lnTo>
                    <a:pt x="5396" y="453822"/>
                  </a:lnTo>
                  <a:close/>
                  <a:moveTo>
                    <a:pt x="5115" y="567059"/>
                  </a:moveTo>
                  <a:lnTo>
                    <a:pt x="4842" y="567160"/>
                  </a:lnTo>
                  <a:lnTo>
                    <a:pt x="4568" y="567328"/>
                  </a:lnTo>
                  <a:lnTo>
                    <a:pt x="4295" y="567530"/>
                  </a:lnTo>
                  <a:lnTo>
                    <a:pt x="4036" y="567766"/>
                  </a:lnTo>
                  <a:lnTo>
                    <a:pt x="3777" y="568102"/>
                  </a:lnTo>
                  <a:lnTo>
                    <a:pt x="3526" y="568472"/>
                  </a:lnTo>
                  <a:lnTo>
                    <a:pt x="3275" y="568876"/>
                  </a:lnTo>
                  <a:lnTo>
                    <a:pt x="3038" y="569347"/>
                  </a:lnTo>
                  <a:lnTo>
                    <a:pt x="2802" y="569885"/>
                  </a:lnTo>
                  <a:lnTo>
                    <a:pt x="2580" y="570423"/>
                  </a:lnTo>
                  <a:lnTo>
                    <a:pt x="2359" y="571029"/>
                  </a:lnTo>
                  <a:lnTo>
                    <a:pt x="2152" y="571702"/>
                  </a:lnTo>
                  <a:lnTo>
                    <a:pt x="1945" y="572408"/>
                  </a:lnTo>
                  <a:lnTo>
                    <a:pt x="1752" y="573115"/>
                  </a:lnTo>
                  <a:lnTo>
                    <a:pt x="1568" y="573889"/>
                  </a:lnTo>
                  <a:lnTo>
                    <a:pt x="1390" y="574730"/>
                  </a:lnTo>
                  <a:lnTo>
                    <a:pt x="1220" y="575571"/>
                  </a:lnTo>
                  <a:lnTo>
                    <a:pt x="1058" y="576445"/>
                  </a:lnTo>
                  <a:lnTo>
                    <a:pt x="910" y="577354"/>
                  </a:lnTo>
                  <a:lnTo>
                    <a:pt x="770" y="578296"/>
                  </a:lnTo>
                  <a:lnTo>
                    <a:pt x="644" y="579271"/>
                  </a:lnTo>
                  <a:lnTo>
                    <a:pt x="526" y="580280"/>
                  </a:lnTo>
                  <a:lnTo>
                    <a:pt x="415" y="581323"/>
                  </a:lnTo>
                  <a:lnTo>
                    <a:pt x="326" y="582400"/>
                  </a:lnTo>
                  <a:lnTo>
                    <a:pt x="237" y="583476"/>
                  </a:lnTo>
                  <a:lnTo>
                    <a:pt x="171" y="584586"/>
                  </a:lnTo>
                  <a:lnTo>
                    <a:pt x="112" y="585697"/>
                  </a:lnTo>
                  <a:lnTo>
                    <a:pt x="60" y="586840"/>
                  </a:lnTo>
                  <a:lnTo>
                    <a:pt x="31" y="588018"/>
                  </a:lnTo>
                  <a:lnTo>
                    <a:pt x="8" y="589195"/>
                  </a:lnTo>
                  <a:lnTo>
                    <a:pt x="1" y="590373"/>
                  </a:lnTo>
                  <a:lnTo>
                    <a:pt x="8" y="591618"/>
                  </a:lnTo>
                  <a:lnTo>
                    <a:pt x="31" y="592795"/>
                  </a:lnTo>
                  <a:lnTo>
                    <a:pt x="60" y="593972"/>
                  </a:lnTo>
                  <a:lnTo>
                    <a:pt x="112" y="595150"/>
                  </a:lnTo>
                  <a:lnTo>
                    <a:pt x="171" y="596294"/>
                  </a:lnTo>
                  <a:lnTo>
                    <a:pt x="237" y="597404"/>
                  </a:lnTo>
                  <a:lnTo>
                    <a:pt x="326" y="598480"/>
                  </a:lnTo>
                  <a:lnTo>
                    <a:pt x="415" y="599557"/>
                  </a:lnTo>
                  <a:lnTo>
                    <a:pt x="526" y="600600"/>
                  </a:lnTo>
                  <a:lnTo>
                    <a:pt x="644" y="601609"/>
                  </a:lnTo>
                  <a:lnTo>
                    <a:pt x="770" y="602585"/>
                  </a:lnTo>
                  <a:lnTo>
                    <a:pt x="910" y="603527"/>
                  </a:lnTo>
                  <a:lnTo>
                    <a:pt x="1058" y="604435"/>
                  </a:lnTo>
                  <a:lnTo>
                    <a:pt x="1220" y="605310"/>
                  </a:lnTo>
                  <a:lnTo>
                    <a:pt x="1390" y="606151"/>
                  </a:lnTo>
                  <a:lnTo>
                    <a:pt x="1568" y="606958"/>
                  </a:lnTo>
                  <a:lnTo>
                    <a:pt x="1752" y="607732"/>
                  </a:lnTo>
                  <a:lnTo>
                    <a:pt x="1945" y="608472"/>
                  </a:lnTo>
                  <a:lnTo>
                    <a:pt x="2152" y="609145"/>
                  </a:lnTo>
                  <a:lnTo>
                    <a:pt x="2359" y="609784"/>
                  </a:lnTo>
                  <a:lnTo>
                    <a:pt x="2580" y="610389"/>
                  </a:lnTo>
                  <a:lnTo>
                    <a:pt x="2802" y="610961"/>
                  </a:lnTo>
                  <a:lnTo>
                    <a:pt x="3038" y="611466"/>
                  </a:lnTo>
                  <a:lnTo>
                    <a:pt x="3275" y="611937"/>
                  </a:lnTo>
                  <a:lnTo>
                    <a:pt x="3526" y="612341"/>
                  </a:lnTo>
                  <a:lnTo>
                    <a:pt x="3777" y="612711"/>
                  </a:lnTo>
                  <a:lnTo>
                    <a:pt x="4036" y="613013"/>
                  </a:lnTo>
                  <a:lnTo>
                    <a:pt x="4295" y="613249"/>
                  </a:lnTo>
                  <a:lnTo>
                    <a:pt x="4568" y="613451"/>
                  </a:lnTo>
                  <a:lnTo>
                    <a:pt x="4842" y="613619"/>
                  </a:lnTo>
                  <a:lnTo>
                    <a:pt x="5115" y="613686"/>
                  </a:lnTo>
                  <a:lnTo>
                    <a:pt x="5396" y="613720"/>
                  </a:lnTo>
                  <a:lnTo>
                    <a:pt x="5677" y="613686"/>
                  </a:lnTo>
                  <a:lnTo>
                    <a:pt x="5950" y="613619"/>
                  </a:lnTo>
                  <a:lnTo>
                    <a:pt x="6216" y="613451"/>
                  </a:lnTo>
                  <a:lnTo>
                    <a:pt x="6482" y="613249"/>
                  </a:lnTo>
                  <a:lnTo>
                    <a:pt x="6741" y="613013"/>
                  </a:lnTo>
                  <a:lnTo>
                    <a:pt x="7000" y="612711"/>
                  </a:lnTo>
                  <a:lnTo>
                    <a:pt x="7251" y="612341"/>
                  </a:lnTo>
                  <a:lnTo>
                    <a:pt x="7495" y="611937"/>
                  </a:lnTo>
                  <a:lnTo>
                    <a:pt x="7731" y="611466"/>
                  </a:lnTo>
                  <a:lnTo>
                    <a:pt x="7968" y="610961"/>
                  </a:lnTo>
                  <a:lnTo>
                    <a:pt x="8190" y="610389"/>
                  </a:lnTo>
                  <a:lnTo>
                    <a:pt x="8411" y="609784"/>
                  </a:lnTo>
                  <a:lnTo>
                    <a:pt x="8618" y="609145"/>
                  </a:lnTo>
                  <a:lnTo>
                    <a:pt x="8825" y="608472"/>
                  </a:lnTo>
                  <a:lnTo>
                    <a:pt x="9025" y="607732"/>
                  </a:lnTo>
                  <a:lnTo>
                    <a:pt x="9209" y="606958"/>
                  </a:lnTo>
                  <a:lnTo>
                    <a:pt x="9387" y="606151"/>
                  </a:lnTo>
                  <a:lnTo>
                    <a:pt x="9557" y="605310"/>
                  </a:lnTo>
                  <a:lnTo>
                    <a:pt x="9719" y="604435"/>
                  </a:lnTo>
                  <a:lnTo>
                    <a:pt x="9867" y="603527"/>
                  </a:lnTo>
                  <a:lnTo>
                    <a:pt x="10008" y="602585"/>
                  </a:lnTo>
                  <a:lnTo>
                    <a:pt x="10141" y="601609"/>
                  </a:lnTo>
                  <a:lnTo>
                    <a:pt x="10259" y="600600"/>
                  </a:lnTo>
                  <a:lnTo>
                    <a:pt x="10370" y="599557"/>
                  </a:lnTo>
                  <a:lnTo>
                    <a:pt x="10466" y="598480"/>
                  </a:lnTo>
                  <a:lnTo>
                    <a:pt x="10554" y="597404"/>
                  </a:lnTo>
                  <a:lnTo>
                    <a:pt x="10621" y="596294"/>
                  </a:lnTo>
                  <a:lnTo>
                    <a:pt x="10687" y="595150"/>
                  </a:lnTo>
                  <a:lnTo>
                    <a:pt x="10732" y="593972"/>
                  </a:lnTo>
                  <a:lnTo>
                    <a:pt x="10769" y="592795"/>
                  </a:lnTo>
                  <a:lnTo>
                    <a:pt x="10791" y="591618"/>
                  </a:lnTo>
                  <a:lnTo>
                    <a:pt x="10798" y="590373"/>
                  </a:lnTo>
                  <a:lnTo>
                    <a:pt x="10791" y="589195"/>
                  </a:lnTo>
                  <a:lnTo>
                    <a:pt x="10769" y="588018"/>
                  </a:lnTo>
                  <a:lnTo>
                    <a:pt x="10732" y="586840"/>
                  </a:lnTo>
                  <a:lnTo>
                    <a:pt x="10687" y="585697"/>
                  </a:lnTo>
                  <a:lnTo>
                    <a:pt x="10621" y="584586"/>
                  </a:lnTo>
                  <a:lnTo>
                    <a:pt x="10554" y="583476"/>
                  </a:lnTo>
                  <a:lnTo>
                    <a:pt x="10466" y="582400"/>
                  </a:lnTo>
                  <a:lnTo>
                    <a:pt x="10370" y="581323"/>
                  </a:lnTo>
                  <a:lnTo>
                    <a:pt x="10259" y="580280"/>
                  </a:lnTo>
                  <a:lnTo>
                    <a:pt x="10141" y="579271"/>
                  </a:lnTo>
                  <a:lnTo>
                    <a:pt x="10008" y="578296"/>
                  </a:lnTo>
                  <a:lnTo>
                    <a:pt x="9867" y="577354"/>
                  </a:lnTo>
                  <a:lnTo>
                    <a:pt x="9719" y="576445"/>
                  </a:lnTo>
                  <a:lnTo>
                    <a:pt x="9557" y="575571"/>
                  </a:lnTo>
                  <a:lnTo>
                    <a:pt x="9387" y="574730"/>
                  </a:lnTo>
                  <a:lnTo>
                    <a:pt x="9209" y="573889"/>
                  </a:lnTo>
                  <a:lnTo>
                    <a:pt x="9025" y="573115"/>
                  </a:lnTo>
                  <a:lnTo>
                    <a:pt x="8825" y="572408"/>
                  </a:lnTo>
                  <a:lnTo>
                    <a:pt x="8618" y="571702"/>
                  </a:lnTo>
                  <a:lnTo>
                    <a:pt x="8411" y="571029"/>
                  </a:lnTo>
                  <a:lnTo>
                    <a:pt x="8190" y="570423"/>
                  </a:lnTo>
                  <a:lnTo>
                    <a:pt x="7968" y="569885"/>
                  </a:lnTo>
                  <a:lnTo>
                    <a:pt x="7731" y="569347"/>
                  </a:lnTo>
                  <a:lnTo>
                    <a:pt x="7495" y="568876"/>
                  </a:lnTo>
                  <a:lnTo>
                    <a:pt x="7251" y="568472"/>
                  </a:lnTo>
                  <a:lnTo>
                    <a:pt x="7000" y="568102"/>
                  </a:lnTo>
                  <a:lnTo>
                    <a:pt x="6741" y="567766"/>
                  </a:lnTo>
                  <a:lnTo>
                    <a:pt x="6482" y="567530"/>
                  </a:lnTo>
                  <a:lnTo>
                    <a:pt x="6216" y="567328"/>
                  </a:lnTo>
                  <a:lnTo>
                    <a:pt x="5950" y="567160"/>
                  </a:lnTo>
                  <a:lnTo>
                    <a:pt x="5677"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5"/>
            <p:cNvSpPr/>
            <p:nvPr/>
          </p:nvSpPr>
          <p:spPr>
            <a:xfrm>
              <a:off x="11835774" y="1047749"/>
              <a:ext cx="55601" cy="876085"/>
            </a:xfrm>
            <a:custGeom>
              <a:rect b="b" l="l" r="r" t="t"/>
              <a:pathLst>
                <a:path extrusionOk="0" h="613720" w="10791">
                  <a:moveTo>
                    <a:pt x="5395" y="0"/>
                  </a:moveTo>
                  <a:lnTo>
                    <a:pt x="5114" y="34"/>
                  </a:lnTo>
                  <a:lnTo>
                    <a:pt x="4841" y="135"/>
                  </a:lnTo>
                  <a:lnTo>
                    <a:pt x="4568" y="269"/>
                  </a:lnTo>
                  <a:lnTo>
                    <a:pt x="4294" y="471"/>
                  </a:lnTo>
                  <a:lnTo>
                    <a:pt x="4035" y="740"/>
                  </a:lnTo>
                  <a:lnTo>
                    <a:pt x="3777" y="1043"/>
                  </a:lnTo>
                  <a:lnTo>
                    <a:pt x="3526" y="1413"/>
                  </a:lnTo>
                  <a:lnTo>
                    <a:pt x="3274" y="1850"/>
                  </a:lnTo>
                  <a:lnTo>
                    <a:pt x="3038" y="2321"/>
                  </a:lnTo>
                  <a:lnTo>
                    <a:pt x="2801" y="2826"/>
                  </a:lnTo>
                  <a:lnTo>
                    <a:pt x="2580" y="3398"/>
                  </a:lnTo>
                  <a:lnTo>
                    <a:pt x="2358" y="4003"/>
                  </a:lnTo>
                  <a:lnTo>
                    <a:pt x="2151" y="4643"/>
                  </a:lnTo>
                  <a:lnTo>
                    <a:pt x="1944" y="5349"/>
                  </a:lnTo>
                  <a:lnTo>
                    <a:pt x="1752" y="6089"/>
                  </a:lnTo>
                  <a:lnTo>
                    <a:pt x="1560" y="6863"/>
                  </a:lnTo>
                  <a:lnTo>
                    <a:pt x="1382" y="7670"/>
                  </a:lnTo>
                  <a:lnTo>
                    <a:pt x="1220" y="8511"/>
                  </a:lnTo>
                  <a:lnTo>
                    <a:pt x="1057" y="9420"/>
                  </a:lnTo>
                  <a:lnTo>
                    <a:pt x="909" y="10328"/>
                  </a:lnTo>
                  <a:lnTo>
                    <a:pt x="769" y="11270"/>
                  </a:lnTo>
                  <a:lnTo>
                    <a:pt x="643" y="12245"/>
                  </a:lnTo>
                  <a:lnTo>
                    <a:pt x="525" y="13255"/>
                  </a:lnTo>
                  <a:lnTo>
                    <a:pt x="414" y="14298"/>
                  </a:lnTo>
                  <a:lnTo>
                    <a:pt x="318" y="15340"/>
                  </a:lnTo>
                  <a:lnTo>
                    <a:pt x="237" y="16417"/>
                  </a:lnTo>
                  <a:lnTo>
                    <a:pt x="163" y="17527"/>
                  </a:lnTo>
                  <a:lnTo>
                    <a:pt x="104" y="18671"/>
                  </a:lnTo>
                  <a:lnTo>
                    <a:pt x="59" y="19815"/>
                  </a:lnTo>
                  <a:lnTo>
                    <a:pt x="30" y="20959"/>
                  </a:lnTo>
                  <a:lnTo>
                    <a:pt x="8" y="22136"/>
                  </a:lnTo>
                  <a:lnTo>
                    <a:pt x="0" y="23347"/>
                  </a:lnTo>
                  <a:lnTo>
                    <a:pt x="8" y="24558"/>
                  </a:lnTo>
                  <a:lnTo>
                    <a:pt x="30" y="25736"/>
                  </a:lnTo>
                  <a:lnTo>
                    <a:pt x="59" y="26879"/>
                  </a:lnTo>
                  <a:lnTo>
                    <a:pt x="104" y="28023"/>
                  </a:lnTo>
                  <a:lnTo>
                    <a:pt x="163" y="29167"/>
                  </a:lnTo>
                  <a:lnTo>
                    <a:pt x="237" y="30277"/>
                  </a:lnTo>
                  <a:lnTo>
                    <a:pt x="318" y="31354"/>
                  </a:lnTo>
                  <a:lnTo>
                    <a:pt x="414" y="32397"/>
                  </a:lnTo>
                  <a:lnTo>
                    <a:pt x="525" y="33440"/>
                  </a:lnTo>
                  <a:lnTo>
                    <a:pt x="643" y="34449"/>
                  </a:lnTo>
                  <a:lnTo>
                    <a:pt x="769" y="35424"/>
                  </a:lnTo>
                  <a:lnTo>
                    <a:pt x="909" y="36366"/>
                  </a:lnTo>
                  <a:lnTo>
                    <a:pt x="1057" y="37275"/>
                  </a:lnTo>
                  <a:lnTo>
                    <a:pt x="1220" y="38183"/>
                  </a:lnTo>
                  <a:lnTo>
                    <a:pt x="1382" y="39024"/>
                  </a:lnTo>
                  <a:lnTo>
                    <a:pt x="1560" y="39831"/>
                  </a:lnTo>
                  <a:lnTo>
                    <a:pt x="1752" y="40605"/>
                  </a:lnTo>
                  <a:lnTo>
                    <a:pt x="1944" y="41345"/>
                  </a:lnTo>
                  <a:lnTo>
                    <a:pt x="2151" y="42052"/>
                  </a:lnTo>
                  <a:lnTo>
                    <a:pt x="2358" y="42691"/>
                  </a:lnTo>
                  <a:lnTo>
                    <a:pt x="2580" y="43296"/>
                  </a:lnTo>
                  <a:lnTo>
                    <a:pt x="2801" y="43868"/>
                  </a:lnTo>
                  <a:lnTo>
                    <a:pt x="3038" y="44373"/>
                  </a:lnTo>
                  <a:lnTo>
                    <a:pt x="3274" y="44844"/>
                  </a:lnTo>
                  <a:lnTo>
                    <a:pt x="3526" y="45281"/>
                  </a:lnTo>
                  <a:lnTo>
                    <a:pt x="3777" y="45651"/>
                  </a:lnTo>
                  <a:lnTo>
                    <a:pt x="4035" y="45954"/>
                  </a:lnTo>
                  <a:lnTo>
                    <a:pt x="4294" y="46223"/>
                  </a:lnTo>
                  <a:lnTo>
                    <a:pt x="4568" y="46425"/>
                  </a:lnTo>
                  <a:lnTo>
                    <a:pt x="4841" y="46560"/>
                  </a:lnTo>
                  <a:lnTo>
                    <a:pt x="5114" y="46661"/>
                  </a:lnTo>
                  <a:lnTo>
                    <a:pt x="5395" y="46694"/>
                  </a:lnTo>
                  <a:lnTo>
                    <a:pt x="5676" y="46661"/>
                  </a:lnTo>
                  <a:lnTo>
                    <a:pt x="5950" y="46560"/>
                  </a:lnTo>
                  <a:lnTo>
                    <a:pt x="6216" y="46425"/>
                  </a:lnTo>
                  <a:lnTo>
                    <a:pt x="6482" y="46223"/>
                  </a:lnTo>
                  <a:lnTo>
                    <a:pt x="6740" y="45954"/>
                  </a:lnTo>
                  <a:lnTo>
                    <a:pt x="6999" y="45651"/>
                  </a:lnTo>
                  <a:lnTo>
                    <a:pt x="7250" y="45281"/>
                  </a:lnTo>
                  <a:lnTo>
                    <a:pt x="7494" y="44844"/>
                  </a:lnTo>
                  <a:lnTo>
                    <a:pt x="7731" y="44373"/>
                  </a:lnTo>
                  <a:lnTo>
                    <a:pt x="7960" y="43868"/>
                  </a:lnTo>
                  <a:lnTo>
                    <a:pt x="8189" y="43296"/>
                  </a:lnTo>
                  <a:lnTo>
                    <a:pt x="8411" y="42691"/>
                  </a:lnTo>
                  <a:lnTo>
                    <a:pt x="8618" y="42052"/>
                  </a:lnTo>
                  <a:lnTo>
                    <a:pt x="8824" y="41345"/>
                  </a:lnTo>
                  <a:lnTo>
                    <a:pt x="9017" y="40605"/>
                  </a:lnTo>
                  <a:lnTo>
                    <a:pt x="9209" y="39831"/>
                  </a:lnTo>
                  <a:lnTo>
                    <a:pt x="9386" y="39024"/>
                  </a:lnTo>
                  <a:lnTo>
                    <a:pt x="9556" y="38183"/>
                  </a:lnTo>
                  <a:lnTo>
                    <a:pt x="9719" y="37275"/>
                  </a:lnTo>
                  <a:lnTo>
                    <a:pt x="9867" y="36366"/>
                  </a:lnTo>
                  <a:lnTo>
                    <a:pt x="10007" y="35424"/>
                  </a:lnTo>
                  <a:lnTo>
                    <a:pt x="10140" y="34449"/>
                  </a:lnTo>
                  <a:lnTo>
                    <a:pt x="10258" y="33440"/>
                  </a:lnTo>
                  <a:lnTo>
                    <a:pt x="10369" y="32397"/>
                  </a:lnTo>
                  <a:lnTo>
                    <a:pt x="10465" y="31354"/>
                  </a:lnTo>
                  <a:lnTo>
                    <a:pt x="10546" y="30277"/>
                  </a:lnTo>
                  <a:lnTo>
                    <a:pt x="10620" y="29167"/>
                  </a:lnTo>
                  <a:lnTo>
                    <a:pt x="10687" y="28023"/>
                  </a:lnTo>
                  <a:lnTo>
                    <a:pt x="10731" y="26879"/>
                  </a:lnTo>
                  <a:lnTo>
                    <a:pt x="10768" y="25736"/>
                  </a:lnTo>
                  <a:lnTo>
                    <a:pt x="10790" y="24558"/>
                  </a:lnTo>
                  <a:lnTo>
                    <a:pt x="10790" y="23347"/>
                  </a:lnTo>
                  <a:lnTo>
                    <a:pt x="10790" y="22136"/>
                  </a:lnTo>
                  <a:lnTo>
                    <a:pt x="10768" y="20959"/>
                  </a:lnTo>
                  <a:lnTo>
                    <a:pt x="10731" y="19815"/>
                  </a:lnTo>
                  <a:lnTo>
                    <a:pt x="10687" y="18671"/>
                  </a:lnTo>
                  <a:lnTo>
                    <a:pt x="10620" y="17527"/>
                  </a:lnTo>
                  <a:lnTo>
                    <a:pt x="10546" y="16417"/>
                  </a:lnTo>
                  <a:lnTo>
                    <a:pt x="10465" y="15340"/>
                  </a:lnTo>
                  <a:lnTo>
                    <a:pt x="10369" y="14298"/>
                  </a:lnTo>
                  <a:lnTo>
                    <a:pt x="10258" y="13255"/>
                  </a:lnTo>
                  <a:lnTo>
                    <a:pt x="10140" y="12245"/>
                  </a:lnTo>
                  <a:lnTo>
                    <a:pt x="10007" y="11270"/>
                  </a:lnTo>
                  <a:lnTo>
                    <a:pt x="9867" y="10328"/>
                  </a:lnTo>
                  <a:lnTo>
                    <a:pt x="9719" y="9420"/>
                  </a:lnTo>
                  <a:lnTo>
                    <a:pt x="9556" y="8511"/>
                  </a:lnTo>
                  <a:lnTo>
                    <a:pt x="9386" y="7670"/>
                  </a:lnTo>
                  <a:lnTo>
                    <a:pt x="9209" y="6863"/>
                  </a:lnTo>
                  <a:lnTo>
                    <a:pt x="9017" y="6089"/>
                  </a:lnTo>
                  <a:lnTo>
                    <a:pt x="8824" y="5349"/>
                  </a:lnTo>
                  <a:lnTo>
                    <a:pt x="8618" y="4643"/>
                  </a:lnTo>
                  <a:lnTo>
                    <a:pt x="8411" y="4003"/>
                  </a:lnTo>
                  <a:lnTo>
                    <a:pt x="8189" y="3398"/>
                  </a:lnTo>
                  <a:lnTo>
                    <a:pt x="7960" y="2826"/>
                  </a:lnTo>
                  <a:lnTo>
                    <a:pt x="7731" y="2321"/>
                  </a:lnTo>
                  <a:lnTo>
                    <a:pt x="7494" y="1850"/>
                  </a:lnTo>
                  <a:lnTo>
                    <a:pt x="7250" y="1413"/>
                  </a:lnTo>
                  <a:lnTo>
                    <a:pt x="6999" y="1043"/>
                  </a:lnTo>
                  <a:lnTo>
                    <a:pt x="6740" y="740"/>
                  </a:lnTo>
                  <a:lnTo>
                    <a:pt x="6482" y="471"/>
                  </a:lnTo>
                  <a:lnTo>
                    <a:pt x="6216" y="269"/>
                  </a:lnTo>
                  <a:lnTo>
                    <a:pt x="5950" y="135"/>
                  </a:lnTo>
                  <a:lnTo>
                    <a:pt x="5676" y="34"/>
                  </a:lnTo>
                  <a:lnTo>
                    <a:pt x="5395" y="0"/>
                  </a:lnTo>
                  <a:close/>
                  <a:moveTo>
                    <a:pt x="5395" y="113472"/>
                  </a:moveTo>
                  <a:lnTo>
                    <a:pt x="5114" y="113506"/>
                  </a:lnTo>
                  <a:lnTo>
                    <a:pt x="4841" y="113573"/>
                  </a:lnTo>
                  <a:lnTo>
                    <a:pt x="4568" y="113742"/>
                  </a:lnTo>
                  <a:lnTo>
                    <a:pt x="4294" y="113943"/>
                  </a:lnTo>
                  <a:lnTo>
                    <a:pt x="4035" y="114213"/>
                  </a:lnTo>
                  <a:lnTo>
                    <a:pt x="3777" y="114515"/>
                  </a:lnTo>
                  <a:lnTo>
                    <a:pt x="3526" y="114885"/>
                  </a:lnTo>
                  <a:lnTo>
                    <a:pt x="3274" y="115323"/>
                  </a:lnTo>
                  <a:lnTo>
                    <a:pt x="3038" y="115794"/>
                  </a:lnTo>
                  <a:lnTo>
                    <a:pt x="2801" y="116298"/>
                  </a:lnTo>
                  <a:lnTo>
                    <a:pt x="2580" y="116870"/>
                  </a:lnTo>
                  <a:lnTo>
                    <a:pt x="2358" y="117476"/>
                  </a:lnTo>
                  <a:lnTo>
                    <a:pt x="2151" y="118115"/>
                  </a:lnTo>
                  <a:lnTo>
                    <a:pt x="1944" y="118821"/>
                  </a:lnTo>
                  <a:lnTo>
                    <a:pt x="1752" y="119562"/>
                  </a:lnTo>
                  <a:lnTo>
                    <a:pt x="1560" y="120335"/>
                  </a:lnTo>
                  <a:lnTo>
                    <a:pt x="1382" y="121143"/>
                  </a:lnTo>
                  <a:lnTo>
                    <a:pt x="1220" y="121984"/>
                  </a:lnTo>
                  <a:lnTo>
                    <a:pt x="1057" y="122858"/>
                  </a:lnTo>
                  <a:lnTo>
                    <a:pt x="909" y="123800"/>
                  </a:lnTo>
                  <a:lnTo>
                    <a:pt x="769" y="124742"/>
                  </a:lnTo>
                  <a:lnTo>
                    <a:pt x="643" y="125718"/>
                  </a:lnTo>
                  <a:lnTo>
                    <a:pt x="525" y="126727"/>
                  </a:lnTo>
                  <a:lnTo>
                    <a:pt x="414" y="127736"/>
                  </a:lnTo>
                  <a:lnTo>
                    <a:pt x="318" y="128813"/>
                  </a:lnTo>
                  <a:lnTo>
                    <a:pt x="237" y="129889"/>
                  </a:lnTo>
                  <a:lnTo>
                    <a:pt x="163" y="131000"/>
                  </a:lnTo>
                  <a:lnTo>
                    <a:pt x="104" y="132110"/>
                  </a:lnTo>
                  <a:lnTo>
                    <a:pt x="59" y="133254"/>
                  </a:lnTo>
                  <a:lnTo>
                    <a:pt x="30" y="134431"/>
                  </a:lnTo>
                  <a:lnTo>
                    <a:pt x="8" y="135608"/>
                  </a:lnTo>
                  <a:lnTo>
                    <a:pt x="0" y="136820"/>
                  </a:lnTo>
                  <a:lnTo>
                    <a:pt x="8" y="137997"/>
                  </a:lnTo>
                  <a:lnTo>
                    <a:pt x="30" y="139174"/>
                  </a:lnTo>
                  <a:lnTo>
                    <a:pt x="59" y="140352"/>
                  </a:lnTo>
                  <a:lnTo>
                    <a:pt x="104" y="141496"/>
                  </a:lnTo>
                  <a:lnTo>
                    <a:pt x="163" y="142640"/>
                  </a:lnTo>
                  <a:lnTo>
                    <a:pt x="237" y="143716"/>
                  </a:lnTo>
                  <a:lnTo>
                    <a:pt x="318" y="144826"/>
                  </a:lnTo>
                  <a:lnTo>
                    <a:pt x="414" y="145869"/>
                  </a:lnTo>
                  <a:lnTo>
                    <a:pt x="525" y="146912"/>
                  </a:lnTo>
                  <a:lnTo>
                    <a:pt x="643" y="147921"/>
                  </a:lnTo>
                  <a:lnTo>
                    <a:pt x="769" y="148897"/>
                  </a:lnTo>
                  <a:lnTo>
                    <a:pt x="909" y="149839"/>
                  </a:lnTo>
                  <a:lnTo>
                    <a:pt x="1057" y="150747"/>
                  </a:lnTo>
                  <a:lnTo>
                    <a:pt x="1220" y="151622"/>
                  </a:lnTo>
                  <a:lnTo>
                    <a:pt x="1382" y="152496"/>
                  </a:lnTo>
                  <a:lnTo>
                    <a:pt x="1560" y="153304"/>
                  </a:lnTo>
                  <a:lnTo>
                    <a:pt x="1752" y="154078"/>
                  </a:lnTo>
                  <a:lnTo>
                    <a:pt x="1944" y="154818"/>
                  </a:lnTo>
                  <a:lnTo>
                    <a:pt x="2151" y="155491"/>
                  </a:lnTo>
                  <a:lnTo>
                    <a:pt x="2358" y="156163"/>
                  </a:lnTo>
                  <a:lnTo>
                    <a:pt x="2580" y="156769"/>
                  </a:lnTo>
                  <a:lnTo>
                    <a:pt x="2801" y="157341"/>
                  </a:lnTo>
                  <a:lnTo>
                    <a:pt x="3038" y="157845"/>
                  </a:lnTo>
                  <a:lnTo>
                    <a:pt x="3274" y="158316"/>
                  </a:lnTo>
                  <a:lnTo>
                    <a:pt x="3526" y="158720"/>
                  </a:lnTo>
                  <a:lnTo>
                    <a:pt x="3777" y="159090"/>
                  </a:lnTo>
                  <a:lnTo>
                    <a:pt x="4035" y="159427"/>
                  </a:lnTo>
                  <a:lnTo>
                    <a:pt x="4294" y="159696"/>
                  </a:lnTo>
                  <a:lnTo>
                    <a:pt x="4568" y="159898"/>
                  </a:lnTo>
                  <a:lnTo>
                    <a:pt x="4841" y="160032"/>
                  </a:lnTo>
                  <a:lnTo>
                    <a:pt x="5114" y="160133"/>
                  </a:lnTo>
                  <a:lnTo>
                    <a:pt x="5395"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0" y="157341"/>
                  </a:lnTo>
                  <a:lnTo>
                    <a:pt x="8189" y="156769"/>
                  </a:lnTo>
                  <a:lnTo>
                    <a:pt x="8411" y="156163"/>
                  </a:lnTo>
                  <a:lnTo>
                    <a:pt x="8618" y="155491"/>
                  </a:lnTo>
                  <a:lnTo>
                    <a:pt x="8824" y="154818"/>
                  </a:lnTo>
                  <a:lnTo>
                    <a:pt x="9017" y="154078"/>
                  </a:lnTo>
                  <a:lnTo>
                    <a:pt x="9209" y="153304"/>
                  </a:lnTo>
                  <a:lnTo>
                    <a:pt x="9386" y="152496"/>
                  </a:lnTo>
                  <a:lnTo>
                    <a:pt x="9556" y="151622"/>
                  </a:lnTo>
                  <a:lnTo>
                    <a:pt x="9719" y="150747"/>
                  </a:lnTo>
                  <a:lnTo>
                    <a:pt x="9867" y="149839"/>
                  </a:lnTo>
                  <a:lnTo>
                    <a:pt x="10007" y="148897"/>
                  </a:lnTo>
                  <a:lnTo>
                    <a:pt x="10140" y="147921"/>
                  </a:lnTo>
                  <a:lnTo>
                    <a:pt x="10258" y="146912"/>
                  </a:lnTo>
                  <a:lnTo>
                    <a:pt x="10369" y="145869"/>
                  </a:lnTo>
                  <a:lnTo>
                    <a:pt x="10465" y="144826"/>
                  </a:lnTo>
                  <a:lnTo>
                    <a:pt x="10546" y="143716"/>
                  </a:lnTo>
                  <a:lnTo>
                    <a:pt x="10620" y="142640"/>
                  </a:lnTo>
                  <a:lnTo>
                    <a:pt x="10687" y="141496"/>
                  </a:lnTo>
                  <a:lnTo>
                    <a:pt x="10731" y="140352"/>
                  </a:lnTo>
                  <a:lnTo>
                    <a:pt x="10768" y="139174"/>
                  </a:lnTo>
                  <a:lnTo>
                    <a:pt x="10790" y="137997"/>
                  </a:lnTo>
                  <a:lnTo>
                    <a:pt x="10790" y="136820"/>
                  </a:lnTo>
                  <a:lnTo>
                    <a:pt x="10790" y="135608"/>
                  </a:lnTo>
                  <a:lnTo>
                    <a:pt x="10768" y="134431"/>
                  </a:lnTo>
                  <a:lnTo>
                    <a:pt x="10731" y="133254"/>
                  </a:lnTo>
                  <a:lnTo>
                    <a:pt x="10687" y="132110"/>
                  </a:lnTo>
                  <a:lnTo>
                    <a:pt x="10620" y="131000"/>
                  </a:lnTo>
                  <a:lnTo>
                    <a:pt x="10546" y="129889"/>
                  </a:lnTo>
                  <a:lnTo>
                    <a:pt x="10465" y="128813"/>
                  </a:lnTo>
                  <a:lnTo>
                    <a:pt x="10369" y="127736"/>
                  </a:lnTo>
                  <a:lnTo>
                    <a:pt x="10258" y="126727"/>
                  </a:lnTo>
                  <a:lnTo>
                    <a:pt x="10140" y="125718"/>
                  </a:lnTo>
                  <a:lnTo>
                    <a:pt x="10007" y="124742"/>
                  </a:lnTo>
                  <a:lnTo>
                    <a:pt x="9867" y="123800"/>
                  </a:lnTo>
                  <a:lnTo>
                    <a:pt x="9719" y="122858"/>
                  </a:lnTo>
                  <a:lnTo>
                    <a:pt x="9556" y="121984"/>
                  </a:lnTo>
                  <a:lnTo>
                    <a:pt x="9386" y="121143"/>
                  </a:lnTo>
                  <a:lnTo>
                    <a:pt x="9209" y="120335"/>
                  </a:lnTo>
                  <a:lnTo>
                    <a:pt x="9017" y="119562"/>
                  </a:lnTo>
                  <a:lnTo>
                    <a:pt x="8824" y="118821"/>
                  </a:lnTo>
                  <a:lnTo>
                    <a:pt x="8618" y="118115"/>
                  </a:lnTo>
                  <a:lnTo>
                    <a:pt x="8411" y="117476"/>
                  </a:lnTo>
                  <a:lnTo>
                    <a:pt x="8189" y="116870"/>
                  </a:lnTo>
                  <a:lnTo>
                    <a:pt x="7960"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395" y="113472"/>
                  </a:lnTo>
                  <a:close/>
                  <a:moveTo>
                    <a:pt x="5114" y="226945"/>
                  </a:moveTo>
                  <a:lnTo>
                    <a:pt x="4841" y="227046"/>
                  </a:lnTo>
                  <a:lnTo>
                    <a:pt x="4568" y="227214"/>
                  </a:lnTo>
                  <a:lnTo>
                    <a:pt x="4294" y="227416"/>
                  </a:lnTo>
                  <a:lnTo>
                    <a:pt x="4035" y="227651"/>
                  </a:lnTo>
                  <a:lnTo>
                    <a:pt x="3777" y="227988"/>
                  </a:lnTo>
                  <a:lnTo>
                    <a:pt x="3526" y="228358"/>
                  </a:lnTo>
                  <a:lnTo>
                    <a:pt x="3274" y="228761"/>
                  </a:lnTo>
                  <a:lnTo>
                    <a:pt x="3038" y="229232"/>
                  </a:lnTo>
                  <a:lnTo>
                    <a:pt x="2801" y="229771"/>
                  </a:lnTo>
                  <a:lnTo>
                    <a:pt x="2580" y="230309"/>
                  </a:lnTo>
                  <a:lnTo>
                    <a:pt x="2358" y="230915"/>
                  </a:lnTo>
                  <a:lnTo>
                    <a:pt x="2151" y="231587"/>
                  </a:lnTo>
                  <a:lnTo>
                    <a:pt x="1944" y="232260"/>
                  </a:lnTo>
                  <a:lnTo>
                    <a:pt x="1752" y="233000"/>
                  </a:lnTo>
                  <a:lnTo>
                    <a:pt x="1560" y="233774"/>
                  </a:lnTo>
                  <a:lnTo>
                    <a:pt x="1382" y="234581"/>
                  </a:lnTo>
                  <a:lnTo>
                    <a:pt x="1220" y="235422"/>
                  </a:lnTo>
                  <a:lnTo>
                    <a:pt x="1057" y="236331"/>
                  </a:lnTo>
                  <a:lnTo>
                    <a:pt x="909" y="237239"/>
                  </a:lnTo>
                  <a:lnTo>
                    <a:pt x="769" y="238181"/>
                  </a:lnTo>
                  <a:lnTo>
                    <a:pt x="643" y="239157"/>
                  </a:lnTo>
                  <a:lnTo>
                    <a:pt x="525" y="240166"/>
                  </a:lnTo>
                  <a:lnTo>
                    <a:pt x="414" y="241209"/>
                  </a:lnTo>
                  <a:lnTo>
                    <a:pt x="318" y="242252"/>
                  </a:lnTo>
                  <a:lnTo>
                    <a:pt x="237" y="243328"/>
                  </a:lnTo>
                  <a:lnTo>
                    <a:pt x="163" y="244438"/>
                  </a:lnTo>
                  <a:lnTo>
                    <a:pt x="104" y="245582"/>
                  </a:lnTo>
                  <a:lnTo>
                    <a:pt x="59" y="246726"/>
                  </a:lnTo>
                  <a:lnTo>
                    <a:pt x="30" y="247903"/>
                  </a:lnTo>
                  <a:lnTo>
                    <a:pt x="8" y="249081"/>
                  </a:lnTo>
                  <a:lnTo>
                    <a:pt x="0" y="250258"/>
                  </a:lnTo>
                  <a:lnTo>
                    <a:pt x="8" y="251469"/>
                  </a:lnTo>
                  <a:lnTo>
                    <a:pt x="30" y="252647"/>
                  </a:lnTo>
                  <a:lnTo>
                    <a:pt x="59" y="253824"/>
                  </a:lnTo>
                  <a:lnTo>
                    <a:pt x="104" y="254968"/>
                  </a:lnTo>
                  <a:lnTo>
                    <a:pt x="163" y="256078"/>
                  </a:lnTo>
                  <a:lnTo>
                    <a:pt x="237" y="257188"/>
                  </a:lnTo>
                  <a:lnTo>
                    <a:pt x="318" y="258265"/>
                  </a:lnTo>
                  <a:lnTo>
                    <a:pt x="414" y="259341"/>
                  </a:lnTo>
                  <a:lnTo>
                    <a:pt x="525" y="260384"/>
                  </a:lnTo>
                  <a:lnTo>
                    <a:pt x="643" y="261360"/>
                  </a:lnTo>
                  <a:lnTo>
                    <a:pt x="769" y="262336"/>
                  </a:lnTo>
                  <a:lnTo>
                    <a:pt x="909" y="263311"/>
                  </a:lnTo>
                  <a:lnTo>
                    <a:pt x="1057" y="264220"/>
                  </a:lnTo>
                  <a:lnTo>
                    <a:pt x="1220" y="265094"/>
                  </a:lnTo>
                  <a:lnTo>
                    <a:pt x="1382" y="265935"/>
                  </a:lnTo>
                  <a:lnTo>
                    <a:pt x="1560" y="266743"/>
                  </a:lnTo>
                  <a:lnTo>
                    <a:pt x="1752" y="267516"/>
                  </a:lnTo>
                  <a:lnTo>
                    <a:pt x="1944" y="268256"/>
                  </a:lnTo>
                  <a:lnTo>
                    <a:pt x="2151" y="268963"/>
                  </a:lnTo>
                  <a:lnTo>
                    <a:pt x="2358" y="269602"/>
                  </a:lnTo>
                  <a:lnTo>
                    <a:pt x="2580" y="270208"/>
                  </a:lnTo>
                  <a:lnTo>
                    <a:pt x="2801" y="270780"/>
                  </a:lnTo>
                  <a:lnTo>
                    <a:pt x="3038" y="271318"/>
                  </a:lnTo>
                  <a:lnTo>
                    <a:pt x="3274" y="271789"/>
                  </a:lnTo>
                  <a:lnTo>
                    <a:pt x="3526" y="272193"/>
                  </a:lnTo>
                  <a:lnTo>
                    <a:pt x="3777" y="272563"/>
                  </a:lnTo>
                  <a:lnTo>
                    <a:pt x="4035" y="272865"/>
                  </a:lnTo>
                  <a:lnTo>
                    <a:pt x="4294" y="273134"/>
                  </a:lnTo>
                  <a:lnTo>
                    <a:pt x="4568" y="273336"/>
                  </a:lnTo>
                  <a:lnTo>
                    <a:pt x="4841" y="273505"/>
                  </a:lnTo>
                  <a:lnTo>
                    <a:pt x="5114" y="273572"/>
                  </a:lnTo>
                  <a:lnTo>
                    <a:pt x="5395"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0" y="270780"/>
                  </a:lnTo>
                  <a:lnTo>
                    <a:pt x="8189" y="270208"/>
                  </a:lnTo>
                  <a:lnTo>
                    <a:pt x="8411" y="269602"/>
                  </a:lnTo>
                  <a:lnTo>
                    <a:pt x="8618" y="268963"/>
                  </a:lnTo>
                  <a:lnTo>
                    <a:pt x="8824" y="268256"/>
                  </a:lnTo>
                  <a:lnTo>
                    <a:pt x="9017" y="267516"/>
                  </a:lnTo>
                  <a:lnTo>
                    <a:pt x="9209" y="266743"/>
                  </a:lnTo>
                  <a:lnTo>
                    <a:pt x="9386" y="265935"/>
                  </a:lnTo>
                  <a:lnTo>
                    <a:pt x="9556" y="265094"/>
                  </a:lnTo>
                  <a:lnTo>
                    <a:pt x="9719" y="264220"/>
                  </a:lnTo>
                  <a:lnTo>
                    <a:pt x="9867" y="263311"/>
                  </a:lnTo>
                  <a:lnTo>
                    <a:pt x="10007" y="262336"/>
                  </a:lnTo>
                  <a:lnTo>
                    <a:pt x="10140" y="261360"/>
                  </a:lnTo>
                  <a:lnTo>
                    <a:pt x="10258" y="260384"/>
                  </a:lnTo>
                  <a:lnTo>
                    <a:pt x="10369" y="259341"/>
                  </a:lnTo>
                  <a:lnTo>
                    <a:pt x="10465" y="258265"/>
                  </a:lnTo>
                  <a:lnTo>
                    <a:pt x="10546" y="257188"/>
                  </a:lnTo>
                  <a:lnTo>
                    <a:pt x="10620" y="256078"/>
                  </a:lnTo>
                  <a:lnTo>
                    <a:pt x="10687" y="254968"/>
                  </a:lnTo>
                  <a:lnTo>
                    <a:pt x="10731" y="253824"/>
                  </a:lnTo>
                  <a:lnTo>
                    <a:pt x="10768" y="252647"/>
                  </a:lnTo>
                  <a:lnTo>
                    <a:pt x="10790" y="251469"/>
                  </a:lnTo>
                  <a:lnTo>
                    <a:pt x="10790" y="250258"/>
                  </a:lnTo>
                  <a:lnTo>
                    <a:pt x="10790" y="249081"/>
                  </a:lnTo>
                  <a:lnTo>
                    <a:pt x="10768" y="247903"/>
                  </a:lnTo>
                  <a:lnTo>
                    <a:pt x="10731" y="246726"/>
                  </a:lnTo>
                  <a:lnTo>
                    <a:pt x="10687" y="245582"/>
                  </a:lnTo>
                  <a:lnTo>
                    <a:pt x="10620" y="244438"/>
                  </a:lnTo>
                  <a:lnTo>
                    <a:pt x="10546" y="243328"/>
                  </a:lnTo>
                  <a:lnTo>
                    <a:pt x="10465" y="242252"/>
                  </a:lnTo>
                  <a:lnTo>
                    <a:pt x="10369" y="241209"/>
                  </a:lnTo>
                  <a:lnTo>
                    <a:pt x="10258" y="240166"/>
                  </a:lnTo>
                  <a:lnTo>
                    <a:pt x="10140" y="239157"/>
                  </a:lnTo>
                  <a:lnTo>
                    <a:pt x="10007" y="238181"/>
                  </a:lnTo>
                  <a:lnTo>
                    <a:pt x="9867" y="237239"/>
                  </a:lnTo>
                  <a:lnTo>
                    <a:pt x="9719" y="236331"/>
                  </a:lnTo>
                  <a:lnTo>
                    <a:pt x="9556" y="235422"/>
                  </a:lnTo>
                  <a:lnTo>
                    <a:pt x="9386" y="234581"/>
                  </a:lnTo>
                  <a:lnTo>
                    <a:pt x="9209" y="233774"/>
                  </a:lnTo>
                  <a:lnTo>
                    <a:pt x="9017" y="233000"/>
                  </a:lnTo>
                  <a:lnTo>
                    <a:pt x="8824" y="232260"/>
                  </a:lnTo>
                  <a:lnTo>
                    <a:pt x="8618" y="231587"/>
                  </a:lnTo>
                  <a:lnTo>
                    <a:pt x="8411" y="230915"/>
                  </a:lnTo>
                  <a:lnTo>
                    <a:pt x="8189" y="230309"/>
                  </a:lnTo>
                  <a:lnTo>
                    <a:pt x="7960"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14" y="340384"/>
                  </a:moveTo>
                  <a:lnTo>
                    <a:pt x="4841" y="340485"/>
                  </a:lnTo>
                  <a:lnTo>
                    <a:pt x="4568" y="340653"/>
                  </a:lnTo>
                  <a:lnTo>
                    <a:pt x="4294" y="340855"/>
                  </a:lnTo>
                  <a:lnTo>
                    <a:pt x="4035" y="341124"/>
                  </a:lnTo>
                  <a:lnTo>
                    <a:pt x="3777" y="341426"/>
                  </a:lnTo>
                  <a:lnTo>
                    <a:pt x="3526" y="341797"/>
                  </a:lnTo>
                  <a:lnTo>
                    <a:pt x="3274" y="342200"/>
                  </a:lnTo>
                  <a:lnTo>
                    <a:pt x="3038" y="342671"/>
                  </a:lnTo>
                  <a:lnTo>
                    <a:pt x="2801" y="343209"/>
                  </a:lnTo>
                  <a:lnTo>
                    <a:pt x="2580" y="343748"/>
                  </a:lnTo>
                  <a:lnTo>
                    <a:pt x="2358" y="344387"/>
                  </a:lnTo>
                  <a:lnTo>
                    <a:pt x="2151" y="345026"/>
                  </a:lnTo>
                  <a:lnTo>
                    <a:pt x="1944" y="345733"/>
                  </a:lnTo>
                  <a:lnTo>
                    <a:pt x="1752" y="346439"/>
                  </a:lnTo>
                  <a:lnTo>
                    <a:pt x="1560" y="347213"/>
                  </a:lnTo>
                  <a:lnTo>
                    <a:pt x="1382" y="348054"/>
                  </a:lnTo>
                  <a:lnTo>
                    <a:pt x="1220" y="348895"/>
                  </a:lnTo>
                  <a:lnTo>
                    <a:pt x="1057" y="349770"/>
                  </a:lnTo>
                  <a:lnTo>
                    <a:pt x="909" y="350678"/>
                  </a:lnTo>
                  <a:lnTo>
                    <a:pt x="769" y="351620"/>
                  </a:lnTo>
                  <a:lnTo>
                    <a:pt x="643" y="352595"/>
                  </a:lnTo>
                  <a:lnTo>
                    <a:pt x="525" y="353605"/>
                  </a:lnTo>
                  <a:lnTo>
                    <a:pt x="414" y="354648"/>
                  </a:lnTo>
                  <a:lnTo>
                    <a:pt x="318" y="355724"/>
                  </a:lnTo>
                  <a:lnTo>
                    <a:pt x="237" y="356801"/>
                  </a:lnTo>
                  <a:lnTo>
                    <a:pt x="163" y="357911"/>
                  </a:lnTo>
                  <a:lnTo>
                    <a:pt x="104" y="359021"/>
                  </a:lnTo>
                  <a:lnTo>
                    <a:pt x="59" y="360165"/>
                  </a:lnTo>
                  <a:lnTo>
                    <a:pt x="30" y="361342"/>
                  </a:lnTo>
                  <a:lnTo>
                    <a:pt x="8" y="362520"/>
                  </a:lnTo>
                  <a:lnTo>
                    <a:pt x="0" y="363697"/>
                  </a:lnTo>
                  <a:lnTo>
                    <a:pt x="8" y="364908"/>
                  </a:lnTo>
                  <a:lnTo>
                    <a:pt x="30" y="366086"/>
                  </a:lnTo>
                  <a:lnTo>
                    <a:pt x="59" y="367263"/>
                  </a:lnTo>
                  <a:lnTo>
                    <a:pt x="104" y="368407"/>
                  </a:lnTo>
                  <a:lnTo>
                    <a:pt x="163" y="369517"/>
                  </a:lnTo>
                  <a:lnTo>
                    <a:pt x="237" y="370627"/>
                  </a:lnTo>
                  <a:lnTo>
                    <a:pt x="318" y="371704"/>
                  </a:lnTo>
                  <a:lnTo>
                    <a:pt x="414" y="372780"/>
                  </a:lnTo>
                  <a:lnTo>
                    <a:pt x="525" y="373823"/>
                  </a:lnTo>
                  <a:lnTo>
                    <a:pt x="643" y="374799"/>
                  </a:lnTo>
                  <a:lnTo>
                    <a:pt x="769" y="375808"/>
                  </a:lnTo>
                  <a:lnTo>
                    <a:pt x="909" y="376750"/>
                  </a:lnTo>
                  <a:lnTo>
                    <a:pt x="1057" y="377658"/>
                  </a:lnTo>
                  <a:lnTo>
                    <a:pt x="1220" y="378533"/>
                  </a:lnTo>
                  <a:lnTo>
                    <a:pt x="1382" y="379374"/>
                  </a:lnTo>
                  <a:lnTo>
                    <a:pt x="1560" y="380215"/>
                  </a:lnTo>
                  <a:lnTo>
                    <a:pt x="1752" y="380989"/>
                  </a:lnTo>
                  <a:lnTo>
                    <a:pt x="1944" y="381695"/>
                  </a:lnTo>
                  <a:lnTo>
                    <a:pt x="2151" y="382402"/>
                  </a:lnTo>
                  <a:lnTo>
                    <a:pt x="2358" y="383041"/>
                  </a:lnTo>
                  <a:lnTo>
                    <a:pt x="2580" y="383680"/>
                  </a:lnTo>
                  <a:lnTo>
                    <a:pt x="2801" y="384218"/>
                  </a:lnTo>
                  <a:lnTo>
                    <a:pt x="3038" y="384757"/>
                  </a:lnTo>
                  <a:lnTo>
                    <a:pt x="3274" y="385228"/>
                  </a:lnTo>
                  <a:lnTo>
                    <a:pt x="3526" y="385631"/>
                  </a:lnTo>
                  <a:lnTo>
                    <a:pt x="3777" y="386001"/>
                  </a:lnTo>
                  <a:lnTo>
                    <a:pt x="4035" y="386304"/>
                  </a:lnTo>
                  <a:lnTo>
                    <a:pt x="4294" y="386573"/>
                  </a:lnTo>
                  <a:lnTo>
                    <a:pt x="4568" y="386775"/>
                  </a:lnTo>
                  <a:lnTo>
                    <a:pt x="4841" y="386943"/>
                  </a:lnTo>
                  <a:lnTo>
                    <a:pt x="5114"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0" y="384218"/>
                  </a:lnTo>
                  <a:lnTo>
                    <a:pt x="8189" y="383680"/>
                  </a:lnTo>
                  <a:lnTo>
                    <a:pt x="8411" y="383041"/>
                  </a:lnTo>
                  <a:lnTo>
                    <a:pt x="8618" y="382402"/>
                  </a:lnTo>
                  <a:lnTo>
                    <a:pt x="8824" y="381695"/>
                  </a:lnTo>
                  <a:lnTo>
                    <a:pt x="9017" y="380989"/>
                  </a:lnTo>
                  <a:lnTo>
                    <a:pt x="9209" y="380215"/>
                  </a:lnTo>
                  <a:lnTo>
                    <a:pt x="9386" y="379374"/>
                  </a:lnTo>
                  <a:lnTo>
                    <a:pt x="9556" y="378533"/>
                  </a:lnTo>
                  <a:lnTo>
                    <a:pt x="9719" y="377658"/>
                  </a:lnTo>
                  <a:lnTo>
                    <a:pt x="9867" y="376750"/>
                  </a:lnTo>
                  <a:lnTo>
                    <a:pt x="10007" y="375808"/>
                  </a:lnTo>
                  <a:lnTo>
                    <a:pt x="10140" y="374799"/>
                  </a:lnTo>
                  <a:lnTo>
                    <a:pt x="10258" y="373823"/>
                  </a:lnTo>
                  <a:lnTo>
                    <a:pt x="10369" y="372780"/>
                  </a:lnTo>
                  <a:lnTo>
                    <a:pt x="10465" y="371704"/>
                  </a:lnTo>
                  <a:lnTo>
                    <a:pt x="10546" y="370627"/>
                  </a:lnTo>
                  <a:lnTo>
                    <a:pt x="10620" y="369517"/>
                  </a:lnTo>
                  <a:lnTo>
                    <a:pt x="10687" y="368407"/>
                  </a:lnTo>
                  <a:lnTo>
                    <a:pt x="10731" y="367263"/>
                  </a:lnTo>
                  <a:lnTo>
                    <a:pt x="10768" y="366086"/>
                  </a:lnTo>
                  <a:lnTo>
                    <a:pt x="10790" y="364908"/>
                  </a:lnTo>
                  <a:lnTo>
                    <a:pt x="10790" y="363697"/>
                  </a:lnTo>
                  <a:lnTo>
                    <a:pt x="10790" y="362520"/>
                  </a:lnTo>
                  <a:lnTo>
                    <a:pt x="10768" y="361342"/>
                  </a:lnTo>
                  <a:lnTo>
                    <a:pt x="10731" y="360165"/>
                  </a:lnTo>
                  <a:lnTo>
                    <a:pt x="10687" y="359021"/>
                  </a:lnTo>
                  <a:lnTo>
                    <a:pt x="10620" y="357911"/>
                  </a:lnTo>
                  <a:lnTo>
                    <a:pt x="10546" y="356801"/>
                  </a:lnTo>
                  <a:lnTo>
                    <a:pt x="10465" y="355724"/>
                  </a:lnTo>
                  <a:lnTo>
                    <a:pt x="10369" y="354648"/>
                  </a:lnTo>
                  <a:lnTo>
                    <a:pt x="10258" y="353605"/>
                  </a:lnTo>
                  <a:lnTo>
                    <a:pt x="10140" y="352595"/>
                  </a:lnTo>
                  <a:lnTo>
                    <a:pt x="10007" y="351620"/>
                  </a:lnTo>
                  <a:lnTo>
                    <a:pt x="9867" y="350678"/>
                  </a:lnTo>
                  <a:lnTo>
                    <a:pt x="9719" y="349770"/>
                  </a:lnTo>
                  <a:lnTo>
                    <a:pt x="9556" y="348895"/>
                  </a:lnTo>
                  <a:lnTo>
                    <a:pt x="9386" y="348054"/>
                  </a:lnTo>
                  <a:lnTo>
                    <a:pt x="9209" y="347213"/>
                  </a:lnTo>
                  <a:lnTo>
                    <a:pt x="9017" y="346439"/>
                  </a:lnTo>
                  <a:lnTo>
                    <a:pt x="8824" y="345733"/>
                  </a:lnTo>
                  <a:lnTo>
                    <a:pt x="8618" y="345026"/>
                  </a:lnTo>
                  <a:lnTo>
                    <a:pt x="8411" y="344387"/>
                  </a:lnTo>
                  <a:lnTo>
                    <a:pt x="8189" y="343748"/>
                  </a:lnTo>
                  <a:lnTo>
                    <a:pt x="7960"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395" y="453822"/>
                  </a:moveTo>
                  <a:lnTo>
                    <a:pt x="5114" y="453856"/>
                  </a:lnTo>
                  <a:lnTo>
                    <a:pt x="4841" y="453957"/>
                  </a:lnTo>
                  <a:lnTo>
                    <a:pt x="4568" y="454092"/>
                  </a:lnTo>
                  <a:lnTo>
                    <a:pt x="4294" y="454293"/>
                  </a:lnTo>
                  <a:lnTo>
                    <a:pt x="4035" y="454562"/>
                  </a:lnTo>
                  <a:lnTo>
                    <a:pt x="3777" y="454865"/>
                  </a:lnTo>
                  <a:lnTo>
                    <a:pt x="3526" y="455235"/>
                  </a:lnTo>
                  <a:lnTo>
                    <a:pt x="3274" y="455639"/>
                  </a:lnTo>
                  <a:lnTo>
                    <a:pt x="3038" y="456110"/>
                  </a:lnTo>
                  <a:lnTo>
                    <a:pt x="2801" y="456615"/>
                  </a:lnTo>
                  <a:lnTo>
                    <a:pt x="2580" y="457153"/>
                  </a:lnTo>
                  <a:lnTo>
                    <a:pt x="2358" y="457758"/>
                  </a:lnTo>
                  <a:lnTo>
                    <a:pt x="2151" y="458398"/>
                  </a:lnTo>
                  <a:lnTo>
                    <a:pt x="1944" y="459070"/>
                  </a:lnTo>
                  <a:lnTo>
                    <a:pt x="1752" y="459811"/>
                  </a:lnTo>
                  <a:lnTo>
                    <a:pt x="1560" y="460551"/>
                  </a:lnTo>
                  <a:lnTo>
                    <a:pt x="1382" y="461358"/>
                  </a:lnTo>
                  <a:lnTo>
                    <a:pt x="1220" y="462199"/>
                  </a:lnTo>
                  <a:lnTo>
                    <a:pt x="1057" y="463074"/>
                  </a:lnTo>
                  <a:lnTo>
                    <a:pt x="909" y="463982"/>
                  </a:lnTo>
                  <a:lnTo>
                    <a:pt x="769" y="464924"/>
                  </a:lnTo>
                  <a:lnTo>
                    <a:pt x="643" y="465900"/>
                  </a:lnTo>
                  <a:lnTo>
                    <a:pt x="525" y="466875"/>
                  </a:lnTo>
                  <a:lnTo>
                    <a:pt x="414" y="467918"/>
                  </a:lnTo>
                  <a:lnTo>
                    <a:pt x="318" y="468961"/>
                  </a:lnTo>
                  <a:lnTo>
                    <a:pt x="237" y="470038"/>
                  </a:lnTo>
                  <a:lnTo>
                    <a:pt x="163" y="471148"/>
                  </a:lnTo>
                  <a:lnTo>
                    <a:pt x="104" y="472258"/>
                  </a:lnTo>
                  <a:lnTo>
                    <a:pt x="59" y="473402"/>
                  </a:lnTo>
                  <a:lnTo>
                    <a:pt x="30" y="474579"/>
                  </a:lnTo>
                  <a:lnTo>
                    <a:pt x="8" y="475757"/>
                  </a:lnTo>
                  <a:lnTo>
                    <a:pt x="0" y="476934"/>
                  </a:lnTo>
                  <a:lnTo>
                    <a:pt x="8" y="478179"/>
                  </a:lnTo>
                  <a:lnTo>
                    <a:pt x="30" y="479356"/>
                  </a:lnTo>
                  <a:lnTo>
                    <a:pt x="59" y="480534"/>
                  </a:lnTo>
                  <a:lnTo>
                    <a:pt x="104" y="481711"/>
                  </a:lnTo>
                  <a:lnTo>
                    <a:pt x="163" y="482855"/>
                  </a:lnTo>
                  <a:lnTo>
                    <a:pt x="237" y="483965"/>
                  </a:lnTo>
                  <a:lnTo>
                    <a:pt x="318" y="485075"/>
                  </a:lnTo>
                  <a:lnTo>
                    <a:pt x="414" y="486152"/>
                  </a:lnTo>
                  <a:lnTo>
                    <a:pt x="525" y="487195"/>
                  </a:lnTo>
                  <a:lnTo>
                    <a:pt x="643" y="488204"/>
                  </a:lnTo>
                  <a:lnTo>
                    <a:pt x="769" y="489179"/>
                  </a:lnTo>
                  <a:lnTo>
                    <a:pt x="909" y="490155"/>
                  </a:lnTo>
                  <a:lnTo>
                    <a:pt x="1057" y="491063"/>
                  </a:lnTo>
                  <a:lnTo>
                    <a:pt x="1220" y="491972"/>
                  </a:lnTo>
                  <a:lnTo>
                    <a:pt x="1382" y="492813"/>
                  </a:lnTo>
                  <a:lnTo>
                    <a:pt x="1560" y="493620"/>
                  </a:lnTo>
                  <a:lnTo>
                    <a:pt x="1752" y="494394"/>
                  </a:lnTo>
                  <a:lnTo>
                    <a:pt x="1944" y="495134"/>
                  </a:lnTo>
                  <a:lnTo>
                    <a:pt x="2151" y="495840"/>
                  </a:lnTo>
                  <a:lnTo>
                    <a:pt x="2358" y="496513"/>
                  </a:lnTo>
                  <a:lnTo>
                    <a:pt x="2580" y="497119"/>
                  </a:lnTo>
                  <a:lnTo>
                    <a:pt x="2801" y="497691"/>
                  </a:lnTo>
                  <a:lnTo>
                    <a:pt x="3038" y="498195"/>
                  </a:lnTo>
                  <a:lnTo>
                    <a:pt x="3274" y="498666"/>
                  </a:lnTo>
                  <a:lnTo>
                    <a:pt x="3526" y="499104"/>
                  </a:lnTo>
                  <a:lnTo>
                    <a:pt x="3777" y="499474"/>
                  </a:lnTo>
                  <a:lnTo>
                    <a:pt x="4035" y="499777"/>
                  </a:lnTo>
                  <a:lnTo>
                    <a:pt x="4294" y="500046"/>
                  </a:lnTo>
                  <a:lnTo>
                    <a:pt x="4568" y="500248"/>
                  </a:lnTo>
                  <a:lnTo>
                    <a:pt x="4841" y="500382"/>
                  </a:lnTo>
                  <a:lnTo>
                    <a:pt x="5114" y="500483"/>
                  </a:lnTo>
                  <a:lnTo>
                    <a:pt x="5395"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0" y="497691"/>
                  </a:lnTo>
                  <a:lnTo>
                    <a:pt x="8189" y="497119"/>
                  </a:lnTo>
                  <a:lnTo>
                    <a:pt x="8411" y="496513"/>
                  </a:lnTo>
                  <a:lnTo>
                    <a:pt x="8618" y="495840"/>
                  </a:lnTo>
                  <a:lnTo>
                    <a:pt x="8824" y="495134"/>
                  </a:lnTo>
                  <a:lnTo>
                    <a:pt x="9017" y="494394"/>
                  </a:lnTo>
                  <a:lnTo>
                    <a:pt x="9209" y="493620"/>
                  </a:lnTo>
                  <a:lnTo>
                    <a:pt x="9386" y="492813"/>
                  </a:lnTo>
                  <a:lnTo>
                    <a:pt x="9556" y="491972"/>
                  </a:lnTo>
                  <a:lnTo>
                    <a:pt x="9719" y="491063"/>
                  </a:lnTo>
                  <a:lnTo>
                    <a:pt x="9867" y="490155"/>
                  </a:lnTo>
                  <a:lnTo>
                    <a:pt x="10007" y="489179"/>
                  </a:lnTo>
                  <a:lnTo>
                    <a:pt x="10140" y="488204"/>
                  </a:lnTo>
                  <a:lnTo>
                    <a:pt x="10258" y="487195"/>
                  </a:lnTo>
                  <a:lnTo>
                    <a:pt x="10369" y="486152"/>
                  </a:lnTo>
                  <a:lnTo>
                    <a:pt x="10465" y="485075"/>
                  </a:lnTo>
                  <a:lnTo>
                    <a:pt x="10546" y="483965"/>
                  </a:lnTo>
                  <a:lnTo>
                    <a:pt x="10620" y="482855"/>
                  </a:lnTo>
                  <a:lnTo>
                    <a:pt x="10687" y="481711"/>
                  </a:lnTo>
                  <a:lnTo>
                    <a:pt x="10731" y="480534"/>
                  </a:lnTo>
                  <a:lnTo>
                    <a:pt x="10768" y="479356"/>
                  </a:lnTo>
                  <a:lnTo>
                    <a:pt x="10790" y="478179"/>
                  </a:lnTo>
                  <a:lnTo>
                    <a:pt x="10790" y="476934"/>
                  </a:lnTo>
                  <a:lnTo>
                    <a:pt x="10790" y="475757"/>
                  </a:lnTo>
                  <a:lnTo>
                    <a:pt x="10768" y="474579"/>
                  </a:lnTo>
                  <a:lnTo>
                    <a:pt x="10731" y="473402"/>
                  </a:lnTo>
                  <a:lnTo>
                    <a:pt x="10687" y="472258"/>
                  </a:lnTo>
                  <a:lnTo>
                    <a:pt x="10620" y="471148"/>
                  </a:lnTo>
                  <a:lnTo>
                    <a:pt x="10546" y="470038"/>
                  </a:lnTo>
                  <a:lnTo>
                    <a:pt x="10465" y="468961"/>
                  </a:lnTo>
                  <a:lnTo>
                    <a:pt x="10369" y="467918"/>
                  </a:lnTo>
                  <a:lnTo>
                    <a:pt x="10258" y="466875"/>
                  </a:lnTo>
                  <a:lnTo>
                    <a:pt x="10140" y="465900"/>
                  </a:lnTo>
                  <a:lnTo>
                    <a:pt x="10007" y="464924"/>
                  </a:lnTo>
                  <a:lnTo>
                    <a:pt x="9867" y="463982"/>
                  </a:lnTo>
                  <a:lnTo>
                    <a:pt x="9719" y="463074"/>
                  </a:lnTo>
                  <a:lnTo>
                    <a:pt x="9556" y="462199"/>
                  </a:lnTo>
                  <a:lnTo>
                    <a:pt x="9386" y="461358"/>
                  </a:lnTo>
                  <a:lnTo>
                    <a:pt x="9209" y="460551"/>
                  </a:lnTo>
                  <a:lnTo>
                    <a:pt x="9017" y="459811"/>
                  </a:lnTo>
                  <a:lnTo>
                    <a:pt x="8824" y="459070"/>
                  </a:lnTo>
                  <a:lnTo>
                    <a:pt x="8618" y="458398"/>
                  </a:lnTo>
                  <a:lnTo>
                    <a:pt x="8411" y="457758"/>
                  </a:lnTo>
                  <a:lnTo>
                    <a:pt x="8189" y="457153"/>
                  </a:lnTo>
                  <a:lnTo>
                    <a:pt x="7960"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395" y="453822"/>
                  </a:lnTo>
                  <a:close/>
                  <a:moveTo>
                    <a:pt x="5114" y="567059"/>
                  </a:moveTo>
                  <a:lnTo>
                    <a:pt x="4841" y="567160"/>
                  </a:lnTo>
                  <a:lnTo>
                    <a:pt x="4568" y="567328"/>
                  </a:lnTo>
                  <a:lnTo>
                    <a:pt x="4294" y="567530"/>
                  </a:lnTo>
                  <a:lnTo>
                    <a:pt x="4035" y="567766"/>
                  </a:lnTo>
                  <a:lnTo>
                    <a:pt x="3777" y="568102"/>
                  </a:lnTo>
                  <a:lnTo>
                    <a:pt x="3526" y="568472"/>
                  </a:lnTo>
                  <a:lnTo>
                    <a:pt x="3274" y="568876"/>
                  </a:lnTo>
                  <a:lnTo>
                    <a:pt x="3038" y="569347"/>
                  </a:lnTo>
                  <a:lnTo>
                    <a:pt x="2801" y="569885"/>
                  </a:lnTo>
                  <a:lnTo>
                    <a:pt x="2580" y="570423"/>
                  </a:lnTo>
                  <a:lnTo>
                    <a:pt x="2358" y="571029"/>
                  </a:lnTo>
                  <a:lnTo>
                    <a:pt x="2151" y="571702"/>
                  </a:lnTo>
                  <a:lnTo>
                    <a:pt x="1944" y="572408"/>
                  </a:lnTo>
                  <a:lnTo>
                    <a:pt x="1752" y="573115"/>
                  </a:lnTo>
                  <a:lnTo>
                    <a:pt x="1560" y="573889"/>
                  </a:lnTo>
                  <a:lnTo>
                    <a:pt x="1382" y="574730"/>
                  </a:lnTo>
                  <a:lnTo>
                    <a:pt x="1220" y="575571"/>
                  </a:lnTo>
                  <a:lnTo>
                    <a:pt x="1057" y="576445"/>
                  </a:lnTo>
                  <a:lnTo>
                    <a:pt x="909" y="577354"/>
                  </a:lnTo>
                  <a:lnTo>
                    <a:pt x="769" y="578296"/>
                  </a:lnTo>
                  <a:lnTo>
                    <a:pt x="643" y="579271"/>
                  </a:lnTo>
                  <a:lnTo>
                    <a:pt x="525" y="580280"/>
                  </a:lnTo>
                  <a:lnTo>
                    <a:pt x="414" y="581323"/>
                  </a:lnTo>
                  <a:lnTo>
                    <a:pt x="318" y="582400"/>
                  </a:lnTo>
                  <a:lnTo>
                    <a:pt x="237" y="583476"/>
                  </a:lnTo>
                  <a:lnTo>
                    <a:pt x="163" y="584586"/>
                  </a:lnTo>
                  <a:lnTo>
                    <a:pt x="104" y="585697"/>
                  </a:lnTo>
                  <a:lnTo>
                    <a:pt x="59" y="586840"/>
                  </a:lnTo>
                  <a:lnTo>
                    <a:pt x="30" y="588018"/>
                  </a:lnTo>
                  <a:lnTo>
                    <a:pt x="8" y="589195"/>
                  </a:lnTo>
                  <a:lnTo>
                    <a:pt x="0" y="590373"/>
                  </a:lnTo>
                  <a:lnTo>
                    <a:pt x="8" y="591618"/>
                  </a:lnTo>
                  <a:lnTo>
                    <a:pt x="30" y="592795"/>
                  </a:lnTo>
                  <a:lnTo>
                    <a:pt x="59" y="593972"/>
                  </a:lnTo>
                  <a:lnTo>
                    <a:pt x="104" y="595150"/>
                  </a:lnTo>
                  <a:lnTo>
                    <a:pt x="163" y="596294"/>
                  </a:lnTo>
                  <a:lnTo>
                    <a:pt x="237" y="597404"/>
                  </a:lnTo>
                  <a:lnTo>
                    <a:pt x="318" y="598480"/>
                  </a:lnTo>
                  <a:lnTo>
                    <a:pt x="414" y="599557"/>
                  </a:lnTo>
                  <a:lnTo>
                    <a:pt x="525" y="600600"/>
                  </a:lnTo>
                  <a:lnTo>
                    <a:pt x="643" y="601609"/>
                  </a:lnTo>
                  <a:lnTo>
                    <a:pt x="769" y="602585"/>
                  </a:lnTo>
                  <a:lnTo>
                    <a:pt x="909" y="603527"/>
                  </a:lnTo>
                  <a:lnTo>
                    <a:pt x="1057" y="604435"/>
                  </a:lnTo>
                  <a:lnTo>
                    <a:pt x="1220" y="605310"/>
                  </a:lnTo>
                  <a:lnTo>
                    <a:pt x="1382" y="606151"/>
                  </a:lnTo>
                  <a:lnTo>
                    <a:pt x="1560" y="606958"/>
                  </a:lnTo>
                  <a:lnTo>
                    <a:pt x="1752" y="607732"/>
                  </a:lnTo>
                  <a:lnTo>
                    <a:pt x="1944" y="608472"/>
                  </a:lnTo>
                  <a:lnTo>
                    <a:pt x="2151" y="609145"/>
                  </a:lnTo>
                  <a:lnTo>
                    <a:pt x="2358" y="609784"/>
                  </a:lnTo>
                  <a:lnTo>
                    <a:pt x="2580" y="610389"/>
                  </a:lnTo>
                  <a:lnTo>
                    <a:pt x="2801" y="610961"/>
                  </a:lnTo>
                  <a:lnTo>
                    <a:pt x="3038" y="611466"/>
                  </a:lnTo>
                  <a:lnTo>
                    <a:pt x="3274" y="611937"/>
                  </a:lnTo>
                  <a:lnTo>
                    <a:pt x="3526" y="612341"/>
                  </a:lnTo>
                  <a:lnTo>
                    <a:pt x="3777" y="612711"/>
                  </a:lnTo>
                  <a:lnTo>
                    <a:pt x="4035" y="613013"/>
                  </a:lnTo>
                  <a:lnTo>
                    <a:pt x="4294" y="613249"/>
                  </a:lnTo>
                  <a:lnTo>
                    <a:pt x="4568" y="613451"/>
                  </a:lnTo>
                  <a:lnTo>
                    <a:pt x="4841" y="613619"/>
                  </a:lnTo>
                  <a:lnTo>
                    <a:pt x="5114" y="613686"/>
                  </a:lnTo>
                  <a:lnTo>
                    <a:pt x="5395"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0" y="610961"/>
                  </a:lnTo>
                  <a:lnTo>
                    <a:pt x="8189" y="610389"/>
                  </a:lnTo>
                  <a:lnTo>
                    <a:pt x="8411" y="609784"/>
                  </a:lnTo>
                  <a:lnTo>
                    <a:pt x="8618" y="609145"/>
                  </a:lnTo>
                  <a:lnTo>
                    <a:pt x="8824" y="608472"/>
                  </a:lnTo>
                  <a:lnTo>
                    <a:pt x="9017" y="607732"/>
                  </a:lnTo>
                  <a:lnTo>
                    <a:pt x="9209" y="606958"/>
                  </a:lnTo>
                  <a:lnTo>
                    <a:pt x="9386" y="606151"/>
                  </a:lnTo>
                  <a:lnTo>
                    <a:pt x="9556" y="605310"/>
                  </a:lnTo>
                  <a:lnTo>
                    <a:pt x="9719" y="604435"/>
                  </a:lnTo>
                  <a:lnTo>
                    <a:pt x="9867" y="603527"/>
                  </a:lnTo>
                  <a:lnTo>
                    <a:pt x="10007" y="602585"/>
                  </a:lnTo>
                  <a:lnTo>
                    <a:pt x="10140" y="601609"/>
                  </a:lnTo>
                  <a:lnTo>
                    <a:pt x="10258" y="600600"/>
                  </a:lnTo>
                  <a:lnTo>
                    <a:pt x="10369" y="599557"/>
                  </a:lnTo>
                  <a:lnTo>
                    <a:pt x="10465" y="598480"/>
                  </a:lnTo>
                  <a:lnTo>
                    <a:pt x="10546" y="597404"/>
                  </a:lnTo>
                  <a:lnTo>
                    <a:pt x="10620" y="596294"/>
                  </a:lnTo>
                  <a:lnTo>
                    <a:pt x="10687" y="595150"/>
                  </a:lnTo>
                  <a:lnTo>
                    <a:pt x="10731" y="593972"/>
                  </a:lnTo>
                  <a:lnTo>
                    <a:pt x="10768" y="592795"/>
                  </a:lnTo>
                  <a:lnTo>
                    <a:pt x="10790" y="591618"/>
                  </a:lnTo>
                  <a:lnTo>
                    <a:pt x="10790" y="590373"/>
                  </a:lnTo>
                  <a:lnTo>
                    <a:pt x="10790" y="589195"/>
                  </a:lnTo>
                  <a:lnTo>
                    <a:pt x="10768" y="588018"/>
                  </a:lnTo>
                  <a:lnTo>
                    <a:pt x="10731" y="586840"/>
                  </a:lnTo>
                  <a:lnTo>
                    <a:pt x="10687" y="585697"/>
                  </a:lnTo>
                  <a:lnTo>
                    <a:pt x="10620" y="584586"/>
                  </a:lnTo>
                  <a:lnTo>
                    <a:pt x="10546" y="583476"/>
                  </a:lnTo>
                  <a:lnTo>
                    <a:pt x="10465" y="582400"/>
                  </a:lnTo>
                  <a:lnTo>
                    <a:pt x="10369" y="581323"/>
                  </a:lnTo>
                  <a:lnTo>
                    <a:pt x="10258" y="580280"/>
                  </a:lnTo>
                  <a:lnTo>
                    <a:pt x="10140" y="579271"/>
                  </a:lnTo>
                  <a:lnTo>
                    <a:pt x="10007" y="578296"/>
                  </a:lnTo>
                  <a:lnTo>
                    <a:pt x="9867" y="577354"/>
                  </a:lnTo>
                  <a:lnTo>
                    <a:pt x="9719" y="576445"/>
                  </a:lnTo>
                  <a:lnTo>
                    <a:pt x="9556" y="575571"/>
                  </a:lnTo>
                  <a:lnTo>
                    <a:pt x="9386" y="574730"/>
                  </a:lnTo>
                  <a:lnTo>
                    <a:pt x="9209" y="573889"/>
                  </a:lnTo>
                  <a:lnTo>
                    <a:pt x="9017" y="573115"/>
                  </a:lnTo>
                  <a:lnTo>
                    <a:pt x="8824" y="572408"/>
                  </a:lnTo>
                  <a:lnTo>
                    <a:pt x="8618" y="571702"/>
                  </a:lnTo>
                  <a:lnTo>
                    <a:pt x="8411" y="571029"/>
                  </a:lnTo>
                  <a:lnTo>
                    <a:pt x="8189" y="570423"/>
                  </a:lnTo>
                  <a:lnTo>
                    <a:pt x="7960"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 name="Google Shape;371;p25"/>
          <p:cNvSpPr txBox="1"/>
          <p:nvPr>
            <p:ph type="title"/>
          </p:nvPr>
        </p:nvSpPr>
        <p:spPr>
          <a:xfrm>
            <a:off x="1523375" y="1914539"/>
            <a:ext cx="1484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2" name="Google Shape;372;p25"/>
          <p:cNvSpPr txBox="1"/>
          <p:nvPr>
            <p:ph idx="1" type="subTitle"/>
          </p:nvPr>
        </p:nvSpPr>
        <p:spPr>
          <a:xfrm>
            <a:off x="1329125" y="3177931"/>
            <a:ext cx="1872600" cy="96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73" name="Google Shape;373;p25"/>
          <p:cNvSpPr txBox="1"/>
          <p:nvPr>
            <p:ph idx="2" type="title"/>
          </p:nvPr>
        </p:nvSpPr>
        <p:spPr>
          <a:xfrm>
            <a:off x="3829950" y="1914539"/>
            <a:ext cx="1484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4" name="Google Shape;374;p25"/>
          <p:cNvSpPr txBox="1"/>
          <p:nvPr>
            <p:ph idx="3" type="subTitle"/>
          </p:nvPr>
        </p:nvSpPr>
        <p:spPr>
          <a:xfrm>
            <a:off x="5942275" y="3177931"/>
            <a:ext cx="1872600" cy="96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75" name="Google Shape;375;p25"/>
          <p:cNvSpPr txBox="1"/>
          <p:nvPr>
            <p:ph idx="4" type="title"/>
          </p:nvPr>
        </p:nvSpPr>
        <p:spPr>
          <a:xfrm>
            <a:off x="6136525" y="1914539"/>
            <a:ext cx="14841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6" name="Google Shape;376;p25"/>
          <p:cNvSpPr txBox="1"/>
          <p:nvPr>
            <p:ph idx="5" type="subTitle"/>
          </p:nvPr>
        </p:nvSpPr>
        <p:spPr>
          <a:xfrm>
            <a:off x="3635700" y="3177931"/>
            <a:ext cx="1872600" cy="969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77" name="Google Shape;377;p25"/>
          <p:cNvSpPr txBox="1"/>
          <p:nvPr>
            <p:ph idx="6"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378" name="Shape 378"/>
        <p:cNvGrpSpPr/>
        <p:nvPr/>
      </p:nvGrpSpPr>
      <p:grpSpPr>
        <a:xfrm>
          <a:off x="0" y="0"/>
          <a:ext cx="0" cy="0"/>
          <a:chOff x="0" y="0"/>
          <a:chExt cx="0" cy="0"/>
        </a:xfrm>
      </p:grpSpPr>
      <p:sp>
        <p:nvSpPr>
          <p:cNvPr id="379" name="Google Shape;379;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0" name="Google Shape;380;p26"/>
          <p:cNvSpPr txBox="1"/>
          <p:nvPr>
            <p:ph idx="2" type="title"/>
          </p:nvPr>
        </p:nvSpPr>
        <p:spPr>
          <a:xfrm>
            <a:off x="896809" y="1301375"/>
            <a:ext cx="18006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81" name="Google Shape;381;p26"/>
          <p:cNvSpPr txBox="1"/>
          <p:nvPr>
            <p:ph idx="1" type="subTitle"/>
          </p:nvPr>
        </p:nvSpPr>
        <p:spPr>
          <a:xfrm>
            <a:off x="896820" y="2724150"/>
            <a:ext cx="1800600" cy="2031600"/>
          </a:xfrm>
          <a:prstGeom prst="rect">
            <a:avLst/>
          </a:prstGeom>
          <a:solidFill>
            <a:schemeClr val="dk2"/>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1"/>
                </a:solidFill>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2" name="Google Shape;382;p26"/>
          <p:cNvSpPr txBox="1"/>
          <p:nvPr>
            <p:ph idx="3" type="title"/>
          </p:nvPr>
        </p:nvSpPr>
        <p:spPr>
          <a:xfrm>
            <a:off x="2746737" y="1301375"/>
            <a:ext cx="18006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83" name="Google Shape;383;p26"/>
          <p:cNvSpPr txBox="1"/>
          <p:nvPr>
            <p:ph idx="4" type="subTitle"/>
          </p:nvPr>
        </p:nvSpPr>
        <p:spPr>
          <a:xfrm>
            <a:off x="2750672" y="2724150"/>
            <a:ext cx="1800600" cy="20316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4" name="Google Shape;384;p26"/>
          <p:cNvSpPr txBox="1"/>
          <p:nvPr>
            <p:ph idx="5" type="title"/>
          </p:nvPr>
        </p:nvSpPr>
        <p:spPr>
          <a:xfrm>
            <a:off x="4596660" y="1301375"/>
            <a:ext cx="18006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85" name="Google Shape;385;p26"/>
          <p:cNvSpPr txBox="1"/>
          <p:nvPr>
            <p:ph idx="6" type="subTitle"/>
          </p:nvPr>
        </p:nvSpPr>
        <p:spPr>
          <a:xfrm>
            <a:off x="4604520" y="2724150"/>
            <a:ext cx="1800600" cy="2031600"/>
          </a:xfrm>
          <a:prstGeom prst="rect">
            <a:avLst/>
          </a:prstGeom>
          <a:solidFill>
            <a:schemeClr val="dk2"/>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1"/>
                </a:solidFill>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6" name="Google Shape;386;p26"/>
          <p:cNvSpPr txBox="1"/>
          <p:nvPr>
            <p:ph idx="7" type="title"/>
          </p:nvPr>
        </p:nvSpPr>
        <p:spPr>
          <a:xfrm>
            <a:off x="6446588" y="1301375"/>
            <a:ext cx="18006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solidFill>
                  <a:schemeClr val="lt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87" name="Google Shape;387;p26"/>
          <p:cNvSpPr txBox="1"/>
          <p:nvPr>
            <p:ph idx="8" type="subTitle"/>
          </p:nvPr>
        </p:nvSpPr>
        <p:spPr>
          <a:xfrm>
            <a:off x="6458372" y="2724150"/>
            <a:ext cx="1800600" cy="2031600"/>
          </a:xfrm>
          <a:prstGeom prst="rect">
            <a:avLst/>
          </a:prstGeom>
          <a:solidFill>
            <a:schemeClr val="accent1"/>
          </a:solidFill>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388" name="Shape 388"/>
        <p:cNvGrpSpPr/>
        <p:nvPr/>
      </p:nvGrpSpPr>
      <p:grpSpPr>
        <a:xfrm>
          <a:off x="0" y="0"/>
          <a:ext cx="0" cy="0"/>
          <a:chOff x="0" y="0"/>
          <a:chExt cx="0" cy="0"/>
        </a:xfrm>
      </p:grpSpPr>
      <p:sp>
        <p:nvSpPr>
          <p:cNvPr id="389" name="Google Shape;389;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90" name="Google Shape;390;p27"/>
          <p:cNvSpPr txBox="1"/>
          <p:nvPr>
            <p:ph idx="2" type="title"/>
          </p:nvPr>
        </p:nvSpPr>
        <p:spPr>
          <a:xfrm>
            <a:off x="720000" y="1606650"/>
            <a:ext cx="239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91" name="Google Shape;391;p27"/>
          <p:cNvSpPr txBox="1"/>
          <p:nvPr>
            <p:ph idx="1" type="subTitle"/>
          </p:nvPr>
        </p:nvSpPr>
        <p:spPr>
          <a:xfrm>
            <a:off x="720000" y="1964575"/>
            <a:ext cx="2396400" cy="76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2" name="Google Shape;392;p27"/>
          <p:cNvSpPr txBox="1"/>
          <p:nvPr>
            <p:ph idx="3" type="title"/>
          </p:nvPr>
        </p:nvSpPr>
        <p:spPr>
          <a:xfrm>
            <a:off x="3373825" y="1606650"/>
            <a:ext cx="239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93" name="Google Shape;393;p27"/>
          <p:cNvSpPr txBox="1"/>
          <p:nvPr>
            <p:ph idx="4" type="subTitle"/>
          </p:nvPr>
        </p:nvSpPr>
        <p:spPr>
          <a:xfrm>
            <a:off x="3373825" y="1964575"/>
            <a:ext cx="2396400" cy="76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4" name="Google Shape;394;p27"/>
          <p:cNvSpPr txBox="1"/>
          <p:nvPr>
            <p:ph idx="5" type="title"/>
          </p:nvPr>
        </p:nvSpPr>
        <p:spPr>
          <a:xfrm>
            <a:off x="720000" y="3566175"/>
            <a:ext cx="239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95" name="Google Shape;395;p27"/>
          <p:cNvSpPr txBox="1"/>
          <p:nvPr>
            <p:ph idx="6" type="subTitle"/>
          </p:nvPr>
        </p:nvSpPr>
        <p:spPr>
          <a:xfrm>
            <a:off x="720000" y="3924100"/>
            <a:ext cx="2396400" cy="76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6" name="Google Shape;396;p27"/>
          <p:cNvSpPr txBox="1"/>
          <p:nvPr>
            <p:ph idx="7" type="title"/>
          </p:nvPr>
        </p:nvSpPr>
        <p:spPr>
          <a:xfrm>
            <a:off x="3373825" y="3566175"/>
            <a:ext cx="239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97" name="Google Shape;397;p27"/>
          <p:cNvSpPr txBox="1"/>
          <p:nvPr>
            <p:ph idx="8" type="subTitle"/>
          </p:nvPr>
        </p:nvSpPr>
        <p:spPr>
          <a:xfrm>
            <a:off x="3373827" y="3924100"/>
            <a:ext cx="2396400" cy="76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8" name="Google Shape;398;p27"/>
          <p:cNvSpPr txBox="1"/>
          <p:nvPr>
            <p:ph idx="9" type="title"/>
          </p:nvPr>
        </p:nvSpPr>
        <p:spPr>
          <a:xfrm>
            <a:off x="6027650" y="1606650"/>
            <a:ext cx="239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99" name="Google Shape;399;p27"/>
          <p:cNvSpPr txBox="1"/>
          <p:nvPr>
            <p:ph idx="13" type="subTitle"/>
          </p:nvPr>
        </p:nvSpPr>
        <p:spPr>
          <a:xfrm>
            <a:off x="6027650" y="1964575"/>
            <a:ext cx="2396400" cy="76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0" name="Google Shape;400;p27"/>
          <p:cNvSpPr txBox="1"/>
          <p:nvPr>
            <p:ph idx="14" type="title"/>
          </p:nvPr>
        </p:nvSpPr>
        <p:spPr>
          <a:xfrm>
            <a:off x="6027650" y="3566175"/>
            <a:ext cx="23964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00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01" name="Google Shape;401;p27"/>
          <p:cNvSpPr txBox="1"/>
          <p:nvPr>
            <p:ph idx="15" type="subTitle"/>
          </p:nvPr>
        </p:nvSpPr>
        <p:spPr>
          <a:xfrm>
            <a:off x="6027651" y="3924100"/>
            <a:ext cx="2396400" cy="76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02" name="Google Shape;402;p27"/>
          <p:cNvGrpSpPr/>
          <p:nvPr/>
        </p:nvGrpSpPr>
        <p:grpSpPr>
          <a:xfrm rot="5400000">
            <a:off x="315480" y="4597161"/>
            <a:ext cx="178442" cy="405535"/>
            <a:chOff x="10402525" y="1504158"/>
            <a:chExt cx="326757" cy="742601"/>
          </a:xfrm>
        </p:grpSpPr>
        <p:sp>
          <p:nvSpPr>
            <p:cNvPr id="403" name="Google Shape;403;p27"/>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7"/>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7"/>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 name="Google Shape;406;p27"/>
          <p:cNvSpPr/>
          <p:nvPr/>
        </p:nvSpPr>
        <p:spPr>
          <a:xfrm>
            <a:off x="143100" y="0"/>
            <a:ext cx="405600" cy="2808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7" name="Google Shape;407;p27"/>
          <p:cNvCxnSpPr/>
          <p:nvPr/>
        </p:nvCxnSpPr>
        <p:spPr>
          <a:xfrm>
            <a:off x="354625" y="2297050"/>
            <a:ext cx="0" cy="1598400"/>
          </a:xfrm>
          <a:prstGeom prst="straightConnector1">
            <a:avLst/>
          </a:prstGeom>
          <a:noFill/>
          <a:ln cap="flat" cmpd="sng" w="9525">
            <a:solidFill>
              <a:schemeClr val="dk1"/>
            </a:solidFill>
            <a:prstDash val="solid"/>
            <a:round/>
            <a:headEnd len="med" w="med" type="none"/>
            <a:tailEnd len="med" w="med" type="none"/>
          </a:ln>
        </p:spPr>
      </p:cxnSp>
      <p:sp>
        <p:nvSpPr>
          <p:cNvPr id="408" name="Google Shape;408;p27"/>
          <p:cNvSpPr/>
          <p:nvPr/>
        </p:nvSpPr>
        <p:spPr>
          <a:xfrm>
            <a:off x="6495900" y="230250"/>
            <a:ext cx="2264100" cy="89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7"/>
          <p:cNvSpPr/>
          <p:nvPr/>
        </p:nvSpPr>
        <p:spPr>
          <a:xfrm>
            <a:off x="8595350" y="3539450"/>
            <a:ext cx="548700" cy="1349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 name="Google Shape;410;p27"/>
          <p:cNvGrpSpPr/>
          <p:nvPr/>
        </p:nvGrpSpPr>
        <p:grpSpPr>
          <a:xfrm>
            <a:off x="8681465" y="3338253"/>
            <a:ext cx="326769" cy="405540"/>
            <a:chOff x="11293225" y="1047749"/>
            <a:chExt cx="598150" cy="876085"/>
          </a:xfrm>
        </p:grpSpPr>
        <p:sp>
          <p:nvSpPr>
            <p:cNvPr id="411" name="Google Shape;411;p27"/>
            <p:cNvSpPr/>
            <p:nvPr/>
          </p:nvSpPr>
          <p:spPr>
            <a:xfrm>
              <a:off x="11293225" y="1047749"/>
              <a:ext cx="55595" cy="876085"/>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7"/>
            <p:cNvSpPr/>
            <p:nvPr/>
          </p:nvSpPr>
          <p:spPr>
            <a:xfrm>
              <a:off x="11428633" y="1047749"/>
              <a:ext cx="55637" cy="876085"/>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7"/>
            <p:cNvSpPr/>
            <p:nvPr/>
          </p:nvSpPr>
          <p:spPr>
            <a:xfrm>
              <a:off x="11564345" y="1047749"/>
              <a:ext cx="55637" cy="876085"/>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7"/>
            <p:cNvSpPr/>
            <p:nvPr/>
          </p:nvSpPr>
          <p:spPr>
            <a:xfrm>
              <a:off x="11700057" y="1047749"/>
              <a:ext cx="55642" cy="876085"/>
            </a:xfrm>
            <a:custGeom>
              <a:rect b="b" l="l" r="r" t="t"/>
              <a:pathLst>
                <a:path extrusionOk="0" h="613720" w="10799">
                  <a:moveTo>
                    <a:pt x="5396" y="0"/>
                  </a:moveTo>
                  <a:lnTo>
                    <a:pt x="5115" y="34"/>
                  </a:lnTo>
                  <a:lnTo>
                    <a:pt x="4842" y="135"/>
                  </a:lnTo>
                  <a:lnTo>
                    <a:pt x="4568" y="269"/>
                  </a:lnTo>
                  <a:lnTo>
                    <a:pt x="4295" y="471"/>
                  </a:lnTo>
                  <a:lnTo>
                    <a:pt x="4036" y="740"/>
                  </a:lnTo>
                  <a:lnTo>
                    <a:pt x="3777" y="1043"/>
                  </a:lnTo>
                  <a:lnTo>
                    <a:pt x="3526" y="1413"/>
                  </a:lnTo>
                  <a:lnTo>
                    <a:pt x="3275" y="1850"/>
                  </a:lnTo>
                  <a:lnTo>
                    <a:pt x="3038" y="2321"/>
                  </a:lnTo>
                  <a:lnTo>
                    <a:pt x="2802" y="2826"/>
                  </a:lnTo>
                  <a:lnTo>
                    <a:pt x="2580" y="3398"/>
                  </a:lnTo>
                  <a:lnTo>
                    <a:pt x="2359" y="4003"/>
                  </a:lnTo>
                  <a:lnTo>
                    <a:pt x="2152" y="4643"/>
                  </a:lnTo>
                  <a:lnTo>
                    <a:pt x="1945" y="5349"/>
                  </a:lnTo>
                  <a:lnTo>
                    <a:pt x="1752" y="6089"/>
                  </a:lnTo>
                  <a:lnTo>
                    <a:pt x="1568" y="6863"/>
                  </a:lnTo>
                  <a:lnTo>
                    <a:pt x="1390" y="7670"/>
                  </a:lnTo>
                  <a:lnTo>
                    <a:pt x="1220" y="8511"/>
                  </a:lnTo>
                  <a:lnTo>
                    <a:pt x="1058" y="9420"/>
                  </a:lnTo>
                  <a:lnTo>
                    <a:pt x="910" y="10328"/>
                  </a:lnTo>
                  <a:lnTo>
                    <a:pt x="770" y="11270"/>
                  </a:lnTo>
                  <a:lnTo>
                    <a:pt x="644" y="12245"/>
                  </a:lnTo>
                  <a:lnTo>
                    <a:pt x="526" y="13255"/>
                  </a:lnTo>
                  <a:lnTo>
                    <a:pt x="415" y="14298"/>
                  </a:lnTo>
                  <a:lnTo>
                    <a:pt x="326" y="15340"/>
                  </a:lnTo>
                  <a:lnTo>
                    <a:pt x="237" y="16417"/>
                  </a:lnTo>
                  <a:lnTo>
                    <a:pt x="171" y="17527"/>
                  </a:lnTo>
                  <a:lnTo>
                    <a:pt x="112" y="18671"/>
                  </a:lnTo>
                  <a:lnTo>
                    <a:pt x="60" y="19815"/>
                  </a:lnTo>
                  <a:lnTo>
                    <a:pt x="31" y="20959"/>
                  </a:lnTo>
                  <a:lnTo>
                    <a:pt x="8" y="22136"/>
                  </a:lnTo>
                  <a:lnTo>
                    <a:pt x="1" y="23347"/>
                  </a:lnTo>
                  <a:lnTo>
                    <a:pt x="8" y="24558"/>
                  </a:lnTo>
                  <a:lnTo>
                    <a:pt x="31" y="25736"/>
                  </a:lnTo>
                  <a:lnTo>
                    <a:pt x="60" y="26879"/>
                  </a:lnTo>
                  <a:lnTo>
                    <a:pt x="112" y="28023"/>
                  </a:lnTo>
                  <a:lnTo>
                    <a:pt x="171" y="29167"/>
                  </a:lnTo>
                  <a:lnTo>
                    <a:pt x="237" y="30277"/>
                  </a:lnTo>
                  <a:lnTo>
                    <a:pt x="326" y="31354"/>
                  </a:lnTo>
                  <a:lnTo>
                    <a:pt x="415" y="32397"/>
                  </a:lnTo>
                  <a:lnTo>
                    <a:pt x="526" y="33440"/>
                  </a:lnTo>
                  <a:lnTo>
                    <a:pt x="644" y="34449"/>
                  </a:lnTo>
                  <a:lnTo>
                    <a:pt x="770" y="35424"/>
                  </a:lnTo>
                  <a:lnTo>
                    <a:pt x="910" y="36366"/>
                  </a:lnTo>
                  <a:lnTo>
                    <a:pt x="1058" y="37275"/>
                  </a:lnTo>
                  <a:lnTo>
                    <a:pt x="1220" y="38183"/>
                  </a:lnTo>
                  <a:lnTo>
                    <a:pt x="1390" y="39024"/>
                  </a:lnTo>
                  <a:lnTo>
                    <a:pt x="1568" y="39831"/>
                  </a:lnTo>
                  <a:lnTo>
                    <a:pt x="1752" y="40605"/>
                  </a:lnTo>
                  <a:lnTo>
                    <a:pt x="1945" y="41345"/>
                  </a:lnTo>
                  <a:lnTo>
                    <a:pt x="2152" y="42052"/>
                  </a:lnTo>
                  <a:lnTo>
                    <a:pt x="2359" y="42691"/>
                  </a:lnTo>
                  <a:lnTo>
                    <a:pt x="2580" y="43296"/>
                  </a:lnTo>
                  <a:lnTo>
                    <a:pt x="2802" y="43868"/>
                  </a:lnTo>
                  <a:lnTo>
                    <a:pt x="3038" y="44373"/>
                  </a:lnTo>
                  <a:lnTo>
                    <a:pt x="3275" y="44844"/>
                  </a:lnTo>
                  <a:lnTo>
                    <a:pt x="3526" y="45281"/>
                  </a:lnTo>
                  <a:lnTo>
                    <a:pt x="3777" y="45651"/>
                  </a:lnTo>
                  <a:lnTo>
                    <a:pt x="4036" y="45954"/>
                  </a:lnTo>
                  <a:lnTo>
                    <a:pt x="4295" y="46223"/>
                  </a:lnTo>
                  <a:lnTo>
                    <a:pt x="4568" y="46425"/>
                  </a:lnTo>
                  <a:lnTo>
                    <a:pt x="4842" y="46560"/>
                  </a:lnTo>
                  <a:lnTo>
                    <a:pt x="5115" y="46661"/>
                  </a:lnTo>
                  <a:lnTo>
                    <a:pt x="5396" y="46694"/>
                  </a:lnTo>
                  <a:lnTo>
                    <a:pt x="5677" y="46661"/>
                  </a:lnTo>
                  <a:lnTo>
                    <a:pt x="5950" y="46560"/>
                  </a:lnTo>
                  <a:lnTo>
                    <a:pt x="6216" y="46425"/>
                  </a:lnTo>
                  <a:lnTo>
                    <a:pt x="6482" y="46223"/>
                  </a:lnTo>
                  <a:lnTo>
                    <a:pt x="6741" y="45954"/>
                  </a:lnTo>
                  <a:lnTo>
                    <a:pt x="7000" y="45651"/>
                  </a:lnTo>
                  <a:lnTo>
                    <a:pt x="7251" y="45281"/>
                  </a:lnTo>
                  <a:lnTo>
                    <a:pt x="7495" y="44844"/>
                  </a:lnTo>
                  <a:lnTo>
                    <a:pt x="7731" y="44373"/>
                  </a:lnTo>
                  <a:lnTo>
                    <a:pt x="7968" y="43868"/>
                  </a:lnTo>
                  <a:lnTo>
                    <a:pt x="8190" y="43296"/>
                  </a:lnTo>
                  <a:lnTo>
                    <a:pt x="8411" y="42691"/>
                  </a:lnTo>
                  <a:lnTo>
                    <a:pt x="8618" y="42052"/>
                  </a:lnTo>
                  <a:lnTo>
                    <a:pt x="8825" y="41345"/>
                  </a:lnTo>
                  <a:lnTo>
                    <a:pt x="9025" y="40605"/>
                  </a:lnTo>
                  <a:lnTo>
                    <a:pt x="9209" y="39831"/>
                  </a:lnTo>
                  <a:lnTo>
                    <a:pt x="9387" y="39024"/>
                  </a:lnTo>
                  <a:lnTo>
                    <a:pt x="9557" y="38183"/>
                  </a:lnTo>
                  <a:lnTo>
                    <a:pt x="9719" y="37275"/>
                  </a:lnTo>
                  <a:lnTo>
                    <a:pt x="9867" y="36366"/>
                  </a:lnTo>
                  <a:lnTo>
                    <a:pt x="10008" y="35424"/>
                  </a:lnTo>
                  <a:lnTo>
                    <a:pt x="10141" y="34449"/>
                  </a:lnTo>
                  <a:lnTo>
                    <a:pt x="10259" y="33440"/>
                  </a:lnTo>
                  <a:lnTo>
                    <a:pt x="10370" y="32397"/>
                  </a:lnTo>
                  <a:lnTo>
                    <a:pt x="10466" y="31354"/>
                  </a:lnTo>
                  <a:lnTo>
                    <a:pt x="10554" y="30277"/>
                  </a:lnTo>
                  <a:lnTo>
                    <a:pt x="10621" y="29167"/>
                  </a:lnTo>
                  <a:lnTo>
                    <a:pt x="10687" y="28023"/>
                  </a:lnTo>
                  <a:lnTo>
                    <a:pt x="10732" y="26879"/>
                  </a:lnTo>
                  <a:lnTo>
                    <a:pt x="10769" y="25736"/>
                  </a:lnTo>
                  <a:lnTo>
                    <a:pt x="10791" y="24558"/>
                  </a:lnTo>
                  <a:lnTo>
                    <a:pt x="10798" y="23347"/>
                  </a:lnTo>
                  <a:lnTo>
                    <a:pt x="10791" y="22136"/>
                  </a:lnTo>
                  <a:lnTo>
                    <a:pt x="10769" y="20959"/>
                  </a:lnTo>
                  <a:lnTo>
                    <a:pt x="10732" y="19815"/>
                  </a:lnTo>
                  <a:lnTo>
                    <a:pt x="10687" y="18671"/>
                  </a:lnTo>
                  <a:lnTo>
                    <a:pt x="10621" y="17527"/>
                  </a:lnTo>
                  <a:lnTo>
                    <a:pt x="10554" y="16417"/>
                  </a:lnTo>
                  <a:lnTo>
                    <a:pt x="10466" y="15340"/>
                  </a:lnTo>
                  <a:lnTo>
                    <a:pt x="10370" y="14298"/>
                  </a:lnTo>
                  <a:lnTo>
                    <a:pt x="10259" y="13255"/>
                  </a:lnTo>
                  <a:lnTo>
                    <a:pt x="10141" y="12245"/>
                  </a:lnTo>
                  <a:lnTo>
                    <a:pt x="10008" y="11270"/>
                  </a:lnTo>
                  <a:lnTo>
                    <a:pt x="9867" y="10328"/>
                  </a:lnTo>
                  <a:lnTo>
                    <a:pt x="9719" y="9420"/>
                  </a:lnTo>
                  <a:lnTo>
                    <a:pt x="9557" y="8511"/>
                  </a:lnTo>
                  <a:lnTo>
                    <a:pt x="9387" y="7670"/>
                  </a:lnTo>
                  <a:lnTo>
                    <a:pt x="9209" y="6863"/>
                  </a:lnTo>
                  <a:lnTo>
                    <a:pt x="9025" y="6089"/>
                  </a:lnTo>
                  <a:lnTo>
                    <a:pt x="8825" y="5349"/>
                  </a:lnTo>
                  <a:lnTo>
                    <a:pt x="8618" y="4643"/>
                  </a:lnTo>
                  <a:lnTo>
                    <a:pt x="8411" y="4003"/>
                  </a:lnTo>
                  <a:lnTo>
                    <a:pt x="8190" y="3398"/>
                  </a:lnTo>
                  <a:lnTo>
                    <a:pt x="7968" y="2826"/>
                  </a:lnTo>
                  <a:lnTo>
                    <a:pt x="7731" y="2321"/>
                  </a:lnTo>
                  <a:lnTo>
                    <a:pt x="7495" y="1850"/>
                  </a:lnTo>
                  <a:lnTo>
                    <a:pt x="7251" y="1413"/>
                  </a:lnTo>
                  <a:lnTo>
                    <a:pt x="7000" y="1043"/>
                  </a:lnTo>
                  <a:lnTo>
                    <a:pt x="6741" y="740"/>
                  </a:lnTo>
                  <a:lnTo>
                    <a:pt x="6482" y="471"/>
                  </a:lnTo>
                  <a:lnTo>
                    <a:pt x="6216" y="269"/>
                  </a:lnTo>
                  <a:lnTo>
                    <a:pt x="5950" y="135"/>
                  </a:lnTo>
                  <a:lnTo>
                    <a:pt x="5677" y="34"/>
                  </a:lnTo>
                  <a:lnTo>
                    <a:pt x="5396" y="0"/>
                  </a:lnTo>
                  <a:close/>
                  <a:moveTo>
                    <a:pt x="5396" y="113472"/>
                  </a:moveTo>
                  <a:lnTo>
                    <a:pt x="5115" y="113506"/>
                  </a:lnTo>
                  <a:lnTo>
                    <a:pt x="4842" y="113573"/>
                  </a:lnTo>
                  <a:lnTo>
                    <a:pt x="4568" y="113742"/>
                  </a:lnTo>
                  <a:lnTo>
                    <a:pt x="4295" y="113943"/>
                  </a:lnTo>
                  <a:lnTo>
                    <a:pt x="4036" y="114213"/>
                  </a:lnTo>
                  <a:lnTo>
                    <a:pt x="3777" y="114515"/>
                  </a:lnTo>
                  <a:lnTo>
                    <a:pt x="3526" y="114885"/>
                  </a:lnTo>
                  <a:lnTo>
                    <a:pt x="3275" y="115323"/>
                  </a:lnTo>
                  <a:lnTo>
                    <a:pt x="3038" y="115794"/>
                  </a:lnTo>
                  <a:lnTo>
                    <a:pt x="2802" y="116298"/>
                  </a:lnTo>
                  <a:lnTo>
                    <a:pt x="2580" y="116870"/>
                  </a:lnTo>
                  <a:lnTo>
                    <a:pt x="2359" y="117476"/>
                  </a:lnTo>
                  <a:lnTo>
                    <a:pt x="2152" y="118115"/>
                  </a:lnTo>
                  <a:lnTo>
                    <a:pt x="1945" y="118821"/>
                  </a:lnTo>
                  <a:lnTo>
                    <a:pt x="1752" y="119562"/>
                  </a:lnTo>
                  <a:lnTo>
                    <a:pt x="1568" y="120335"/>
                  </a:lnTo>
                  <a:lnTo>
                    <a:pt x="1390" y="121143"/>
                  </a:lnTo>
                  <a:lnTo>
                    <a:pt x="1220" y="121984"/>
                  </a:lnTo>
                  <a:lnTo>
                    <a:pt x="1058" y="122858"/>
                  </a:lnTo>
                  <a:lnTo>
                    <a:pt x="910" y="123800"/>
                  </a:lnTo>
                  <a:lnTo>
                    <a:pt x="770" y="124742"/>
                  </a:lnTo>
                  <a:lnTo>
                    <a:pt x="644" y="125718"/>
                  </a:lnTo>
                  <a:lnTo>
                    <a:pt x="526" y="126727"/>
                  </a:lnTo>
                  <a:lnTo>
                    <a:pt x="415" y="127736"/>
                  </a:lnTo>
                  <a:lnTo>
                    <a:pt x="326" y="128813"/>
                  </a:lnTo>
                  <a:lnTo>
                    <a:pt x="237" y="129889"/>
                  </a:lnTo>
                  <a:lnTo>
                    <a:pt x="171" y="131000"/>
                  </a:lnTo>
                  <a:lnTo>
                    <a:pt x="112" y="132110"/>
                  </a:lnTo>
                  <a:lnTo>
                    <a:pt x="60" y="133254"/>
                  </a:lnTo>
                  <a:lnTo>
                    <a:pt x="31" y="134431"/>
                  </a:lnTo>
                  <a:lnTo>
                    <a:pt x="8" y="135608"/>
                  </a:lnTo>
                  <a:lnTo>
                    <a:pt x="1" y="136820"/>
                  </a:lnTo>
                  <a:lnTo>
                    <a:pt x="8" y="137997"/>
                  </a:lnTo>
                  <a:lnTo>
                    <a:pt x="31" y="139174"/>
                  </a:lnTo>
                  <a:lnTo>
                    <a:pt x="60" y="140352"/>
                  </a:lnTo>
                  <a:lnTo>
                    <a:pt x="112" y="141496"/>
                  </a:lnTo>
                  <a:lnTo>
                    <a:pt x="171" y="142640"/>
                  </a:lnTo>
                  <a:lnTo>
                    <a:pt x="237" y="143716"/>
                  </a:lnTo>
                  <a:lnTo>
                    <a:pt x="326" y="144826"/>
                  </a:lnTo>
                  <a:lnTo>
                    <a:pt x="415" y="145869"/>
                  </a:lnTo>
                  <a:lnTo>
                    <a:pt x="526" y="146912"/>
                  </a:lnTo>
                  <a:lnTo>
                    <a:pt x="644" y="147921"/>
                  </a:lnTo>
                  <a:lnTo>
                    <a:pt x="770" y="148897"/>
                  </a:lnTo>
                  <a:lnTo>
                    <a:pt x="910" y="149839"/>
                  </a:lnTo>
                  <a:lnTo>
                    <a:pt x="1058" y="150747"/>
                  </a:lnTo>
                  <a:lnTo>
                    <a:pt x="1220" y="151622"/>
                  </a:lnTo>
                  <a:lnTo>
                    <a:pt x="1390" y="152496"/>
                  </a:lnTo>
                  <a:lnTo>
                    <a:pt x="1568" y="153304"/>
                  </a:lnTo>
                  <a:lnTo>
                    <a:pt x="1752" y="154078"/>
                  </a:lnTo>
                  <a:lnTo>
                    <a:pt x="1945" y="154818"/>
                  </a:lnTo>
                  <a:lnTo>
                    <a:pt x="2152" y="155491"/>
                  </a:lnTo>
                  <a:lnTo>
                    <a:pt x="2359" y="156163"/>
                  </a:lnTo>
                  <a:lnTo>
                    <a:pt x="2580" y="156769"/>
                  </a:lnTo>
                  <a:lnTo>
                    <a:pt x="2802" y="157341"/>
                  </a:lnTo>
                  <a:lnTo>
                    <a:pt x="3038" y="157845"/>
                  </a:lnTo>
                  <a:lnTo>
                    <a:pt x="3275" y="158316"/>
                  </a:lnTo>
                  <a:lnTo>
                    <a:pt x="3526" y="158720"/>
                  </a:lnTo>
                  <a:lnTo>
                    <a:pt x="3777" y="159090"/>
                  </a:lnTo>
                  <a:lnTo>
                    <a:pt x="4036" y="159427"/>
                  </a:lnTo>
                  <a:lnTo>
                    <a:pt x="4295" y="159696"/>
                  </a:lnTo>
                  <a:lnTo>
                    <a:pt x="4568" y="159898"/>
                  </a:lnTo>
                  <a:lnTo>
                    <a:pt x="4842" y="160032"/>
                  </a:lnTo>
                  <a:lnTo>
                    <a:pt x="5115" y="160133"/>
                  </a:lnTo>
                  <a:lnTo>
                    <a:pt x="5396" y="160167"/>
                  </a:lnTo>
                  <a:lnTo>
                    <a:pt x="5677" y="160133"/>
                  </a:lnTo>
                  <a:lnTo>
                    <a:pt x="5950" y="160032"/>
                  </a:lnTo>
                  <a:lnTo>
                    <a:pt x="6216" y="159898"/>
                  </a:lnTo>
                  <a:lnTo>
                    <a:pt x="6482" y="159696"/>
                  </a:lnTo>
                  <a:lnTo>
                    <a:pt x="6741" y="159427"/>
                  </a:lnTo>
                  <a:lnTo>
                    <a:pt x="7000" y="159090"/>
                  </a:lnTo>
                  <a:lnTo>
                    <a:pt x="7251" y="158720"/>
                  </a:lnTo>
                  <a:lnTo>
                    <a:pt x="7495" y="158316"/>
                  </a:lnTo>
                  <a:lnTo>
                    <a:pt x="7731" y="157845"/>
                  </a:lnTo>
                  <a:lnTo>
                    <a:pt x="7968" y="157341"/>
                  </a:lnTo>
                  <a:lnTo>
                    <a:pt x="8190" y="156769"/>
                  </a:lnTo>
                  <a:lnTo>
                    <a:pt x="8411" y="156163"/>
                  </a:lnTo>
                  <a:lnTo>
                    <a:pt x="8618" y="155491"/>
                  </a:lnTo>
                  <a:lnTo>
                    <a:pt x="8825" y="154818"/>
                  </a:lnTo>
                  <a:lnTo>
                    <a:pt x="9025" y="154078"/>
                  </a:lnTo>
                  <a:lnTo>
                    <a:pt x="9209" y="153304"/>
                  </a:lnTo>
                  <a:lnTo>
                    <a:pt x="9387" y="152496"/>
                  </a:lnTo>
                  <a:lnTo>
                    <a:pt x="9557" y="151622"/>
                  </a:lnTo>
                  <a:lnTo>
                    <a:pt x="9719" y="150747"/>
                  </a:lnTo>
                  <a:lnTo>
                    <a:pt x="9867" y="149839"/>
                  </a:lnTo>
                  <a:lnTo>
                    <a:pt x="10008" y="148897"/>
                  </a:lnTo>
                  <a:lnTo>
                    <a:pt x="10141" y="147921"/>
                  </a:lnTo>
                  <a:lnTo>
                    <a:pt x="10259" y="146912"/>
                  </a:lnTo>
                  <a:lnTo>
                    <a:pt x="10370" y="145869"/>
                  </a:lnTo>
                  <a:lnTo>
                    <a:pt x="10466" y="144826"/>
                  </a:lnTo>
                  <a:lnTo>
                    <a:pt x="10554" y="143716"/>
                  </a:lnTo>
                  <a:lnTo>
                    <a:pt x="10621" y="142640"/>
                  </a:lnTo>
                  <a:lnTo>
                    <a:pt x="10687" y="141496"/>
                  </a:lnTo>
                  <a:lnTo>
                    <a:pt x="10732" y="140352"/>
                  </a:lnTo>
                  <a:lnTo>
                    <a:pt x="10769" y="139174"/>
                  </a:lnTo>
                  <a:lnTo>
                    <a:pt x="10791" y="137997"/>
                  </a:lnTo>
                  <a:lnTo>
                    <a:pt x="10798" y="136820"/>
                  </a:lnTo>
                  <a:lnTo>
                    <a:pt x="10791" y="135608"/>
                  </a:lnTo>
                  <a:lnTo>
                    <a:pt x="10769" y="134431"/>
                  </a:lnTo>
                  <a:lnTo>
                    <a:pt x="10732" y="133254"/>
                  </a:lnTo>
                  <a:lnTo>
                    <a:pt x="10687" y="132110"/>
                  </a:lnTo>
                  <a:lnTo>
                    <a:pt x="10621" y="131000"/>
                  </a:lnTo>
                  <a:lnTo>
                    <a:pt x="10554" y="129889"/>
                  </a:lnTo>
                  <a:lnTo>
                    <a:pt x="10466" y="128813"/>
                  </a:lnTo>
                  <a:lnTo>
                    <a:pt x="10370" y="127736"/>
                  </a:lnTo>
                  <a:lnTo>
                    <a:pt x="10259" y="126727"/>
                  </a:lnTo>
                  <a:lnTo>
                    <a:pt x="10141" y="125718"/>
                  </a:lnTo>
                  <a:lnTo>
                    <a:pt x="10008" y="124742"/>
                  </a:lnTo>
                  <a:lnTo>
                    <a:pt x="9867" y="123800"/>
                  </a:lnTo>
                  <a:lnTo>
                    <a:pt x="9719" y="122858"/>
                  </a:lnTo>
                  <a:lnTo>
                    <a:pt x="9557" y="121984"/>
                  </a:lnTo>
                  <a:lnTo>
                    <a:pt x="9387" y="121143"/>
                  </a:lnTo>
                  <a:lnTo>
                    <a:pt x="9209" y="120335"/>
                  </a:lnTo>
                  <a:lnTo>
                    <a:pt x="9025" y="119562"/>
                  </a:lnTo>
                  <a:lnTo>
                    <a:pt x="8825" y="118821"/>
                  </a:lnTo>
                  <a:lnTo>
                    <a:pt x="8618" y="118115"/>
                  </a:lnTo>
                  <a:lnTo>
                    <a:pt x="8411" y="117476"/>
                  </a:lnTo>
                  <a:lnTo>
                    <a:pt x="8190" y="116870"/>
                  </a:lnTo>
                  <a:lnTo>
                    <a:pt x="7968" y="116298"/>
                  </a:lnTo>
                  <a:lnTo>
                    <a:pt x="7731" y="115794"/>
                  </a:lnTo>
                  <a:lnTo>
                    <a:pt x="7495" y="115323"/>
                  </a:lnTo>
                  <a:lnTo>
                    <a:pt x="7251" y="114885"/>
                  </a:lnTo>
                  <a:lnTo>
                    <a:pt x="7000" y="114515"/>
                  </a:lnTo>
                  <a:lnTo>
                    <a:pt x="6741" y="114213"/>
                  </a:lnTo>
                  <a:lnTo>
                    <a:pt x="6482" y="113943"/>
                  </a:lnTo>
                  <a:lnTo>
                    <a:pt x="6216" y="113742"/>
                  </a:lnTo>
                  <a:lnTo>
                    <a:pt x="5950" y="113573"/>
                  </a:lnTo>
                  <a:lnTo>
                    <a:pt x="5677" y="113506"/>
                  </a:lnTo>
                  <a:lnTo>
                    <a:pt x="5396" y="113472"/>
                  </a:lnTo>
                  <a:close/>
                  <a:moveTo>
                    <a:pt x="5115" y="226945"/>
                  </a:moveTo>
                  <a:lnTo>
                    <a:pt x="4842" y="227046"/>
                  </a:lnTo>
                  <a:lnTo>
                    <a:pt x="4568" y="227214"/>
                  </a:lnTo>
                  <a:lnTo>
                    <a:pt x="4295" y="227416"/>
                  </a:lnTo>
                  <a:lnTo>
                    <a:pt x="4036" y="227651"/>
                  </a:lnTo>
                  <a:lnTo>
                    <a:pt x="3777" y="227988"/>
                  </a:lnTo>
                  <a:lnTo>
                    <a:pt x="3526" y="228358"/>
                  </a:lnTo>
                  <a:lnTo>
                    <a:pt x="3275" y="228761"/>
                  </a:lnTo>
                  <a:lnTo>
                    <a:pt x="3038" y="229232"/>
                  </a:lnTo>
                  <a:lnTo>
                    <a:pt x="2802" y="229771"/>
                  </a:lnTo>
                  <a:lnTo>
                    <a:pt x="2580" y="230309"/>
                  </a:lnTo>
                  <a:lnTo>
                    <a:pt x="2359" y="230915"/>
                  </a:lnTo>
                  <a:lnTo>
                    <a:pt x="2152" y="231587"/>
                  </a:lnTo>
                  <a:lnTo>
                    <a:pt x="1945" y="232260"/>
                  </a:lnTo>
                  <a:lnTo>
                    <a:pt x="1752" y="233000"/>
                  </a:lnTo>
                  <a:lnTo>
                    <a:pt x="1568" y="233774"/>
                  </a:lnTo>
                  <a:lnTo>
                    <a:pt x="1390" y="234581"/>
                  </a:lnTo>
                  <a:lnTo>
                    <a:pt x="1220" y="235422"/>
                  </a:lnTo>
                  <a:lnTo>
                    <a:pt x="1058" y="236331"/>
                  </a:lnTo>
                  <a:lnTo>
                    <a:pt x="910" y="237239"/>
                  </a:lnTo>
                  <a:lnTo>
                    <a:pt x="770" y="238181"/>
                  </a:lnTo>
                  <a:lnTo>
                    <a:pt x="644" y="239157"/>
                  </a:lnTo>
                  <a:lnTo>
                    <a:pt x="526" y="240166"/>
                  </a:lnTo>
                  <a:lnTo>
                    <a:pt x="415" y="241209"/>
                  </a:lnTo>
                  <a:lnTo>
                    <a:pt x="326" y="242252"/>
                  </a:lnTo>
                  <a:lnTo>
                    <a:pt x="237" y="243328"/>
                  </a:lnTo>
                  <a:lnTo>
                    <a:pt x="171" y="244438"/>
                  </a:lnTo>
                  <a:lnTo>
                    <a:pt x="112" y="245582"/>
                  </a:lnTo>
                  <a:lnTo>
                    <a:pt x="60" y="246726"/>
                  </a:lnTo>
                  <a:lnTo>
                    <a:pt x="31" y="247903"/>
                  </a:lnTo>
                  <a:lnTo>
                    <a:pt x="8" y="249081"/>
                  </a:lnTo>
                  <a:lnTo>
                    <a:pt x="1" y="250258"/>
                  </a:lnTo>
                  <a:lnTo>
                    <a:pt x="8" y="251469"/>
                  </a:lnTo>
                  <a:lnTo>
                    <a:pt x="31" y="252647"/>
                  </a:lnTo>
                  <a:lnTo>
                    <a:pt x="60" y="253824"/>
                  </a:lnTo>
                  <a:lnTo>
                    <a:pt x="112" y="254968"/>
                  </a:lnTo>
                  <a:lnTo>
                    <a:pt x="171" y="256078"/>
                  </a:lnTo>
                  <a:lnTo>
                    <a:pt x="237" y="257188"/>
                  </a:lnTo>
                  <a:lnTo>
                    <a:pt x="326" y="258265"/>
                  </a:lnTo>
                  <a:lnTo>
                    <a:pt x="415" y="259341"/>
                  </a:lnTo>
                  <a:lnTo>
                    <a:pt x="526" y="260384"/>
                  </a:lnTo>
                  <a:lnTo>
                    <a:pt x="644" y="261360"/>
                  </a:lnTo>
                  <a:lnTo>
                    <a:pt x="770" y="262336"/>
                  </a:lnTo>
                  <a:lnTo>
                    <a:pt x="910" y="263311"/>
                  </a:lnTo>
                  <a:lnTo>
                    <a:pt x="1058" y="264220"/>
                  </a:lnTo>
                  <a:lnTo>
                    <a:pt x="1220" y="265094"/>
                  </a:lnTo>
                  <a:lnTo>
                    <a:pt x="1390" y="265935"/>
                  </a:lnTo>
                  <a:lnTo>
                    <a:pt x="1568" y="266743"/>
                  </a:lnTo>
                  <a:lnTo>
                    <a:pt x="1752" y="267516"/>
                  </a:lnTo>
                  <a:lnTo>
                    <a:pt x="1945" y="268256"/>
                  </a:lnTo>
                  <a:lnTo>
                    <a:pt x="2152" y="268963"/>
                  </a:lnTo>
                  <a:lnTo>
                    <a:pt x="2359" y="269602"/>
                  </a:lnTo>
                  <a:lnTo>
                    <a:pt x="2580" y="270208"/>
                  </a:lnTo>
                  <a:lnTo>
                    <a:pt x="2802" y="270780"/>
                  </a:lnTo>
                  <a:lnTo>
                    <a:pt x="3038" y="271318"/>
                  </a:lnTo>
                  <a:lnTo>
                    <a:pt x="3275" y="271789"/>
                  </a:lnTo>
                  <a:lnTo>
                    <a:pt x="3526" y="272193"/>
                  </a:lnTo>
                  <a:lnTo>
                    <a:pt x="3777" y="272563"/>
                  </a:lnTo>
                  <a:lnTo>
                    <a:pt x="4036" y="272865"/>
                  </a:lnTo>
                  <a:lnTo>
                    <a:pt x="4295" y="273134"/>
                  </a:lnTo>
                  <a:lnTo>
                    <a:pt x="4568" y="273336"/>
                  </a:lnTo>
                  <a:lnTo>
                    <a:pt x="4842" y="273505"/>
                  </a:lnTo>
                  <a:lnTo>
                    <a:pt x="5115" y="273572"/>
                  </a:lnTo>
                  <a:lnTo>
                    <a:pt x="5396" y="273605"/>
                  </a:lnTo>
                  <a:lnTo>
                    <a:pt x="5677" y="273572"/>
                  </a:lnTo>
                  <a:lnTo>
                    <a:pt x="5950" y="273505"/>
                  </a:lnTo>
                  <a:lnTo>
                    <a:pt x="6216" y="273336"/>
                  </a:lnTo>
                  <a:lnTo>
                    <a:pt x="6482" y="273134"/>
                  </a:lnTo>
                  <a:lnTo>
                    <a:pt x="6741" y="272865"/>
                  </a:lnTo>
                  <a:lnTo>
                    <a:pt x="7000" y="272563"/>
                  </a:lnTo>
                  <a:lnTo>
                    <a:pt x="7251" y="272193"/>
                  </a:lnTo>
                  <a:lnTo>
                    <a:pt x="7495" y="271789"/>
                  </a:lnTo>
                  <a:lnTo>
                    <a:pt x="7731" y="271318"/>
                  </a:lnTo>
                  <a:lnTo>
                    <a:pt x="7968" y="270780"/>
                  </a:lnTo>
                  <a:lnTo>
                    <a:pt x="8190" y="270208"/>
                  </a:lnTo>
                  <a:lnTo>
                    <a:pt x="8411" y="269602"/>
                  </a:lnTo>
                  <a:lnTo>
                    <a:pt x="8618" y="268963"/>
                  </a:lnTo>
                  <a:lnTo>
                    <a:pt x="8825" y="268256"/>
                  </a:lnTo>
                  <a:lnTo>
                    <a:pt x="9025" y="267516"/>
                  </a:lnTo>
                  <a:lnTo>
                    <a:pt x="9209" y="266743"/>
                  </a:lnTo>
                  <a:lnTo>
                    <a:pt x="9387" y="265935"/>
                  </a:lnTo>
                  <a:lnTo>
                    <a:pt x="9557" y="265094"/>
                  </a:lnTo>
                  <a:lnTo>
                    <a:pt x="9719" y="264220"/>
                  </a:lnTo>
                  <a:lnTo>
                    <a:pt x="9867" y="263311"/>
                  </a:lnTo>
                  <a:lnTo>
                    <a:pt x="10008" y="262336"/>
                  </a:lnTo>
                  <a:lnTo>
                    <a:pt x="10141" y="261360"/>
                  </a:lnTo>
                  <a:lnTo>
                    <a:pt x="10259" y="260384"/>
                  </a:lnTo>
                  <a:lnTo>
                    <a:pt x="10370" y="259341"/>
                  </a:lnTo>
                  <a:lnTo>
                    <a:pt x="10466" y="258265"/>
                  </a:lnTo>
                  <a:lnTo>
                    <a:pt x="10554" y="257188"/>
                  </a:lnTo>
                  <a:lnTo>
                    <a:pt x="10621" y="256078"/>
                  </a:lnTo>
                  <a:lnTo>
                    <a:pt x="10687" y="254968"/>
                  </a:lnTo>
                  <a:lnTo>
                    <a:pt x="10732" y="253824"/>
                  </a:lnTo>
                  <a:lnTo>
                    <a:pt x="10769" y="252647"/>
                  </a:lnTo>
                  <a:lnTo>
                    <a:pt x="10791" y="251469"/>
                  </a:lnTo>
                  <a:lnTo>
                    <a:pt x="10798" y="250258"/>
                  </a:lnTo>
                  <a:lnTo>
                    <a:pt x="10791" y="249081"/>
                  </a:lnTo>
                  <a:lnTo>
                    <a:pt x="10769" y="247903"/>
                  </a:lnTo>
                  <a:lnTo>
                    <a:pt x="10732" y="246726"/>
                  </a:lnTo>
                  <a:lnTo>
                    <a:pt x="10687" y="245582"/>
                  </a:lnTo>
                  <a:lnTo>
                    <a:pt x="10621" y="244438"/>
                  </a:lnTo>
                  <a:lnTo>
                    <a:pt x="10554" y="243328"/>
                  </a:lnTo>
                  <a:lnTo>
                    <a:pt x="10466" y="242252"/>
                  </a:lnTo>
                  <a:lnTo>
                    <a:pt x="10370" y="241209"/>
                  </a:lnTo>
                  <a:lnTo>
                    <a:pt x="10259" y="240166"/>
                  </a:lnTo>
                  <a:lnTo>
                    <a:pt x="10141" y="239157"/>
                  </a:lnTo>
                  <a:lnTo>
                    <a:pt x="10008" y="238181"/>
                  </a:lnTo>
                  <a:lnTo>
                    <a:pt x="9867" y="237239"/>
                  </a:lnTo>
                  <a:lnTo>
                    <a:pt x="9719" y="236331"/>
                  </a:lnTo>
                  <a:lnTo>
                    <a:pt x="9557" y="235422"/>
                  </a:lnTo>
                  <a:lnTo>
                    <a:pt x="9387" y="234581"/>
                  </a:lnTo>
                  <a:lnTo>
                    <a:pt x="9209" y="233774"/>
                  </a:lnTo>
                  <a:lnTo>
                    <a:pt x="9025" y="233000"/>
                  </a:lnTo>
                  <a:lnTo>
                    <a:pt x="8825" y="232260"/>
                  </a:lnTo>
                  <a:lnTo>
                    <a:pt x="8618" y="231587"/>
                  </a:lnTo>
                  <a:lnTo>
                    <a:pt x="8411" y="230915"/>
                  </a:lnTo>
                  <a:lnTo>
                    <a:pt x="8190" y="230309"/>
                  </a:lnTo>
                  <a:lnTo>
                    <a:pt x="7968" y="229771"/>
                  </a:lnTo>
                  <a:lnTo>
                    <a:pt x="7731" y="229232"/>
                  </a:lnTo>
                  <a:lnTo>
                    <a:pt x="7495" y="228761"/>
                  </a:lnTo>
                  <a:lnTo>
                    <a:pt x="7251" y="228358"/>
                  </a:lnTo>
                  <a:lnTo>
                    <a:pt x="7000" y="227988"/>
                  </a:lnTo>
                  <a:lnTo>
                    <a:pt x="6741" y="227651"/>
                  </a:lnTo>
                  <a:lnTo>
                    <a:pt x="6482" y="227416"/>
                  </a:lnTo>
                  <a:lnTo>
                    <a:pt x="6216" y="227214"/>
                  </a:lnTo>
                  <a:lnTo>
                    <a:pt x="5950" y="227046"/>
                  </a:lnTo>
                  <a:lnTo>
                    <a:pt x="5677" y="226945"/>
                  </a:lnTo>
                  <a:close/>
                  <a:moveTo>
                    <a:pt x="5115" y="340384"/>
                  </a:moveTo>
                  <a:lnTo>
                    <a:pt x="4842" y="340485"/>
                  </a:lnTo>
                  <a:lnTo>
                    <a:pt x="4568" y="340653"/>
                  </a:lnTo>
                  <a:lnTo>
                    <a:pt x="4295" y="340855"/>
                  </a:lnTo>
                  <a:lnTo>
                    <a:pt x="4036" y="341124"/>
                  </a:lnTo>
                  <a:lnTo>
                    <a:pt x="3777" y="341426"/>
                  </a:lnTo>
                  <a:lnTo>
                    <a:pt x="3526" y="341797"/>
                  </a:lnTo>
                  <a:lnTo>
                    <a:pt x="3275" y="342200"/>
                  </a:lnTo>
                  <a:lnTo>
                    <a:pt x="3038" y="342671"/>
                  </a:lnTo>
                  <a:lnTo>
                    <a:pt x="2802" y="343209"/>
                  </a:lnTo>
                  <a:lnTo>
                    <a:pt x="2580" y="343748"/>
                  </a:lnTo>
                  <a:lnTo>
                    <a:pt x="2359" y="344387"/>
                  </a:lnTo>
                  <a:lnTo>
                    <a:pt x="2152" y="345026"/>
                  </a:lnTo>
                  <a:lnTo>
                    <a:pt x="1945" y="345733"/>
                  </a:lnTo>
                  <a:lnTo>
                    <a:pt x="1752" y="346439"/>
                  </a:lnTo>
                  <a:lnTo>
                    <a:pt x="1568" y="347213"/>
                  </a:lnTo>
                  <a:lnTo>
                    <a:pt x="1390" y="348054"/>
                  </a:lnTo>
                  <a:lnTo>
                    <a:pt x="1220" y="348895"/>
                  </a:lnTo>
                  <a:lnTo>
                    <a:pt x="1058" y="349770"/>
                  </a:lnTo>
                  <a:lnTo>
                    <a:pt x="910" y="350678"/>
                  </a:lnTo>
                  <a:lnTo>
                    <a:pt x="770" y="351620"/>
                  </a:lnTo>
                  <a:lnTo>
                    <a:pt x="644" y="352595"/>
                  </a:lnTo>
                  <a:lnTo>
                    <a:pt x="526" y="353605"/>
                  </a:lnTo>
                  <a:lnTo>
                    <a:pt x="415" y="354648"/>
                  </a:lnTo>
                  <a:lnTo>
                    <a:pt x="326" y="355724"/>
                  </a:lnTo>
                  <a:lnTo>
                    <a:pt x="237" y="356801"/>
                  </a:lnTo>
                  <a:lnTo>
                    <a:pt x="171" y="357911"/>
                  </a:lnTo>
                  <a:lnTo>
                    <a:pt x="112" y="359021"/>
                  </a:lnTo>
                  <a:lnTo>
                    <a:pt x="60" y="360165"/>
                  </a:lnTo>
                  <a:lnTo>
                    <a:pt x="31" y="361342"/>
                  </a:lnTo>
                  <a:lnTo>
                    <a:pt x="8" y="362520"/>
                  </a:lnTo>
                  <a:lnTo>
                    <a:pt x="1" y="363697"/>
                  </a:lnTo>
                  <a:lnTo>
                    <a:pt x="8" y="364908"/>
                  </a:lnTo>
                  <a:lnTo>
                    <a:pt x="31" y="366086"/>
                  </a:lnTo>
                  <a:lnTo>
                    <a:pt x="60" y="367263"/>
                  </a:lnTo>
                  <a:lnTo>
                    <a:pt x="112" y="368407"/>
                  </a:lnTo>
                  <a:lnTo>
                    <a:pt x="171" y="369517"/>
                  </a:lnTo>
                  <a:lnTo>
                    <a:pt x="237" y="370627"/>
                  </a:lnTo>
                  <a:lnTo>
                    <a:pt x="326" y="371704"/>
                  </a:lnTo>
                  <a:lnTo>
                    <a:pt x="415" y="372780"/>
                  </a:lnTo>
                  <a:lnTo>
                    <a:pt x="526" y="373823"/>
                  </a:lnTo>
                  <a:lnTo>
                    <a:pt x="644" y="374799"/>
                  </a:lnTo>
                  <a:lnTo>
                    <a:pt x="770" y="375808"/>
                  </a:lnTo>
                  <a:lnTo>
                    <a:pt x="910" y="376750"/>
                  </a:lnTo>
                  <a:lnTo>
                    <a:pt x="1058" y="377658"/>
                  </a:lnTo>
                  <a:lnTo>
                    <a:pt x="1220" y="378533"/>
                  </a:lnTo>
                  <a:lnTo>
                    <a:pt x="1390" y="379374"/>
                  </a:lnTo>
                  <a:lnTo>
                    <a:pt x="1568" y="380215"/>
                  </a:lnTo>
                  <a:lnTo>
                    <a:pt x="1752" y="380989"/>
                  </a:lnTo>
                  <a:lnTo>
                    <a:pt x="1945" y="381695"/>
                  </a:lnTo>
                  <a:lnTo>
                    <a:pt x="2152" y="382402"/>
                  </a:lnTo>
                  <a:lnTo>
                    <a:pt x="2359" y="383041"/>
                  </a:lnTo>
                  <a:lnTo>
                    <a:pt x="2580" y="383680"/>
                  </a:lnTo>
                  <a:lnTo>
                    <a:pt x="2802" y="384218"/>
                  </a:lnTo>
                  <a:lnTo>
                    <a:pt x="3038" y="384757"/>
                  </a:lnTo>
                  <a:lnTo>
                    <a:pt x="3275" y="385228"/>
                  </a:lnTo>
                  <a:lnTo>
                    <a:pt x="3526" y="385631"/>
                  </a:lnTo>
                  <a:lnTo>
                    <a:pt x="3777" y="386001"/>
                  </a:lnTo>
                  <a:lnTo>
                    <a:pt x="4036" y="386304"/>
                  </a:lnTo>
                  <a:lnTo>
                    <a:pt x="4295" y="386573"/>
                  </a:lnTo>
                  <a:lnTo>
                    <a:pt x="4568" y="386775"/>
                  </a:lnTo>
                  <a:lnTo>
                    <a:pt x="4842" y="386943"/>
                  </a:lnTo>
                  <a:lnTo>
                    <a:pt x="5115" y="387044"/>
                  </a:lnTo>
                  <a:lnTo>
                    <a:pt x="5677" y="387044"/>
                  </a:lnTo>
                  <a:lnTo>
                    <a:pt x="5950" y="386943"/>
                  </a:lnTo>
                  <a:lnTo>
                    <a:pt x="6216" y="386775"/>
                  </a:lnTo>
                  <a:lnTo>
                    <a:pt x="6482" y="386573"/>
                  </a:lnTo>
                  <a:lnTo>
                    <a:pt x="6741" y="386304"/>
                  </a:lnTo>
                  <a:lnTo>
                    <a:pt x="7000" y="386001"/>
                  </a:lnTo>
                  <a:lnTo>
                    <a:pt x="7251" y="385631"/>
                  </a:lnTo>
                  <a:lnTo>
                    <a:pt x="7495" y="385228"/>
                  </a:lnTo>
                  <a:lnTo>
                    <a:pt x="7731" y="384757"/>
                  </a:lnTo>
                  <a:lnTo>
                    <a:pt x="7968" y="384218"/>
                  </a:lnTo>
                  <a:lnTo>
                    <a:pt x="8190" y="383680"/>
                  </a:lnTo>
                  <a:lnTo>
                    <a:pt x="8411" y="383041"/>
                  </a:lnTo>
                  <a:lnTo>
                    <a:pt x="8618" y="382402"/>
                  </a:lnTo>
                  <a:lnTo>
                    <a:pt x="8825" y="381695"/>
                  </a:lnTo>
                  <a:lnTo>
                    <a:pt x="9025" y="380989"/>
                  </a:lnTo>
                  <a:lnTo>
                    <a:pt x="9209" y="380215"/>
                  </a:lnTo>
                  <a:lnTo>
                    <a:pt x="9387" y="379374"/>
                  </a:lnTo>
                  <a:lnTo>
                    <a:pt x="9557" y="378533"/>
                  </a:lnTo>
                  <a:lnTo>
                    <a:pt x="9719" y="377658"/>
                  </a:lnTo>
                  <a:lnTo>
                    <a:pt x="9867" y="376750"/>
                  </a:lnTo>
                  <a:lnTo>
                    <a:pt x="10008" y="375808"/>
                  </a:lnTo>
                  <a:lnTo>
                    <a:pt x="10141" y="374799"/>
                  </a:lnTo>
                  <a:lnTo>
                    <a:pt x="10259" y="373823"/>
                  </a:lnTo>
                  <a:lnTo>
                    <a:pt x="10370" y="372780"/>
                  </a:lnTo>
                  <a:lnTo>
                    <a:pt x="10466" y="371704"/>
                  </a:lnTo>
                  <a:lnTo>
                    <a:pt x="10554" y="370627"/>
                  </a:lnTo>
                  <a:lnTo>
                    <a:pt x="10621" y="369517"/>
                  </a:lnTo>
                  <a:lnTo>
                    <a:pt x="10687" y="368407"/>
                  </a:lnTo>
                  <a:lnTo>
                    <a:pt x="10732" y="367263"/>
                  </a:lnTo>
                  <a:lnTo>
                    <a:pt x="10769" y="366086"/>
                  </a:lnTo>
                  <a:lnTo>
                    <a:pt x="10791" y="364908"/>
                  </a:lnTo>
                  <a:lnTo>
                    <a:pt x="10798" y="363697"/>
                  </a:lnTo>
                  <a:lnTo>
                    <a:pt x="10791" y="362520"/>
                  </a:lnTo>
                  <a:lnTo>
                    <a:pt x="10769" y="361342"/>
                  </a:lnTo>
                  <a:lnTo>
                    <a:pt x="10732" y="360165"/>
                  </a:lnTo>
                  <a:lnTo>
                    <a:pt x="10687" y="359021"/>
                  </a:lnTo>
                  <a:lnTo>
                    <a:pt x="10621" y="357911"/>
                  </a:lnTo>
                  <a:lnTo>
                    <a:pt x="10554" y="356801"/>
                  </a:lnTo>
                  <a:lnTo>
                    <a:pt x="10466" y="355724"/>
                  </a:lnTo>
                  <a:lnTo>
                    <a:pt x="10370" y="354648"/>
                  </a:lnTo>
                  <a:lnTo>
                    <a:pt x="10259" y="353605"/>
                  </a:lnTo>
                  <a:lnTo>
                    <a:pt x="10141" y="352595"/>
                  </a:lnTo>
                  <a:lnTo>
                    <a:pt x="10008" y="351620"/>
                  </a:lnTo>
                  <a:lnTo>
                    <a:pt x="9867" y="350678"/>
                  </a:lnTo>
                  <a:lnTo>
                    <a:pt x="9719" y="349770"/>
                  </a:lnTo>
                  <a:lnTo>
                    <a:pt x="9557" y="348895"/>
                  </a:lnTo>
                  <a:lnTo>
                    <a:pt x="9387" y="348054"/>
                  </a:lnTo>
                  <a:lnTo>
                    <a:pt x="9209" y="347213"/>
                  </a:lnTo>
                  <a:lnTo>
                    <a:pt x="9025" y="346439"/>
                  </a:lnTo>
                  <a:lnTo>
                    <a:pt x="8825" y="345733"/>
                  </a:lnTo>
                  <a:lnTo>
                    <a:pt x="8618" y="345026"/>
                  </a:lnTo>
                  <a:lnTo>
                    <a:pt x="8411" y="344387"/>
                  </a:lnTo>
                  <a:lnTo>
                    <a:pt x="8190" y="343748"/>
                  </a:lnTo>
                  <a:lnTo>
                    <a:pt x="7968" y="343209"/>
                  </a:lnTo>
                  <a:lnTo>
                    <a:pt x="7731" y="342671"/>
                  </a:lnTo>
                  <a:lnTo>
                    <a:pt x="7495" y="342200"/>
                  </a:lnTo>
                  <a:lnTo>
                    <a:pt x="7251" y="341797"/>
                  </a:lnTo>
                  <a:lnTo>
                    <a:pt x="7000" y="341426"/>
                  </a:lnTo>
                  <a:lnTo>
                    <a:pt x="6741" y="341124"/>
                  </a:lnTo>
                  <a:lnTo>
                    <a:pt x="6482" y="340855"/>
                  </a:lnTo>
                  <a:lnTo>
                    <a:pt x="6216" y="340653"/>
                  </a:lnTo>
                  <a:lnTo>
                    <a:pt x="5950" y="340485"/>
                  </a:lnTo>
                  <a:lnTo>
                    <a:pt x="5677" y="340384"/>
                  </a:lnTo>
                  <a:close/>
                  <a:moveTo>
                    <a:pt x="5396" y="453822"/>
                  </a:moveTo>
                  <a:lnTo>
                    <a:pt x="5115" y="453856"/>
                  </a:lnTo>
                  <a:lnTo>
                    <a:pt x="4842" y="453957"/>
                  </a:lnTo>
                  <a:lnTo>
                    <a:pt x="4568" y="454092"/>
                  </a:lnTo>
                  <a:lnTo>
                    <a:pt x="4295" y="454293"/>
                  </a:lnTo>
                  <a:lnTo>
                    <a:pt x="4036" y="454562"/>
                  </a:lnTo>
                  <a:lnTo>
                    <a:pt x="3777" y="454865"/>
                  </a:lnTo>
                  <a:lnTo>
                    <a:pt x="3526" y="455235"/>
                  </a:lnTo>
                  <a:lnTo>
                    <a:pt x="3275" y="455639"/>
                  </a:lnTo>
                  <a:lnTo>
                    <a:pt x="3038" y="456110"/>
                  </a:lnTo>
                  <a:lnTo>
                    <a:pt x="2802" y="456615"/>
                  </a:lnTo>
                  <a:lnTo>
                    <a:pt x="2580" y="457153"/>
                  </a:lnTo>
                  <a:lnTo>
                    <a:pt x="2359" y="457758"/>
                  </a:lnTo>
                  <a:lnTo>
                    <a:pt x="2152" y="458398"/>
                  </a:lnTo>
                  <a:lnTo>
                    <a:pt x="1945" y="459070"/>
                  </a:lnTo>
                  <a:lnTo>
                    <a:pt x="1752" y="459811"/>
                  </a:lnTo>
                  <a:lnTo>
                    <a:pt x="1568" y="460551"/>
                  </a:lnTo>
                  <a:lnTo>
                    <a:pt x="1390" y="461358"/>
                  </a:lnTo>
                  <a:lnTo>
                    <a:pt x="1220" y="462199"/>
                  </a:lnTo>
                  <a:lnTo>
                    <a:pt x="1058" y="463074"/>
                  </a:lnTo>
                  <a:lnTo>
                    <a:pt x="910" y="463982"/>
                  </a:lnTo>
                  <a:lnTo>
                    <a:pt x="770" y="464924"/>
                  </a:lnTo>
                  <a:lnTo>
                    <a:pt x="644" y="465900"/>
                  </a:lnTo>
                  <a:lnTo>
                    <a:pt x="526" y="466875"/>
                  </a:lnTo>
                  <a:lnTo>
                    <a:pt x="415" y="467918"/>
                  </a:lnTo>
                  <a:lnTo>
                    <a:pt x="326" y="468961"/>
                  </a:lnTo>
                  <a:lnTo>
                    <a:pt x="237" y="470038"/>
                  </a:lnTo>
                  <a:lnTo>
                    <a:pt x="171" y="471148"/>
                  </a:lnTo>
                  <a:lnTo>
                    <a:pt x="112" y="472258"/>
                  </a:lnTo>
                  <a:lnTo>
                    <a:pt x="60" y="473402"/>
                  </a:lnTo>
                  <a:lnTo>
                    <a:pt x="31" y="474579"/>
                  </a:lnTo>
                  <a:lnTo>
                    <a:pt x="8" y="475757"/>
                  </a:lnTo>
                  <a:lnTo>
                    <a:pt x="1" y="476934"/>
                  </a:lnTo>
                  <a:lnTo>
                    <a:pt x="8" y="478179"/>
                  </a:lnTo>
                  <a:lnTo>
                    <a:pt x="31" y="479356"/>
                  </a:lnTo>
                  <a:lnTo>
                    <a:pt x="60" y="480534"/>
                  </a:lnTo>
                  <a:lnTo>
                    <a:pt x="112" y="481711"/>
                  </a:lnTo>
                  <a:lnTo>
                    <a:pt x="171" y="482855"/>
                  </a:lnTo>
                  <a:lnTo>
                    <a:pt x="237" y="483965"/>
                  </a:lnTo>
                  <a:lnTo>
                    <a:pt x="326" y="485075"/>
                  </a:lnTo>
                  <a:lnTo>
                    <a:pt x="415" y="486152"/>
                  </a:lnTo>
                  <a:lnTo>
                    <a:pt x="526" y="487195"/>
                  </a:lnTo>
                  <a:lnTo>
                    <a:pt x="644" y="488204"/>
                  </a:lnTo>
                  <a:lnTo>
                    <a:pt x="770" y="489179"/>
                  </a:lnTo>
                  <a:lnTo>
                    <a:pt x="910" y="490155"/>
                  </a:lnTo>
                  <a:lnTo>
                    <a:pt x="1058" y="491063"/>
                  </a:lnTo>
                  <a:lnTo>
                    <a:pt x="1220" y="491972"/>
                  </a:lnTo>
                  <a:lnTo>
                    <a:pt x="1390" y="492813"/>
                  </a:lnTo>
                  <a:lnTo>
                    <a:pt x="1568" y="493620"/>
                  </a:lnTo>
                  <a:lnTo>
                    <a:pt x="1752" y="494394"/>
                  </a:lnTo>
                  <a:lnTo>
                    <a:pt x="1945" y="495134"/>
                  </a:lnTo>
                  <a:lnTo>
                    <a:pt x="2152" y="495840"/>
                  </a:lnTo>
                  <a:lnTo>
                    <a:pt x="2359" y="496513"/>
                  </a:lnTo>
                  <a:lnTo>
                    <a:pt x="2580" y="497119"/>
                  </a:lnTo>
                  <a:lnTo>
                    <a:pt x="2802" y="497691"/>
                  </a:lnTo>
                  <a:lnTo>
                    <a:pt x="3038" y="498195"/>
                  </a:lnTo>
                  <a:lnTo>
                    <a:pt x="3275" y="498666"/>
                  </a:lnTo>
                  <a:lnTo>
                    <a:pt x="3526" y="499104"/>
                  </a:lnTo>
                  <a:lnTo>
                    <a:pt x="3777" y="499474"/>
                  </a:lnTo>
                  <a:lnTo>
                    <a:pt x="4036" y="499777"/>
                  </a:lnTo>
                  <a:lnTo>
                    <a:pt x="4295" y="500046"/>
                  </a:lnTo>
                  <a:lnTo>
                    <a:pt x="4568" y="500248"/>
                  </a:lnTo>
                  <a:lnTo>
                    <a:pt x="4842" y="500382"/>
                  </a:lnTo>
                  <a:lnTo>
                    <a:pt x="5115" y="500483"/>
                  </a:lnTo>
                  <a:lnTo>
                    <a:pt x="5396" y="500517"/>
                  </a:lnTo>
                  <a:lnTo>
                    <a:pt x="5677" y="500483"/>
                  </a:lnTo>
                  <a:lnTo>
                    <a:pt x="5950" y="500382"/>
                  </a:lnTo>
                  <a:lnTo>
                    <a:pt x="6216" y="500248"/>
                  </a:lnTo>
                  <a:lnTo>
                    <a:pt x="6482" y="500046"/>
                  </a:lnTo>
                  <a:lnTo>
                    <a:pt x="6741" y="499777"/>
                  </a:lnTo>
                  <a:lnTo>
                    <a:pt x="7000" y="499474"/>
                  </a:lnTo>
                  <a:lnTo>
                    <a:pt x="7251" y="499104"/>
                  </a:lnTo>
                  <a:lnTo>
                    <a:pt x="7495" y="498666"/>
                  </a:lnTo>
                  <a:lnTo>
                    <a:pt x="7731" y="498195"/>
                  </a:lnTo>
                  <a:lnTo>
                    <a:pt x="7968" y="497691"/>
                  </a:lnTo>
                  <a:lnTo>
                    <a:pt x="8190" y="497119"/>
                  </a:lnTo>
                  <a:lnTo>
                    <a:pt x="8411" y="496513"/>
                  </a:lnTo>
                  <a:lnTo>
                    <a:pt x="8618" y="495840"/>
                  </a:lnTo>
                  <a:lnTo>
                    <a:pt x="8825" y="495134"/>
                  </a:lnTo>
                  <a:lnTo>
                    <a:pt x="9025" y="494394"/>
                  </a:lnTo>
                  <a:lnTo>
                    <a:pt x="9209" y="493620"/>
                  </a:lnTo>
                  <a:lnTo>
                    <a:pt x="9387" y="492813"/>
                  </a:lnTo>
                  <a:lnTo>
                    <a:pt x="9557" y="491972"/>
                  </a:lnTo>
                  <a:lnTo>
                    <a:pt x="9719" y="491063"/>
                  </a:lnTo>
                  <a:lnTo>
                    <a:pt x="9867" y="490155"/>
                  </a:lnTo>
                  <a:lnTo>
                    <a:pt x="10008" y="489179"/>
                  </a:lnTo>
                  <a:lnTo>
                    <a:pt x="10141" y="488204"/>
                  </a:lnTo>
                  <a:lnTo>
                    <a:pt x="10259" y="487195"/>
                  </a:lnTo>
                  <a:lnTo>
                    <a:pt x="10370" y="486152"/>
                  </a:lnTo>
                  <a:lnTo>
                    <a:pt x="10466" y="485075"/>
                  </a:lnTo>
                  <a:lnTo>
                    <a:pt x="10554" y="483965"/>
                  </a:lnTo>
                  <a:lnTo>
                    <a:pt x="10621" y="482855"/>
                  </a:lnTo>
                  <a:lnTo>
                    <a:pt x="10687" y="481711"/>
                  </a:lnTo>
                  <a:lnTo>
                    <a:pt x="10732" y="480534"/>
                  </a:lnTo>
                  <a:lnTo>
                    <a:pt x="10769" y="479356"/>
                  </a:lnTo>
                  <a:lnTo>
                    <a:pt x="10791" y="478179"/>
                  </a:lnTo>
                  <a:lnTo>
                    <a:pt x="10798" y="476934"/>
                  </a:lnTo>
                  <a:lnTo>
                    <a:pt x="10791" y="475757"/>
                  </a:lnTo>
                  <a:lnTo>
                    <a:pt x="10769" y="474579"/>
                  </a:lnTo>
                  <a:lnTo>
                    <a:pt x="10732" y="473402"/>
                  </a:lnTo>
                  <a:lnTo>
                    <a:pt x="10687" y="472258"/>
                  </a:lnTo>
                  <a:lnTo>
                    <a:pt x="10621" y="471148"/>
                  </a:lnTo>
                  <a:lnTo>
                    <a:pt x="10554" y="470038"/>
                  </a:lnTo>
                  <a:lnTo>
                    <a:pt x="10466" y="468961"/>
                  </a:lnTo>
                  <a:lnTo>
                    <a:pt x="10370" y="467918"/>
                  </a:lnTo>
                  <a:lnTo>
                    <a:pt x="10259" y="466875"/>
                  </a:lnTo>
                  <a:lnTo>
                    <a:pt x="10141" y="465900"/>
                  </a:lnTo>
                  <a:lnTo>
                    <a:pt x="10008" y="464924"/>
                  </a:lnTo>
                  <a:lnTo>
                    <a:pt x="9867" y="463982"/>
                  </a:lnTo>
                  <a:lnTo>
                    <a:pt x="9719" y="463074"/>
                  </a:lnTo>
                  <a:lnTo>
                    <a:pt x="9557" y="462199"/>
                  </a:lnTo>
                  <a:lnTo>
                    <a:pt x="9387" y="461358"/>
                  </a:lnTo>
                  <a:lnTo>
                    <a:pt x="9209" y="460551"/>
                  </a:lnTo>
                  <a:lnTo>
                    <a:pt x="9025" y="459811"/>
                  </a:lnTo>
                  <a:lnTo>
                    <a:pt x="8825" y="459070"/>
                  </a:lnTo>
                  <a:lnTo>
                    <a:pt x="8618" y="458398"/>
                  </a:lnTo>
                  <a:lnTo>
                    <a:pt x="8411" y="457758"/>
                  </a:lnTo>
                  <a:lnTo>
                    <a:pt x="8190" y="457153"/>
                  </a:lnTo>
                  <a:lnTo>
                    <a:pt x="7968" y="456615"/>
                  </a:lnTo>
                  <a:lnTo>
                    <a:pt x="7731" y="456110"/>
                  </a:lnTo>
                  <a:lnTo>
                    <a:pt x="7495" y="455639"/>
                  </a:lnTo>
                  <a:lnTo>
                    <a:pt x="7251" y="455235"/>
                  </a:lnTo>
                  <a:lnTo>
                    <a:pt x="7000" y="454865"/>
                  </a:lnTo>
                  <a:lnTo>
                    <a:pt x="6741" y="454562"/>
                  </a:lnTo>
                  <a:lnTo>
                    <a:pt x="6482" y="454293"/>
                  </a:lnTo>
                  <a:lnTo>
                    <a:pt x="6216" y="454092"/>
                  </a:lnTo>
                  <a:lnTo>
                    <a:pt x="5950" y="453957"/>
                  </a:lnTo>
                  <a:lnTo>
                    <a:pt x="5677" y="453856"/>
                  </a:lnTo>
                  <a:lnTo>
                    <a:pt x="5396" y="453822"/>
                  </a:lnTo>
                  <a:close/>
                  <a:moveTo>
                    <a:pt x="5115" y="567059"/>
                  </a:moveTo>
                  <a:lnTo>
                    <a:pt x="4842" y="567160"/>
                  </a:lnTo>
                  <a:lnTo>
                    <a:pt x="4568" y="567328"/>
                  </a:lnTo>
                  <a:lnTo>
                    <a:pt x="4295" y="567530"/>
                  </a:lnTo>
                  <a:lnTo>
                    <a:pt x="4036" y="567766"/>
                  </a:lnTo>
                  <a:lnTo>
                    <a:pt x="3777" y="568102"/>
                  </a:lnTo>
                  <a:lnTo>
                    <a:pt x="3526" y="568472"/>
                  </a:lnTo>
                  <a:lnTo>
                    <a:pt x="3275" y="568876"/>
                  </a:lnTo>
                  <a:lnTo>
                    <a:pt x="3038" y="569347"/>
                  </a:lnTo>
                  <a:lnTo>
                    <a:pt x="2802" y="569885"/>
                  </a:lnTo>
                  <a:lnTo>
                    <a:pt x="2580" y="570423"/>
                  </a:lnTo>
                  <a:lnTo>
                    <a:pt x="2359" y="571029"/>
                  </a:lnTo>
                  <a:lnTo>
                    <a:pt x="2152" y="571702"/>
                  </a:lnTo>
                  <a:lnTo>
                    <a:pt x="1945" y="572408"/>
                  </a:lnTo>
                  <a:lnTo>
                    <a:pt x="1752" y="573115"/>
                  </a:lnTo>
                  <a:lnTo>
                    <a:pt x="1568" y="573889"/>
                  </a:lnTo>
                  <a:lnTo>
                    <a:pt x="1390" y="574730"/>
                  </a:lnTo>
                  <a:lnTo>
                    <a:pt x="1220" y="575571"/>
                  </a:lnTo>
                  <a:lnTo>
                    <a:pt x="1058" y="576445"/>
                  </a:lnTo>
                  <a:lnTo>
                    <a:pt x="910" y="577354"/>
                  </a:lnTo>
                  <a:lnTo>
                    <a:pt x="770" y="578296"/>
                  </a:lnTo>
                  <a:lnTo>
                    <a:pt x="644" y="579271"/>
                  </a:lnTo>
                  <a:lnTo>
                    <a:pt x="526" y="580280"/>
                  </a:lnTo>
                  <a:lnTo>
                    <a:pt x="415" y="581323"/>
                  </a:lnTo>
                  <a:lnTo>
                    <a:pt x="326" y="582400"/>
                  </a:lnTo>
                  <a:lnTo>
                    <a:pt x="237" y="583476"/>
                  </a:lnTo>
                  <a:lnTo>
                    <a:pt x="171" y="584586"/>
                  </a:lnTo>
                  <a:lnTo>
                    <a:pt x="112" y="585697"/>
                  </a:lnTo>
                  <a:lnTo>
                    <a:pt x="60" y="586840"/>
                  </a:lnTo>
                  <a:lnTo>
                    <a:pt x="31" y="588018"/>
                  </a:lnTo>
                  <a:lnTo>
                    <a:pt x="8" y="589195"/>
                  </a:lnTo>
                  <a:lnTo>
                    <a:pt x="1" y="590373"/>
                  </a:lnTo>
                  <a:lnTo>
                    <a:pt x="8" y="591618"/>
                  </a:lnTo>
                  <a:lnTo>
                    <a:pt x="31" y="592795"/>
                  </a:lnTo>
                  <a:lnTo>
                    <a:pt x="60" y="593972"/>
                  </a:lnTo>
                  <a:lnTo>
                    <a:pt x="112" y="595150"/>
                  </a:lnTo>
                  <a:lnTo>
                    <a:pt x="171" y="596294"/>
                  </a:lnTo>
                  <a:lnTo>
                    <a:pt x="237" y="597404"/>
                  </a:lnTo>
                  <a:lnTo>
                    <a:pt x="326" y="598480"/>
                  </a:lnTo>
                  <a:lnTo>
                    <a:pt x="415" y="599557"/>
                  </a:lnTo>
                  <a:lnTo>
                    <a:pt x="526" y="600600"/>
                  </a:lnTo>
                  <a:lnTo>
                    <a:pt x="644" y="601609"/>
                  </a:lnTo>
                  <a:lnTo>
                    <a:pt x="770" y="602585"/>
                  </a:lnTo>
                  <a:lnTo>
                    <a:pt x="910" y="603527"/>
                  </a:lnTo>
                  <a:lnTo>
                    <a:pt x="1058" y="604435"/>
                  </a:lnTo>
                  <a:lnTo>
                    <a:pt x="1220" y="605310"/>
                  </a:lnTo>
                  <a:lnTo>
                    <a:pt x="1390" y="606151"/>
                  </a:lnTo>
                  <a:lnTo>
                    <a:pt x="1568" y="606958"/>
                  </a:lnTo>
                  <a:lnTo>
                    <a:pt x="1752" y="607732"/>
                  </a:lnTo>
                  <a:lnTo>
                    <a:pt x="1945" y="608472"/>
                  </a:lnTo>
                  <a:lnTo>
                    <a:pt x="2152" y="609145"/>
                  </a:lnTo>
                  <a:lnTo>
                    <a:pt x="2359" y="609784"/>
                  </a:lnTo>
                  <a:lnTo>
                    <a:pt x="2580" y="610389"/>
                  </a:lnTo>
                  <a:lnTo>
                    <a:pt x="2802" y="610961"/>
                  </a:lnTo>
                  <a:lnTo>
                    <a:pt x="3038" y="611466"/>
                  </a:lnTo>
                  <a:lnTo>
                    <a:pt x="3275" y="611937"/>
                  </a:lnTo>
                  <a:lnTo>
                    <a:pt x="3526" y="612341"/>
                  </a:lnTo>
                  <a:lnTo>
                    <a:pt x="3777" y="612711"/>
                  </a:lnTo>
                  <a:lnTo>
                    <a:pt x="4036" y="613013"/>
                  </a:lnTo>
                  <a:lnTo>
                    <a:pt x="4295" y="613249"/>
                  </a:lnTo>
                  <a:lnTo>
                    <a:pt x="4568" y="613451"/>
                  </a:lnTo>
                  <a:lnTo>
                    <a:pt x="4842" y="613619"/>
                  </a:lnTo>
                  <a:lnTo>
                    <a:pt x="5115" y="613686"/>
                  </a:lnTo>
                  <a:lnTo>
                    <a:pt x="5396" y="613720"/>
                  </a:lnTo>
                  <a:lnTo>
                    <a:pt x="5677" y="613686"/>
                  </a:lnTo>
                  <a:lnTo>
                    <a:pt x="5950" y="613619"/>
                  </a:lnTo>
                  <a:lnTo>
                    <a:pt x="6216" y="613451"/>
                  </a:lnTo>
                  <a:lnTo>
                    <a:pt x="6482" y="613249"/>
                  </a:lnTo>
                  <a:lnTo>
                    <a:pt x="6741" y="613013"/>
                  </a:lnTo>
                  <a:lnTo>
                    <a:pt x="7000" y="612711"/>
                  </a:lnTo>
                  <a:lnTo>
                    <a:pt x="7251" y="612341"/>
                  </a:lnTo>
                  <a:lnTo>
                    <a:pt x="7495" y="611937"/>
                  </a:lnTo>
                  <a:lnTo>
                    <a:pt x="7731" y="611466"/>
                  </a:lnTo>
                  <a:lnTo>
                    <a:pt x="7968" y="610961"/>
                  </a:lnTo>
                  <a:lnTo>
                    <a:pt x="8190" y="610389"/>
                  </a:lnTo>
                  <a:lnTo>
                    <a:pt x="8411" y="609784"/>
                  </a:lnTo>
                  <a:lnTo>
                    <a:pt x="8618" y="609145"/>
                  </a:lnTo>
                  <a:lnTo>
                    <a:pt x="8825" y="608472"/>
                  </a:lnTo>
                  <a:lnTo>
                    <a:pt x="9025" y="607732"/>
                  </a:lnTo>
                  <a:lnTo>
                    <a:pt x="9209" y="606958"/>
                  </a:lnTo>
                  <a:lnTo>
                    <a:pt x="9387" y="606151"/>
                  </a:lnTo>
                  <a:lnTo>
                    <a:pt x="9557" y="605310"/>
                  </a:lnTo>
                  <a:lnTo>
                    <a:pt x="9719" y="604435"/>
                  </a:lnTo>
                  <a:lnTo>
                    <a:pt x="9867" y="603527"/>
                  </a:lnTo>
                  <a:lnTo>
                    <a:pt x="10008" y="602585"/>
                  </a:lnTo>
                  <a:lnTo>
                    <a:pt x="10141" y="601609"/>
                  </a:lnTo>
                  <a:lnTo>
                    <a:pt x="10259" y="600600"/>
                  </a:lnTo>
                  <a:lnTo>
                    <a:pt x="10370" y="599557"/>
                  </a:lnTo>
                  <a:lnTo>
                    <a:pt x="10466" y="598480"/>
                  </a:lnTo>
                  <a:lnTo>
                    <a:pt x="10554" y="597404"/>
                  </a:lnTo>
                  <a:lnTo>
                    <a:pt x="10621" y="596294"/>
                  </a:lnTo>
                  <a:lnTo>
                    <a:pt x="10687" y="595150"/>
                  </a:lnTo>
                  <a:lnTo>
                    <a:pt x="10732" y="593972"/>
                  </a:lnTo>
                  <a:lnTo>
                    <a:pt x="10769" y="592795"/>
                  </a:lnTo>
                  <a:lnTo>
                    <a:pt x="10791" y="591618"/>
                  </a:lnTo>
                  <a:lnTo>
                    <a:pt x="10798" y="590373"/>
                  </a:lnTo>
                  <a:lnTo>
                    <a:pt x="10791" y="589195"/>
                  </a:lnTo>
                  <a:lnTo>
                    <a:pt x="10769" y="588018"/>
                  </a:lnTo>
                  <a:lnTo>
                    <a:pt x="10732" y="586840"/>
                  </a:lnTo>
                  <a:lnTo>
                    <a:pt x="10687" y="585697"/>
                  </a:lnTo>
                  <a:lnTo>
                    <a:pt x="10621" y="584586"/>
                  </a:lnTo>
                  <a:lnTo>
                    <a:pt x="10554" y="583476"/>
                  </a:lnTo>
                  <a:lnTo>
                    <a:pt x="10466" y="582400"/>
                  </a:lnTo>
                  <a:lnTo>
                    <a:pt x="10370" y="581323"/>
                  </a:lnTo>
                  <a:lnTo>
                    <a:pt x="10259" y="580280"/>
                  </a:lnTo>
                  <a:lnTo>
                    <a:pt x="10141" y="579271"/>
                  </a:lnTo>
                  <a:lnTo>
                    <a:pt x="10008" y="578296"/>
                  </a:lnTo>
                  <a:lnTo>
                    <a:pt x="9867" y="577354"/>
                  </a:lnTo>
                  <a:lnTo>
                    <a:pt x="9719" y="576445"/>
                  </a:lnTo>
                  <a:lnTo>
                    <a:pt x="9557" y="575571"/>
                  </a:lnTo>
                  <a:lnTo>
                    <a:pt x="9387" y="574730"/>
                  </a:lnTo>
                  <a:lnTo>
                    <a:pt x="9209" y="573889"/>
                  </a:lnTo>
                  <a:lnTo>
                    <a:pt x="9025" y="573115"/>
                  </a:lnTo>
                  <a:lnTo>
                    <a:pt x="8825" y="572408"/>
                  </a:lnTo>
                  <a:lnTo>
                    <a:pt x="8618" y="571702"/>
                  </a:lnTo>
                  <a:lnTo>
                    <a:pt x="8411" y="571029"/>
                  </a:lnTo>
                  <a:lnTo>
                    <a:pt x="8190" y="570423"/>
                  </a:lnTo>
                  <a:lnTo>
                    <a:pt x="7968" y="569885"/>
                  </a:lnTo>
                  <a:lnTo>
                    <a:pt x="7731" y="569347"/>
                  </a:lnTo>
                  <a:lnTo>
                    <a:pt x="7495" y="568876"/>
                  </a:lnTo>
                  <a:lnTo>
                    <a:pt x="7251" y="568472"/>
                  </a:lnTo>
                  <a:lnTo>
                    <a:pt x="7000" y="568102"/>
                  </a:lnTo>
                  <a:lnTo>
                    <a:pt x="6741" y="567766"/>
                  </a:lnTo>
                  <a:lnTo>
                    <a:pt x="6482" y="567530"/>
                  </a:lnTo>
                  <a:lnTo>
                    <a:pt x="6216" y="567328"/>
                  </a:lnTo>
                  <a:lnTo>
                    <a:pt x="5950" y="567160"/>
                  </a:lnTo>
                  <a:lnTo>
                    <a:pt x="5677"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7"/>
            <p:cNvSpPr/>
            <p:nvPr/>
          </p:nvSpPr>
          <p:spPr>
            <a:xfrm>
              <a:off x="11835774" y="1047749"/>
              <a:ext cx="55601" cy="876085"/>
            </a:xfrm>
            <a:custGeom>
              <a:rect b="b" l="l" r="r" t="t"/>
              <a:pathLst>
                <a:path extrusionOk="0" h="613720" w="10791">
                  <a:moveTo>
                    <a:pt x="5395" y="0"/>
                  </a:moveTo>
                  <a:lnTo>
                    <a:pt x="5114" y="34"/>
                  </a:lnTo>
                  <a:lnTo>
                    <a:pt x="4841" y="135"/>
                  </a:lnTo>
                  <a:lnTo>
                    <a:pt x="4568" y="269"/>
                  </a:lnTo>
                  <a:lnTo>
                    <a:pt x="4294" y="471"/>
                  </a:lnTo>
                  <a:lnTo>
                    <a:pt x="4035" y="740"/>
                  </a:lnTo>
                  <a:lnTo>
                    <a:pt x="3777" y="1043"/>
                  </a:lnTo>
                  <a:lnTo>
                    <a:pt x="3526" y="1413"/>
                  </a:lnTo>
                  <a:lnTo>
                    <a:pt x="3274" y="1850"/>
                  </a:lnTo>
                  <a:lnTo>
                    <a:pt x="3038" y="2321"/>
                  </a:lnTo>
                  <a:lnTo>
                    <a:pt x="2801" y="2826"/>
                  </a:lnTo>
                  <a:lnTo>
                    <a:pt x="2580" y="3398"/>
                  </a:lnTo>
                  <a:lnTo>
                    <a:pt x="2358" y="4003"/>
                  </a:lnTo>
                  <a:lnTo>
                    <a:pt x="2151" y="4643"/>
                  </a:lnTo>
                  <a:lnTo>
                    <a:pt x="1944" y="5349"/>
                  </a:lnTo>
                  <a:lnTo>
                    <a:pt x="1752" y="6089"/>
                  </a:lnTo>
                  <a:lnTo>
                    <a:pt x="1560" y="6863"/>
                  </a:lnTo>
                  <a:lnTo>
                    <a:pt x="1382" y="7670"/>
                  </a:lnTo>
                  <a:lnTo>
                    <a:pt x="1220" y="8511"/>
                  </a:lnTo>
                  <a:lnTo>
                    <a:pt x="1057" y="9420"/>
                  </a:lnTo>
                  <a:lnTo>
                    <a:pt x="909" y="10328"/>
                  </a:lnTo>
                  <a:lnTo>
                    <a:pt x="769" y="11270"/>
                  </a:lnTo>
                  <a:lnTo>
                    <a:pt x="643" y="12245"/>
                  </a:lnTo>
                  <a:lnTo>
                    <a:pt x="525" y="13255"/>
                  </a:lnTo>
                  <a:lnTo>
                    <a:pt x="414" y="14298"/>
                  </a:lnTo>
                  <a:lnTo>
                    <a:pt x="318" y="15340"/>
                  </a:lnTo>
                  <a:lnTo>
                    <a:pt x="237" y="16417"/>
                  </a:lnTo>
                  <a:lnTo>
                    <a:pt x="163" y="17527"/>
                  </a:lnTo>
                  <a:lnTo>
                    <a:pt x="104" y="18671"/>
                  </a:lnTo>
                  <a:lnTo>
                    <a:pt x="59" y="19815"/>
                  </a:lnTo>
                  <a:lnTo>
                    <a:pt x="30" y="20959"/>
                  </a:lnTo>
                  <a:lnTo>
                    <a:pt x="8" y="22136"/>
                  </a:lnTo>
                  <a:lnTo>
                    <a:pt x="0" y="23347"/>
                  </a:lnTo>
                  <a:lnTo>
                    <a:pt x="8" y="24558"/>
                  </a:lnTo>
                  <a:lnTo>
                    <a:pt x="30" y="25736"/>
                  </a:lnTo>
                  <a:lnTo>
                    <a:pt x="59" y="26879"/>
                  </a:lnTo>
                  <a:lnTo>
                    <a:pt x="104" y="28023"/>
                  </a:lnTo>
                  <a:lnTo>
                    <a:pt x="163" y="29167"/>
                  </a:lnTo>
                  <a:lnTo>
                    <a:pt x="237" y="30277"/>
                  </a:lnTo>
                  <a:lnTo>
                    <a:pt x="318" y="31354"/>
                  </a:lnTo>
                  <a:lnTo>
                    <a:pt x="414" y="32397"/>
                  </a:lnTo>
                  <a:lnTo>
                    <a:pt x="525" y="33440"/>
                  </a:lnTo>
                  <a:lnTo>
                    <a:pt x="643" y="34449"/>
                  </a:lnTo>
                  <a:lnTo>
                    <a:pt x="769" y="35424"/>
                  </a:lnTo>
                  <a:lnTo>
                    <a:pt x="909" y="36366"/>
                  </a:lnTo>
                  <a:lnTo>
                    <a:pt x="1057" y="37275"/>
                  </a:lnTo>
                  <a:lnTo>
                    <a:pt x="1220" y="38183"/>
                  </a:lnTo>
                  <a:lnTo>
                    <a:pt x="1382" y="39024"/>
                  </a:lnTo>
                  <a:lnTo>
                    <a:pt x="1560" y="39831"/>
                  </a:lnTo>
                  <a:lnTo>
                    <a:pt x="1752" y="40605"/>
                  </a:lnTo>
                  <a:lnTo>
                    <a:pt x="1944" y="41345"/>
                  </a:lnTo>
                  <a:lnTo>
                    <a:pt x="2151" y="42052"/>
                  </a:lnTo>
                  <a:lnTo>
                    <a:pt x="2358" y="42691"/>
                  </a:lnTo>
                  <a:lnTo>
                    <a:pt x="2580" y="43296"/>
                  </a:lnTo>
                  <a:lnTo>
                    <a:pt x="2801" y="43868"/>
                  </a:lnTo>
                  <a:lnTo>
                    <a:pt x="3038" y="44373"/>
                  </a:lnTo>
                  <a:lnTo>
                    <a:pt x="3274" y="44844"/>
                  </a:lnTo>
                  <a:lnTo>
                    <a:pt x="3526" y="45281"/>
                  </a:lnTo>
                  <a:lnTo>
                    <a:pt x="3777" y="45651"/>
                  </a:lnTo>
                  <a:lnTo>
                    <a:pt x="4035" y="45954"/>
                  </a:lnTo>
                  <a:lnTo>
                    <a:pt x="4294" y="46223"/>
                  </a:lnTo>
                  <a:lnTo>
                    <a:pt x="4568" y="46425"/>
                  </a:lnTo>
                  <a:lnTo>
                    <a:pt x="4841" y="46560"/>
                  </a:lnTo>
                  <a:lnTo>
                    <a:pt x="5114" y="46661"/>
                  </a:lnTo>
                  <a:lnTo>
                    <a:pt x="5395" y="46694"/>
                  </a:lnTo>
                  <a:lnTo>
                    <a:pt x="5676" y="46661"/>
                  </a:lnTo>
                  <a:lnTo>
                    <a:pt x="5950" y="46560"/>
                  </a:lnTo>
                  <a:lnTo>
                    <a:pt x="6216" y="46425"/>
                  </a:lnTo>
                  <a:lnTo>
                    <a:pt x="6482" y="46223"/>
                  </a:lnTo>
                  <a:lnTo>
                    <a:pt x="6740" y="45954"/>
                  </a:lnTo>
                  <a:lnTo>
                    <a:pt x="6999" y="45651"/>
                  </a:lnTo>
                  <a:lnTo>
                    <a:pt x="7250" y="45281"/>
                  </a:lnTo>
                  <a:lnTo>
                    <a:pt x="7494" y="44844"/>
                  </a:lnTo>
                  <a:lnTo>
                    <a:pt x="7731" y="44373"/>
                  </a:lnTo>
                  <a:lnTo>
                    <a:pt x="7960" y="43868"/>
                  </a:lnTo>
                  <a:lnTo>
                    <a:pt x="8189" y="43296"/>
                  </a:lnTo>
                  <a:lnTo>
                    <a:pt x="8411" y="42691"/>
                  </a:lnTo>
                  <a:lnTo>
                    <a:pt x="8618" y="42052"/>
                  </a:lnTo>
                  <a:lnTo>
                    <a:pt x="8824" y="41345"/>
                  </a:lnTo>
                  <a:lnTo>
                    <a:pt x="9017" y="40605"/>
                  </a:lnTo>
                  <a:lnTo>
                    <a:pt x="9209" y="39831"/>
                  </a:lnTo>
                  <a:lnTo>
                    <a:pt x="9386" y="39024"/>
                  </a:lnTo>
                  <a:lnTo>
                    <a:pt x="9556" y="38183"/>
                  </a:lnTo>
                  <a:lnTo>
                    <a:pt x="9719" y="37275"/>
                  </a:lnTo>
                  <a:lnTo>
                    <a:pt x="9867" y="36366"/>
                  </a:lnTo>
                  <a:lnTo>
                    <a:pt x="10007" y="35424"/>
                  </a:lnTo>
                  <a:lnTo>
                    <a:pt x="10140" y="34449"/>
                  </a:lnTo>
                  <a:lnTo>
                    <a:pt x="10258" y="33440"/>
                  </a:lnTo>
                  <a:lnTo>
                    <a:pt x="10369" y="32397"/>
                  </a:lnTo>
                  <a:lnTo>
                    <a:pt x="10465" y="31354"/>
                  </a:lnTo>
                  <a:lnTo>
                    <a:pt x="10546" y="30277"/>
                  </a:lnTo>
                  <a:lnTo>
                    <a:pt x="10620" y="29167"/>
                  </a:lnTo>
                  <a:lnTo>
                    <a:pt x="10687" y="28023"/>
                  </a:lnTo>
                  <a:lnTo>
                    <a:pt x="10731" y="26879"/>
                  </a:lnTo>
                  <a:lnTo>
                    <a:pt x="10768" y="25736"/>
                  </a:lnTo>
                  <a:lnTo>
                    <a:pt x="10790" y="24558"/>
                  </a:lnTo>
                  <a:lnTo>
                    <a:pt x="10790" y="23347"/>
                  </a:lnTo>
                  <a:lnTo>
                    <a:pt x="10790" y="22136"/>
                  </a:lnTo>
                  <a:lnTo>
                    <a:pt x="10768" y="20959"/>
                  </a:lnTo>
                  <a:lnTo>
                    <a:pt x="10731" y="19815"/>
                  </a:lnTo>
                  <a:lnTo>
                    <a:pt x="10687" y="18671"/>
                  </a:lnTo>
                  <a:lnTo>
                    <a:pt x="10620" y="17527"/>
                  </a:lnTo>
                  <a:lnTo>
                    <a:pt x="10546" y="16417"/>
                  </a:lnTo>
                  <a:lnTo>
                    <a:pt x="10465" y="15340"/>
                  </a:lnTo>
                  <a:lnTo>
                    <a:pt x="10369" y="14298"/>
                  </a:lnTo>
                  <a:lnTo>
                    <a:pt x="10258" y="13255"/>
                  </a:lnTo>
                  <a:lnTo>
                    <a:pt x="10140" y="12245"/>
                  </a:lnTo>
                  <a:lnTo>
                    <a:pt x="10007" y="11270"/>
                  </a:lnTo>
                  <a:lnTo>
                    <a:pt x="9867" y="10328"/>
                  </a:lnTo>
                  <a:lnTo>
                    <a:pt x="9719" y="9420"/>
                  </a:lnTo>
                  <a:lnTo>
                    <a:pt x="9556" y="8511"/>
                  </a:lnTo>
                  <a:lnTo>
                    <a:pt x="9386" y="7670"/>
                  </a:lnTo>
                  <a:lnTo>
                    <a:pt x="9209" y="6863"/>
                  </a:lnTo>
                  <a:lnTo>
                    <a:pt x="9017" y="6089"/>
                  </a:lnTo>
                  <a:lnTo>
                    <a:pt x="8824" y="5349"/>
                  </a:lnTo>
                  <a:lnTo>
                    <a:pt x="8618" y="4643"/>
                  </a:lnTo>
                  <a:lnTo>
                    <a:pt x="8411" y="4003"/>
                  </a:lnTo>
                  <a:lnTo>
                    <a:pt x="8189" y="3398"/>
                  </a:lnTo>
                  <a:lnTo>
                    <a:pt x="7960" y="2826"/>
                  </a:lnTo>
                  <a:lnTo>
                    <a:pt x="7731" y="2321"/>
                  </a:lnTo>
                  <a:lnTo>
                    <a:pt x="7494" y="1850"/>
                  </a:lnTo>
                  <a:lnTo>
                    <a:pt x="7250" y="1413"/>
                  </a:lnTo>
                  <a:lnTo>
                    <a:pt x="6999" y="1043"/>
                  </a:lnTo>
                  <a:lnTo>
                    <a:pt x="6740" y="740"/>
                  </a:lnTo>
                  <a:lnTo>
                    <a:pt x="6482" y="471"/>
                  </a:lnTo>
                  <a:lnTo>
                    <a:pt x="6216" y="269"/>
                  </a:lnTo>
                  <a:lnTo>
                    <a:pt x="5950" y="135"/>
                  </a:lnTo>
                  <a:lnTo>
                    <a:pt x="5676" y="34"/>
                  </a:lnTo>
                  <a:lnTo>
                    <a:pt x="5395" y="0"/>
                  </a:lnTo>
                  <a:close/>
                  <a:moveTo>
                    <a:pt x="5395" y="113472"/>
                  </a:moveTo>
                  <a:lnTo>
                    <a:pt x="5114" y="113506"/>
                  </a:lnTo>
                  <a:lnTo>
                    <a:pt x="4841" y="113573"/>
                  </a:lnTo>
                  <a:lnTo>
                    <a:pt x="4568" y="113742"/>
                  </a:lnTo>
                  <a:lnTo>
                    <a:pt x="4294" y="113943"/>
                  </a:lnTo>
                  <a:lnTo>
                    <a:pt x="4035" y="114213"/>
                  </a:lnTo>
                  <a:lnTo>
                    <a:pt x="3777" y="114515"/>
                  </a:lnTo>
                  <a:lnTo>
                    <a:pt x="3526" y="114885"/>
                  </a:lnTo>
                  <a:lnTo>
                    <a:pt x="3274" y="115323"/>
                  </a:lnTo>
                  <a:lnTo>
                    <a:pt x="3038" y="115794"/>
                  </a:lnTo>
                  <a:lnTo>
                    <a:pt x="2801" y="116298"/>
                  </a:lnTo>
                  <a:lnTo>
                    <a:pt x="2580" y="116870"/>
                  </a:lnTo>
                  <a:lnTo>
                    <a:pt x="2358" y="117476"/>
                  </a:lnTo>
                  <a:lnTo>
                    <a:pt x="2151" y="118115"/>
                  </a:lnTo>
                  <a:lnTo>
                    <a:pt x="1944" y="118821"/>
                  </a:lnTo>
                  <a:lnTo>
                    <a:pt x="1752" y="119562"/>
                  </a:lnTo>
                  <a:lnTo>
                    <a:pt x="1560" y="120335"/>
                  </a:lnTo>
                  <a:lnTo>
                    <a:pt x="1382" y="121143"/>
                  </a:lnTo>
                  <a:lnTo>
                    <a:pt x="1220" y="121984"/>
                  </a:lnTo>
                  <a:lnTo>
                    <a:pt x="1057" y="122858"/>
                  </a:lnTo>
                  <a:lnTo>
                    <a:pt x="909" y="123800"/>
                  </a:lnTo>
                  <a:lnTo>
                    <a:pt x="769" y="124742"/>
                  </a:lnTo>
                  <a:lnTo>
                    <a:pt x="643" y="125718"/>
                  </a:lnTo>
                  <a:lnTo>
                    <a:pt x="525" y="126727"/>
                  </a:lnTo>
                  <a:lnTo>
                    <a:pt x="414" y="127736"/>
                  </a:lnTo>
                  <a:lnTo>
                    <a:pt x="318" y="128813"/>
                  </a:lnTo>
                  <a:lnTo>
                    <a:pt x="237" y="129889"/>
                  </a:lnTo>
                  <a:lnTo>
                    <a:pt x="163" y="131000"/>
                  </a:lnTo>
                  <a:lnTo>
                    <a:pt x="104" y="132110"/>
                  </a:lnTo>
                  <a:lnTo>
                    <a:pt x="59" y="133254"/>
                  </a:lnTo>
                  <a:lnTo>
                    <a:pt x="30" y="134431"/>
                  </a:lnTo>
                  <a:lnTo>
                    <a:pt x="8" y="135608"/>
                  </a:lnTo>
                  <a:lnTo>
                    <a:pt x="0" y="136820"/>
                  </a:lnTo>
                  <a:lnTo>
                    <a:pt x="8" y="137997"/>
                  </a:lnTo>
                  <a:lnTo>
                    <a:pt x="30" y="139174"/>
                  </a:lnTo>
                  <a:lnTo>
                    <a:pt x="59" y="140352"/>
                  </a:lnTo>
                  <a:lnTo>
                    <a:pt x="104" y="141496"/>
                  </a:lnTo>
                  <a:lnTo>
                    <a:pt x="163" y="142640"/>
                  </a:lnTo>
                  <a:lnTo>
                    <a:pt x="237" y="143716"/>
                  </a:lnTo>
                  <a:lnTo>
                    <a:pt x="318" y="144826"/>
                  </a:lnTo>
                  <a:lnTo>
                    <a:pt x="414" y="145869"/>
                  </a:lnTo>
                  <a:lnTo>
                    <a:pt x="525" y="146912"/>
                  </a:lnTo>
                  <a:lnTo>
                    <a:pt x="643" y="147921"/>
                  </a:lnTo>
                  <a:lnTo>
                    <a:pt x="769" y="148897"/>
                  </a:lnTo>
                  <a:lnTo>
                    <a:pt x="909" y="149839"/>
                  </a:lnTo>
                  <a:lnTo>
                    <a:pt x="1057" y="150747"/>
                  </a:lnTo>
                  <a:lnTo>
                    <a:pt x="1220" y="151622"/>
                  </a:lnTo>
                  <a:lnTo>
                    <a:pt x="1382" y="152496"/>
                  </a:lnTo>
                  <a:lnTo>
                    <a:pt x="1560" y="153304"/>
                  </a:lnTo>
                  <a:lnTo>
                    <a:pt x="1752" y="154078"/>
                  </a:lnTo>
                  <a:lnTo>
                    <a:pt x="1944" y="154818"/>
                  </a:lnTo>
                  <a:lnTo>
                    <a:pt x="2151" y="155491"/>
                  </a:lnTo>
                  <a:lnTo>
                    <a:pt x="2358" y="156163"/>
                  </a:lnTo>
                  <a:lnTo>
                    <a:pt x="2580" y="156769"/>
                  </a:lnTo>
                  <a:lnTo>
                    <a:pt x="2801" y="157341"/>
                  </a:lnTo>
                  <a:lnTo>
                    <a:pt x="3038" y="157845"/>
                  </a:lnTo>
                  <a:lnTo>
                    <a:pt x="3274" y="158316"/>
                  </a:lnTo>
                  <a:lnTo>
                    <a:pt x="3526" y="158720"/>
                  </a:lnTo>
                  <a:lnTo>
                    <a:pt x="3777" y="159090"/>
                  </a:lnTo>
                  <a:lnTo>
                    <a:pt x="4035" y="159427"/>
                  </a:lnTo>
                  <a:lnTo>
                    <a:pt x="4294" y="159696"/>
                  </a:lnTo>
                  <a:lnTo>
                    <a:pt x="4568" y="159898"/>
                  </a:lnTo>
                  <a:lnTo>
                    <a:pt x="4841" y="160032"/>
                  </a:lnTo>
                  <a:lnTo>
                    <a:pt x="5114" y="160133"/>
                  </a:lnTo>
                  <a:lnTo>
                    <a:pt x="5395"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0" y="157341"/>
                  </a:lnTo>
                  <a:lnTo>
                    <a:pt x="8189" y="156769"/>
                  </a:lnTo>
                  <a:lnTo>
                    <a:pt x="8411" y="156163"/>
                  </a:lnTo>
                  <a:lnTo>
                    <a:pt x="8618" y="155491"/>
                  </a:lnTo>
                  <a:lnTo>
                    <a:pt x="8824" y="154818"/>
                  </a:lnTo>
                  <a:lnTo>
                    <a:pt x="9017" y="154078"/>
                  </a:lnTo>
                  <a:lnTo>
                    <a:pt x="9209" y="153304"/>
                  </a:lnTo>
                  <a:lnTo>
                    <a:pt x="9386" y="152496"/>
                  </a:lnTo>
                  <a:lnTo>
                    <a:pt x="9556" y="151622"/>
                  </a:lnTo>
                  <a:lnTo>
                    <a:pt x="9719" y="150747"/>
                  </a:lnTo>
                  <a:lnTo>
                    <a:pt x="9867" y="149839"/>
                  </a:lnTo>
                  <a:lnTo>
                    <a:pt x="10007" y="148897"/>
                  </a:lnTo>
                  <a:lnTo>
                    <a:pt x="10140" y="147921"/>
                  </a:lnTo>
                  <a:lnTo>
                    <a:pt x="10258" y="146912"/>
                  </a:lnTo>
                  <a:lnTo>
                    <a:pt x="10369" y="145869"/>
                  </a:lnTo>
                  <a:lnTo>
                    <a:pt x="10465" y="144826"/>
                  </a:lnTo>
                  <a:lnTo>
                    <a:pt x="10546" y="143716"/>
                  </a:lnTo>
                  <a:lnTo>
                    <a:pt x="10620" y="142640"/>
                  </a:lnTo>
                  <a:lnTo>
                    <a:pt x="10687" y="141496"/>
                  </a:lnTo>
                  <a:lnTo>
                    <a:pt x="10731" y="140352"/>
                  </a:lnTo>
                  <a:lnTo>
                    <a:pt x="10768" y="139174"/>
                  </a:lnTo>
                  <a:lnTo>
                    <a:pt x="10790" y="137997"/>
                  </a:lnTo>
                  <a:lnTo>
                    <a:pt x="10790" y="136820"/>
                  </a:lnTo>
                  <a:lnTo>
                    <a:pt x="10790" y="135608"/>
                  </a:lnTo>
                  <a:lnTo>
                    <a:pt x="10768" y="134431"/>
                  </a:lnTo>
                  <a:lnTo>
                    <a:pt x="10731" y="133254"/>
                  </a:lnTo>
                  <a:lnTo>
                    <a:pt x="10687" y="132110"/>
                  </a:lnTo>
                  <a:lnTo>
                    <a:pt x="10620" y="131000"/>
                  </a:lnTo>
                  <a:lnTo>
                    <a:pt x="10546" y="129889"/>
                  </a:lnTo>
                  <a:lnTo>
                    <a:pt x="10465" y="128813"/>
                  </a:lnTo>
                  <a:lnTo>
                    <a:pt x="10369" y="127736"/>
                  </a:lnTo>
                  <a:lnTo>
                    <a:pt x="10258" y="126727"/>
                  </a:lnTo>
                  <a:lnTo>
                    <a:pt x="10140" y="125718"/>
                  </a:lnTo>
                  <a:lnTo>
                    <a:pt x="10007" y="124742"/>
                  </a:lnTo>
                  <a:lnTo>
                    <a:pt x="9867" y="123800"/>
                  </a:lnTo>
                  <a:lnTo>
                    <a:pt x="9719" y="122858"/>
                  </a:lnTo>
                  <a:lnTo>
                    <a:pt x="9556" y="121984"/>
                  </a:lnTo>
                  <a:lnTo>
                    <a:pt x="9386" y="121143"/>
                  </a:lnTo>
                  <a:lnTo>
                    <a:pt x="9209" y="120335"/>
                  </a:lnTo>
                  <a:lnTo>
                    <a:pt x="9017" y="119562"/>
                  </a:lnTo>
                  <a:lnTo>
                    <a:pt x="8824" y="118821"/>
                  </a:lnTo>
                  <a:lnTo>
                    <a:pt x="8618" y="118115"/>
                  </a:lnTo>
                  <a:lnTo>
                    <a:pt x="8411" y="117476"/>
                  </a:lnTo>
                  <a:lnTo>
                    <a:pt x="8189" y="116870"/>
                  </a:lnTo>
                  <a:lnTo>
                    <a:pt x="7960"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395" y="113472"/>
                  </a:lnTo>
                  <a:close/>
                  <a:moveTo>
                    <a:pt x="5114" y="226945"/>
                  </a:moveTo>
                  <a:lnTo>
                    <a:pt x="4841" y="227046"/>
                  </a:lnTo>
                  <a:lnTo>
                    <a:pt x="4568" y="227214"/>
                  </a:lnTo>
                  <a:lnTo>
                    <a:pt x="4294" y="227416"/>
                  </a:lnTo>
                  <a:lnTo>
                    <a:pt x="4035" y="227651"/>
                  </a:lnTo>
                  <a:lnTo>
                    <a:pt x="3777" y="227988"/>
                  </a:lnTo>
                  <a:lnTo>
                    <a:pt x="3526" y="228358"/>
                  </a:lnTo>
                  <a:lnTo>
                    <a:pt x="3274" y="228761"/>
                  </a:lnTo>
                  <a:lnTo>
                    <a:pt x="3038" y="229232"/>
                  </a:lnTo>
                  <a:lnTo>
                    <a:pt x="2801" y="229771"/>
                  </a:lnTo>
                  <a:lnTo>
                    <a:pt x="2580" y="230309"/>
                  </a:lnTo>
                  <a:lnTo>
                    <a:pt x="2358" y="230915"/>
                  </a:lnTo>
                  <a:lnTo>
                    <a:pt x="2151" y="231587"/>
                  </a:lnTo>
                  <a:lnTo>
                    <a:pt x="1944" y="232260"/>
                  </a:lnTo>
                  <a:lnTo>
                    <a:pt x="1752" y="233000"/>
                  </a:lnTo>
                  <a:lnTo>
                    <a:pt x="1560" y="233774"/>
                  </a:lnTo>
                  <a:lnTo>
                    <a:pt x="1382" y="234581"/>
                  </a:lnTo>
                  <a:lnTo>
                    <a:pt x="1220" y="235422"/>
                  </a:lnTo>
                  <a:lnTo>
                    <a:pt x="1057" y="236331"/>
                  </a:lnTo>
                  <a:lnTo>
                    <a:pt x="909" y="237239"/>
                  </a:lnTo>
                  <a:lnTo>
                    <a:pt x="769" y="238181"/>
                  </a:lnTo>
                  <a:lnTo>
                    <a:pt x="643" y="239157"/>
                  </a:lnTo>
                  <a:lnTo>
                    <a:pt x="525" y="240166"/>
                  </a:lnTo>
                  <a:lnTo>
                    <a:pt x="414" y="241209"/>
                  </a:lnTo>
                  <a:lnTo>
                    <a:pt x="318" y="242252"/>
                  </a:lnTo>
                  <a:lnTo>
                    <a:pt x="237" y="243328"/>
                  </a:lnTo>
                  <a:lnTo>
                    <a:pt x="163" y="244438"/>
                  </a:lnTo>
                  <a:lnTo>
                    <a:pt x="104" y="245582"/>
                  </a:lnTo>
                  <a:lnTo>
                    <a:pt x="59" y="246726"/>
                  </a:lnTo>
                  <a:lnTo>
                    <a:pt x="30" y="247903"/>
                  </a:lnTo>
                  <a:lnTo>
                    <a:pt x="8" y="249081"/>
                  </a:lnTo>
                  <a:lnTo>
                    <a:pt x="0" y="250258"/>
                  </a:lnTo>
                  <a:lnTo>
                    <a:pt x="8" y="251469"/>
                  </a:lnTo>
                  <a:lnTo>
                    <a:pt x="30" y="252647"/>
                  </a:lnTo>
                  <a:lnTo>
                    <a:pt x="59" y="253824"/>
                  </a:lnTo>
                  <a:lnTo>
                    <a:pt x="104" y="254968"/>
                  </a:lnTo>
                  <a:lnTo>
                    <a:pt x="163" y="256078"/>
                  </a:lnTo>
                  <a:lnTo>
                    <a:pt x="237" y="257188"/>
                  </a:lnTo>
                  <a:lnTo>
                    <a:pt x="318" y="258265"/>
                  </a:lnTo>
                  <a:lnTo>
                    <a:pt x="414" y="259341"/>
                  </a:lnTo>
                  <a:lnTo>
                    <a:pt x="525" y="260384"/>
                  </a:lnTo>
                  <a:lnTo>
                    <a:pt x="643" y="261360"/>
                  </a:lnTo>
                  <a:lnTo>
                    <a:pt x="769" y="262336"/>
                  </a:lnTo>
                  <a:lnTo>
                    <a:pt x="909" y="263311"/>
                  </a:lnTo>
                  <a:lnTo>
                    <a:pt x="1057" y="264220"/>
                  </a:lnTo>
                  <a:lnTo>
                    <a:pt x="1220" y="265094"/>
                  </a:lnTo>
                  <a:lnTo>
                    <a:pt x="1382" y="265935"/>
                  </a:lnTo>
                  <a:lnTo>
                    <a:pt x="1560" y="266743"/>
                  </a:lnTo>
                  <a:lnTo>
                    <a:pt x="1752" y="267516"/>
                  </a:lnTo>
                  <a:lnTo>
                    <a:pt x="1944" y="268256"/>
                  </a:lnTo>
                  <a:lnTo>
                    <a:pt x="2151" y="268963"/>
                  </a:lnTo>
                  <a:lnTo>
                    <a:pt x="2358" y="269602"/>
                  </a:lnTo>
                  <a:lnTo>
                    <a:pt x="2580" y="270208"/>
                  </a:lnTo>
                  <a:lnTo>
                    <a:pt x="2801" y="270780"/>
                  </a:lnTo>
                  <a:lnTo>
                    <a:pt x="3038" y="271318"/>
                  </a:lnTo>
                  <a:lnTo>
                    <a:pt x="3274" y="271789"/>
                  </a:lnTo>
                  <a:lnTo>
                    <a:pt x="3526" y="272193"/>
                  </a:lnTo>
                  <a:lnTo>
                    <a:pt x="3777" y="272563"/>
                  </a:lnTo>
                  <a:lnTo>
                    <a:pt x="4035" y="272865"/>
                  </a:lnTo>
                  <a:lnTo>
                    <a:pt x="4294" y="273134"/>
                  </a:lnTo>
                  <a:lnTo>
                    <a:pt x="4568" y="273336"/>
                  </a:lnTo>
                  <a:lnTo>
                    <a:pt x="4841" y="273505"/>
                  </a:lnTo>
                  <a:lnTo>
                    <a:pt x="5114" y="273572"/>
                  </a:lnTo>
                  <a:lnTo>
                    <a:pt x="5395"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0" y="270780"/>
                  </a:lnTo>
                  <a:lnTo>
                    <a:pt x="8189" y="270208"/>
                  </a:lnTo>
                  <a:lnTo>
                    <a:pt x="8411" y="269602"/>
                  </a:lnTo>
                  <a:lnTo>
                    <a:pt x="8618" y="268963"/>
                  </a:lnTo>
                  <a:lnTo>
                    <a:pt x="8824" y="268256"/>
                  </a:lnTo>
                  <a:lnTo>
                    <a:pt x="9017" y="267516"/>
                  </a:lnTo>
                  <a:lnTo>
                    <a:pt x="9209" y="266743"/>
                  </a:lnTo>
                  <a:lnTo>
                    <a:pt x="9386" y="265935"/>
                  </a:lnTo>
                  <a:lnTo>
                    <a:pt x="9556" y="265094"/>
                  </a:lnTo>
                  <a:lnTo>
                    <a:pt x="9719" y="264220"/>
                  </a:lnTo>
                  <a:lnTo>
                    <a:pt x="9867" y="263311"/>
                  </a:lnTo>
                  <a:lnTo>
                    <a:pt x="10007" y="262336"/>
                  </a:lnTo>
                  <a:lnTo>
                    <a:pt x="10140" y="261360"/>
                  </a:lnTo>
                  <a:lnTo>
                    <a:pt x="10258" y="260384"/>
                  </a:lnTo>
                  <a:lnTo>
                    <a:pt x="10369" y="259341"/>
                  </a:lnTo>
                  <a:lnTo>
                    <a:pt x="10465" y="258265"/>
                  </a:lnTo>
                  <a:lnTo>
                    <a:pt x="10546" y="257188"/>
                  </a:lnTo>
                  <a:lnTo>
                    <a:pt x="10620" y="256078"/>
                  </a:lnTo>
                  <a:lnTo>
                    <a:pt x="10687" y="254968"/>
                  </a:lnTo>
                  <a:lnTo>
                    <a:pt x="10731" y="253824"/>
                  </a:lnTo>
                  <a:lnTo>
                    <a:pt x="10768" y="252647"/>
                  </a:lnTo>
                  <a:lnTo>
                    <a:pt x="10790" y="251469"/>
                  </a:lnTo>
                  <a:lnTo>
                    <a:pt x="10790" y="250258"/>
                  </a:lnTo>
                  <a:lnTo>
                    <a:pt x="10790" y="249081"/>
                  </a:lnTo>
                  <a:lnTo>
                    <a:pt x="10768" y="247903"/>
                  </a:lnTo>
                  <a:lnTo>
                    <a:pt x="10731" y="246726"/>
                  </a:lnTo>
                  <a:lnTo>
                    <a:pt x="10687" y="245582"/>
                  </a:lnTo>
                  <a:lnTo>
                    <a:pt x="10620" y="244438"/>
                  </a:lnTo>
                  <a:lnTo>
                    <a:pt x="10546" y="243328"/>
                  </a:lnTo>
                  <a:lnTo>
                    <a:pt x="10465" y="242252"/>
                  </a:lnTo>
                  <a:lnTo>
                    <a:pt x="10369" y="241209"/>
                  </a:lnTo>
                  <a:lnTo>
                    <a:pt x="10258" y="240166"/>
                  </a:lnTo>
                  <a:lnTo>
                    <a:pt x="10140" y="239157"/>
                  </a:lnTo>
                  <a:lnTo>
                    <a:pt x="10007" y="238181"/>
                  </a:lnTo>
                  <a:lnTo>
                    <a:pt x="9867" y="237239"/>
                  </a:lnTo>
                  <a:lnTo>
                    <a:pt x="9719" y="236331"/>
                  </a:lnTo>
                  <a:lnTo>
                    <a:pt x="9556" y="235422"/>
                  </a:lnTo>
                  <a:lnTo>
                    <a:pt x="9386" y="234581"/>
                  </a:lnTo>
                  <a:lnTo>
                    <a:pt x="9209" y="233774"/>
                  </a:lnTo>
                  <a:lnTo>
                    <a:pt x="9017" y="233000"/>
                  </a:lnTo>
                  <a:lnTo>
                    <a:pt x="8824" y="232260"/>
                  </a:lnTo>
                  <a:lnTo>
                    <a:pt x="8618" y="231587"/>
                  </a:lnTo>
                  <a:lnTo>
                    <a:pt x="8411" y="230915"/>
                  </a:lnTo>
                  <a:lnTo>
                    <a:pt x="8189" y="230309"/>
                  </a:lnTo>
                  <a:lnTo>
                    <a:pt x="7960"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14" y="340384"/>
                  </a:moveTo>
                  <a:lnTo>
                    <a:pt x="4841" y="340485"/>
                  </a:lnTo>
                  <a:lnTo>
                    <a:pt x="4568" y="340653"/>
                  </a:lnTo>
                  <a:lnTo>
                    <a:pt x="4294" y="340855"/>
                  </a:lnTo>
                  <a:lnTo>
                    <a:pt x="4035" y="341124"/>
                  </a:lnTo>
                  <a:lnTo>
                    <a:pt x="3777" y="341426"/>
                  </a:lnTo>
                  <a:lnTo>
                    <a:pt x="3526" y="341797"/>
                  </a:lnTo>
                  <a:lnTo>
                    <a:pt x="3274" y="342200"/>
                  </a:lnTo>
                  <a:lnTo>
                    <a:pt x="3038" y="342671"/>
                  </a:lnTo>
                  <a:lnTo>
                    <a:pt x="2801" y="343209"/>
                  </a:lnTo>
                  <a:lnTo>
                    <a:pt x="2580" y="343748"/>
                  </a:lnTo>
                  <a:lnTo>
                    <a:pt x="2358" y="344387"/>
                  </a:lnTo>
                  <a:lnTo>
                    <a:pt x="2151" y="345026"/>
                  </a:lnTo>
                  <a:lnTo>
                    <a:pt x="1944" y="345733"/>
                  </a:lnTo>
                  <a:lnTo>
                    <a:pt x="1752" y="346439"/>
                  </a:lnTo>
                  <a:lnTo>
                    <a:pt x="1560" y="347213"/>
                  </a:lnTo>
                  <a:lnTo>
                    <a:pt x="1382" y="348054"/>
                  </a:lnTo>
                  <a:lnTo>
                    <a:pt x="1220" y="348895"/>
                  </a:lnTo>
                  <a:lnTo>
                    <a:pt x="1057" y="349770"/>
                  </a:lnTo>
                  <a:lnTo>
                    <a:pt x="909" y="350678"/>
                  </a:lnTo>
                  <a:lnTo>
                    <a:pt x="769" y="351620"/>
                  </a:lnTo>
                  <a:lnTo>
                    <a:pt x="643" y="352595"/>
                  </a:lnTo>
                  <a:lnTo>
                    <a:pt x="525" y="353605"/>
                  </a:lnTo>
                  <a:lnTo>
                    <a:pt x="414" y="354648"/>
                  </a:lnTo>
                  <a:lnTo>
                    <a:pt x="318" y="355724"/>
                  </a:lnTo>
                  <a:lnTo>
                    <a:pt x="237" y="356801"/>
                  </a:lnTo>
                  <a:lnTo>
                    <a:pt x="163" y="357911"/>
                  </a:lnTo>
                  <a:lnTo>
                    <a:pt x="104" y="359021"/>
                  </a:lnTo>
                  <a:lnTo>
                    <a:pt x="59" y="360165"/>
                  </a:lnTo>
                  <a:lnTo>
                    <a:pt x="30" y="361342"/>
                  </a:lnTo>
                  <a:lnTo>
                    <a:pt x="8" y="362520"/>
                  </a:lnTo>
                  <a:lnTo>
                    <a:pt x="0" y="363697"/>
                  </a:lnTo>
                  <a:lnTo>
                    <a:pt x="8" y="364908"/>
                  </a:lnTo>
                  <a:lnTo>
                    <a:pt x="30" y="366086"/>
                  </a:lnTo>
                  <a:lnTo>
                    <a:pt x="59" y="367263"/>
                  </a:lnTo>
                  <a:lnTo>
                    <a:pt x="104" y="368407"/>
                  </a:lnTo>
                  <a:lnTo>
                    <a:pt x="163" y="369517"/>
                  </a:lnTo>
                  <a:lnTo>
                    <a:pt x="237" y="370627"/>
                  </a:lnTo>
                  <a:lnTo>
                    <a:pt x="318" y="371704"/>
                  </a:lnTo>
                  <a:lnTo>
                    <a:pt x="414" y="372780"/>
                  </a:lnTo>
                  <a:lnTo>
                    <a:pt x="525" y="373823"/>
                  </a:lnTo>
                  <a:lnTo>
                    <a:pt x="643" y="374799"/>
                  </a:lnTo>
                  <a:lnTo>
                    <a:pt x="769" y="375808"/>
                  </a:lnTo>
                  <a:lnTo>
                    <a:pt x="909" y="376750"/>
                  </a:lnTo>
                  <a:lnTo>
                    <a:pt x="1057" y="377658"/>
                  </a:lnTo>
                  <a:lnTo>
                    <a:pt x="1220" y="378533"/>
                  </a:lnTo>
                  <a:lnTo>
                    <a:pt x="1382" y="379374"/>
                  </a:lnTo>
                  <a:lnTo>
                    <a:pt x="1560" y="380215"/>
                  </a:lnTo>
                  <a:lnTo>
                    <a:pt x="1752" y="380989"/>
                  </a:lnTo>
                  <a:lnTo>
                    <a:pt x="1944" y="381695"/>
                  </a:lnTo>
                  <a:lnTo>
                    <a:pt x="2151" y="382402"/>
                  </a:lnTo>
                  <a:lnTo>
                    <a:pt x="2358" y="383041"/>
                  </a:lnTo>
                  <a:lnTo>
                    <a:pt x="2580" y="383680"/>
                  </a:lnTo>
                  <a:lnTo>
                    <a:pt x="2801" y="384218"/>
                  </a:lnTo>
                  <a:lnTo>
                    <a:pt x="3038" y="384757"/>
                  </a:lnTo>
                  <a:lnTo>
                    <a:pt x="3274" y="385228"/>
                  </a:lnTo>
                  <a:lnTo>
                    <a:pt x="3526" y="385631"/>
                  </a:lnTo>
                  <a:lnTo>
                    <a:pt x="3777" y="386001"/>
                  </a:lnTo>
                  <a:lnTo>
                    <a:pt x="4035" y="386304"/>
                  </a:lnTo>
                  <a:lnTo>
                    <a:pt x="4294" y="386573"/>
                  </a:lnTo>
                  <a:lnTo>
                    <a:pt x="4568" y="386775"/>
                  </a:lnTo>
                  <a:lnTo>
                    <a:pt x="4841" y="386943"/>
                  </a:lnTo>
                  <a:lnTo>
                    <a:pt x="5114"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0" y="384218"/>
                  </a:lnTo>
                  <a:lnTo>
                    <a:pt x="8189" y="383680"/>
                  </a:lnTo>
                  <a:lnTo>
                    <a:pt x="8411" y="383041"/>
                  </a:lnTo>
                  <a:lnTo>
                    <a:pt x="8618" y="382402"/>
                  </a:lnTo>
                  <a:lnTo>
                    <a:pt x="8824" y="381695"/>
                  </a:lnTo>
                  <a:lnTo>
                    <a:pt x="9017" y="380989"/>
                  </a:lnTo>
                  <a:lnTo>
                    <a:pt x="9209" y="380215"/>
                  </a:lnTo>
                  <a:lnTo>
                    <a:pt x="9386" y="379374"/>
                  </a:lnTo>
                  <a:lnTo>
                    <a:pt x="9556" y="378533"/>
                  </a:lnTo>
                  <a:lnTo>
                    <a:pt x="9719" y="377658"/>
                  </a:lnTo>
                  <a:lnTo>
                    <a:pt x="9867" y="376750"/>
                  </a:lnTo>
                  <a:lnTo>
                    <a:pt x="10007" y="375808"/>
                  </a:lnTo>
                  <a:lnTo>
                    <a:pt x="10140" y="374799"/>
                  </a:lnTo>
                  <a:lnTo>
                    <a:pt x="10258" y="373823"/>
                  </a:lnTo>
                  <a:lnTo>
                    <a:pt x="10369" y="372780"/>
                  </a:lnTo>
                  <a:lnTo>
                    <a:pt x="10465" y="371704"/>
                  </a:lnTo>
                  <a:lnTo>
                    <a:pt x="10546" y="370627"/>
                  </a:lnTo>
                  <a:lnTo>
                    <a:pt x="10620" y="369517"/>
                  </a:lnTo>
                  <a:lnTo>
                    <a:pt x="10687" y="368407"/>
                  </a:lnTo>
                  <a:lnTo>
                    <a:pt x="10731" y="367263"/>
                  </a:lnTo>
                  <a:lnTo>
                    <a:pt x="10768" y="366086"/>
                  </a:lnTo>
                  <a:lnTo>
                    <a:pt x="10790" y="364908"/>
                  </a:lnTo>
                  <a:lnTo>
                    <a:pt x="10790" y="363697"/>
                  </a:lnTo>
                  <a:lnTo>
                    <a:pt x="10790" y="362520"/>
                  </a:lnTo>
                  <a:lnTo>
                    <a:pt x="10768" y="361342"/>
                  </a:lnTo>
                  <a:lnTo>
                    <a:pt x="10731" y="360165"/>
                  </a:lnTo>
                  <a:lnTo>
                    <a:pt x="10687" y="359021"/>
                  </a:lnTo>
                  <a:lnTo>
                    <a:pt x="10620" y="357911"/>
                  </a:lnTo>
                  <a:lnTo>
                    <a:pt x="10546" y="356801"/>
                  </a:lnTo>
                  <a:lnTo>
                    <a:pt x="10465" y="355724"/>
                  </a:lnTo>
                  <a:lnTo>
                    <a:pt x="10369" y="354648"/>
                  </a:lnTo>
                  <a:lnTo>
                    <a:pt x="10258" y="353605"/>
                  </a:lnTo>
                  <a:lnTo>
                    <a:pt x="10140" y="352595"/>
                  </a:lnTo>
                  <a:lnTo>
                    <a:pt x="10007" y="351620"/>
                  </a:lnTo>
                  <a:lnTo>
                    <a:pt x="9867" y="350678"/>
                  </a:lnTo>
                  <a:lnTo>
                    <a:pt x="9719" y="349770"/>
                  </a:lnTo>
                  <a:lnTo>
                    <a:pt x="9556" y="348895"/>
                  </a:lnTo>
                  <a:lnTo>
                    <a:pt x="9386" y="348054"/>
                  </a:lnTo>
                  <a:lnTo>
                    <a:pt x="9209" y="347213"/>
                  </a:lnTo>
                  <a:lnTo>
                    <a:pt x="9017" y="346439"/>
                  </a:lnTo>
                  <a:lnTo>
                    <a:pt x="8824" y="345733"/>
                  </a:lnTo>
                  <a:lnTo>
                    <a:pt x="8618" y="345026"/>
                  </a:lnTo>
                  <a:lnTo>
                    <a:pt x="8411" y="344387"/>
                  </a:lnTo>
                  <a:lnTo>
                    <a:pt x="8189" y="343748"/>
                  </a:lnTo>
                  <a:lnTo>
                    <a:pt x="7960"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395" y="453822"/>
                  </a:moveTo>
                  <a:lnTo>
                    <a:pt x="5114" y="453856"/>
                  </a:lnTo>
                  <a:lnTo>
                    <a:pt x="4841" y="453957"/>
                  </a:lnTo>
                  <a:lnTo>
                    <a:pt x="4568" y="454092"/>
                  </a:lnTo>
                  <a:lnTo>
                    <a:pt x="4294" y="454293"/>
                  </a:lnTo>
                  <a:lnTo>
                    <a:pt x="4035" y="454562"/>
                  </a:lnTo>
                  <a:lnTo>
                    <a:pt x="3777" y="454865"/>
                  </a:lnTo>
                  <a:lnTo>
                    <a:pt x="3526" y="455235"/>
                  </a:lnTo>
                  <a:lnTo>
                    <a:pt x="3274" y="455639"/>
                  </a:lnTo>
                  <a:lnTo>
                    <a:pt x="3038" y="456110"/>
                  </a:lnTo>
                  <a:lnTo>
                    <a:pt x="2801" y="456615"/>
                  </a:lnTo>
                  <a:lnTo>
                    <a:pt x="2580" y="457153"/>
                  </a:lnTo>
                  <a:lnTo>
                    <a:pt x="2358" y="457758"/>
                  </a:lnTo>
                  <a:lnTo>
                    <a:pt x="2151" y="458398"/>
                  </a:lnTo>
                  <a:lnTo>
                    <a:pt x="1944" y="459070"/>
                  </a:lnTo>
                  <a:lnTo>
                    <a:pt x="1752" y="459811"/>
                  </a:lnTo>
                  <a:lnTo>
                    <a:pt x="1560" y="460551"/>
                  </a:lnTo>
                  <a:lnTo>
                    <a:pt x="1382" y="461358"/>
                  </a:lnTo>
                  <a:lnTo>
                    <a:pt x="1220" y="462199"/>
                  </a:lnTo>
                  <a:lnTo>
                    <a:pt x="1057" y="463074"/>
                  </a:lnTo>
                  <a:lnTo>
                    <a:pt x="909" y="463982"/>
                  </a:lnTo>
                  <a:lnTo>
                    <a:pt x="769" y="464924"/>
                  </a:lnTo>
                  <a:lnTo>
                    <a:pt x="643" y="465900"/>
                  </a:lnTo>
                  <a:lnTo>
                    <a:pt x="525" y="466875"/>
                  </a:lnTo>
                  <a:lnTo>
                    <a:pt x="414" y="467918"/>
                  </a:lnTo>
                  <a:lnTo>
                    <a:pt x="318" y="468961"/>
                  </a:lnTo>
                  <a:lnTo>
                    <a:pt x="237" y="470038"/>
                  </a:lnTo>
                  <a:lnTo>
                    <a:pt x="163" y="471148"/>
                  </a:lnTo>
                  <a:lnTo>
                    <a:pt x="104" y="472258"/>
                  </a:lnTo>
                  <a:lnTo>
                    <a:pt x="59" y="473402"/>
                  </a:lnTo>
                  <a:lnTo>
                    <a:pt x="30" y="474579"/>
                  </a:lnTo>
                  <a:lnTo>
                    <a:pt x="8" y="475757"/>
                  </a:lnTo>
                  <a:lnTo>
                    <a:pt x="0" y="476934"/>
                  </a:lnTo>
                  <a:lnTo>
                    <a:pt x="8" y="478179"/>
                  </a:lnTo>
                  <a:lnTo>
                    <a:pt x="30" y="479356"/>
                  </a:lnTo>
                  <a:lnTo>
                    <a:pt x="59" y="480534"/>
                  </a:lnTo>
                  <a:lnTo>
                    <a:pt x="104" y="481711"/>
                  </a:lnTo>
                  <a:lnTo>
                    <a:pt x="163" y="482855"/>
                  </a:lnTo>
                  <a:lnTo>
                    <a:pt x="237" y="483965"/>
                  </a:lnTo>
                  <a:lnTo>
                    <a:pt x="318" y="485075"/>
                  </a:lnTo>
                  <a:lnTo>
                    <a:pt x="414" y="486152"/>
                  </a:lnTo>
                  <a:lnTo>
                    <a:pt x="525" y="487195"/>
                  </a:lnTo>
                  <a:lnTo>
                    <a:pt x="643" y="488204"/>
                  </a:lnTo>
                  <a:lnTo>
                    <a:pt x="769" y="489179"/>
                  </a:lnTo>
                  <a:lnTo>
                    <a:pt x="909" y="490155"/>
                  </a:lnTo>
                  <a:lnTo>
                    <a:pt x="1057" y="491063"/>
                  </a:lnTo>
                  <a:lnTo>
                    <a:pt x="1220" y="491972"/>
                  </a:lnTo>
                  <a:lnTo>
                    <a:pt x="1382" y="492813"/>
                  </a:lnTo>
                  <a:lnTo>
                    <a:pt x="1560" y="493620"/>
                  </a:lnTo>
                  <a:lnTo>
                    <a:pt x="1752" y="494394"/>
                  </a:lnTo>
                  <a:lnTo>
                    <a:pt x="1944" y="495134"/>
                  </a:lnTo>
                  <a:lnTo>
                    <a:pt x="2151" y="495840"/>
                  </a:lnTo>
                  <a:lnTo>
                    <a:pt x="2358" y="496513"/>
                  </a:lnTo>
                  <a:lnTo>
                    <a:pt x="2580" y="497119"/>
                  </a:lnTo>
                  <a:lnTo>
                    <a:pt x="2801" y="497691"/>
                  </a:lnTo>
                  <a:lnTo>
                    <a:pt x="3038" y="498195"/>
                  </a:lnTo>
                  <a:lnTo>
                    <a:pt x="3274" y="498666"/>
                  </a:lnTo>
                  <a:lnTo>
                    <a:pt x="3526" y="499104"/>
                  </a:lnTo>
                  <a:lnTo>
                    <a:pt x="3777" y="499474"/>
                  </a:lnTo>
                  <a:lnTo>
                    <a:pt x="4035" y="499777"/>
                  </a:lnTo>
                  <a:lnTo>
                    <a:pt x="4294" y="500046"/>
                  </a:lnTo>
                  <a:lnTo>
                    <a:pt x="4568" y="500248"/>
                  </a:lnTo>
                  <a:lnTo>
                    <a:pt x="4841" y="500382"/>
                  </a:lnTo>
                  <a:lnTo>
                    <a:pt x="5114" y="500483"/>
                  </a:lnTo>
                  <a:lnTo>
                    <a:pt x="5395"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0" y="497691"/>
                  </a:lnTo>
                  <a:lnTo>
                    <a:pt x="8189" y="497119"/>
                  </a:lnTo>
                  <a:lnTo>
                    <a:pt x="8411" y="496513"/>
                  </a:lnTo>
                  <a:lnTo>
                    <a:pt x="8618" y="495840"/>
                  </a:lnTo>
                  <a:lnTo>
                    <a:pt x="8824" y="495134"/>
                  </a:lnTo>
                  <a:lnTo>
                    <a:pt x="9017" y="494394"/>
                  </a:lnTo>
                  <a:lnTo>
                    <a:pt x="9209" y="493620"/>
                  </a:lnTo>
                  <a:lnTo>
                    <a:pt x="9386" y="492813"/>
                  </a:lnTo>
                  <a:lnTo>
                    <a:pt x="9556" y="491972"/>
                  </a:lnTo>
                  <a:lnTo>
                    <a:pt x="9719" y="491063"/>
                  </a:lnTo>
                  <a:lnTo>
                    <a:pt x="9867" y="490155"/>
                  </a:lnTo>
                  <a:lnTo>
                    <a:pt x="10007" y="489179"/>
                  </a:lnTo>
                  <a:lnTo>
                    <a:pt x="10140" y="488204"/>
                  </a:lnTo>
                  <a:lnTo>
                    <a:pt x="10258" y="487195"/>
                  </a:lnTo>
                  <a:lnTo>
                    <a:pt x="10369" y="486152"/>
                  </a:lnTo>
                  <a:lnTo>
                    <a:pt x="10465" y="485075"/>
                  </a:lnTo>
                  <a:lnTo>
                    <a:pt x="10546" y="483965"/>
                  </a:lnTo>
                  <a:lnTo>
                    <a:pt x="10620" y="482855"/>
                  </a:lnTo>
                  <a:lnTo>
                    <a:pt x="10687" y="481711"/>
                  </a:lnTo>
                  <a:lnTo>
                    <a:pt x="10731" y="480534"/>
                  </a:lnTo>
                  <a:lnTo>
                    <a:pt x="10768" y="479356"/>
                  </a:lnTo>
                  <a:lnTo>
                    <a:pt x="10790" y="478179"/>
                  </a:lnTo>
                  <a:lnTo>
                    <a:pt x="10790" y="476934"/>
                  </a:lnTo>
                  <a:lnTo>
                    <a:pt x="10790" y="475757"/>
                  </a:lnTo>
                  <a:lnTo>
                    <a:pt x="10768" y="474579"/>
                  </a:lnTo>
                  <a:lnTo>
                    <a:pt x="10731" y="473402"/>
                  </a:lnTo>
                  <a:lnTo>
                    <a:pt x="10687" y="472258"/>
                  </a:lnTo>
                  <a:lnTo>
                    <a:pt x="10620" y="471148"/>
                  </a:lnTo>
                  <a:lnTo>
                    <a:pt x="10546" y="470038"/>
                  </a:lnTo>
                  <a:lnTo>
                    <a:pt x="10465" y="468961"/>
                  </a:lnTo>
                  <a:lnTo>
                    <a:pt x="10369" y="467918"/>
                  </a:lnTo>
                  <a:lnTo>
                    <a:pt x="10258" y="466875"/>
                  </a:lnTo>
                  <a:lnTo>
                    <a:pt x="10140" y="465900"/>
                  </a:lnTo>
                  <a:lnTo>
                    <a:pt x="10007" y="464924"/>
                  </a:lnTo>
                  <a:lnTo>
                    <a:pt x="9867" y="463982"/>
                  </a:lnTo>
                  <a:lnTo>
                    <a:pt x="9719" y="463074"/>
                  </a:lnTo>
                  <a:lnTo>
                    <a:pt x="9556" y="462199"/>
                  </a:lnTo>
                  <a:lnTo>
                    <a:pt x="9386" y="461358"/>
                  </a:lnTo>
                  <a:lnTo>
                    <a:pt x="9209" y="460551"/>
                  </a:lnTo>
                  <a:lnTo>
                    <a:pt x="9017" y="459811"/>
                  </a:lnTo>
                  <a:lnTo>
                    <a:pt x="8824" y="459070"/>
                  </a:lnTo>
                  <a:lnTo>
                    <a:pt x="8618" y="458398"/>
                  </a:lnTo>
                  <a:lnTo>
                    <a:pt x="8411" y="457758"/>
                  </a:lnTo>
                  <a:lnTo>
                    <a:pt x="8189" y="457153"/>
                  </a:lnTo>
                  <a:lnTo>
                    <a:pt x="7960"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395" y="453822"/>
                  </a:lnTo>
                  <a:close/>
                  <a:moveTo>
                    <a:pt x="5114" y="567059"/>
                  </a:moveTo>
                  <a:lnTo>
                    <a:pt x="4841" y="567160"/>
                  </a:lnTo>
                  <a:lnTo>
                    <a:pt x="4568" y="567328"/>
                  </a:lnTo>
                  <a:lnTo>
                    <a:pt x="4294" y="567530"/>
                  </a:lnTo>
                  <a:lnTo>
                    <a:pt x="4035" y="567766"/>
                  </a:lnTo>
                  <a:lnTo>
                    <a:pt x="3777" y="568102"/>
                  </a:lnTo>
                  <a:lnTo>
                    <a:pt x="3526" y="568472"/>
                  </a:lnTo>
                  <a:lnTo>
                    <a:pt x="3274" y="568876"/>
                  </a:lnTo>
                  <a:lnTo>
                    <a:pt x="3038" y="569347"/>
                  </a:lnTo>
                  <a:lnTo>
                    <a:pt x="2801" y="569885"/>
                  </a:lnTo>
                  <a:lnTo>
                    <a:pt x="2580" y="570423"/>
                  </a:lnTo>
                  <a:lnTo>
                    <a:pt x="2358" y="571029"/>
                  </a:lnTo>
                  <a:lnTo>
                    <a:pt x="2151" y="571702"/>
                  </a:lnTo>
                  <a:lnTo>
                    <a:pt x="1944" y="572408"/>
                  </a:lnTo>
                  <a:lnTo>
                    <a:pt x="1752" y="573115"/>
                  </a:lnTo>
                  <a:lnTo>
                    <a:pt x="1560" y="573889"/>
                  </a:lnTo>
                  <a:lnTo>
                    <a:pt x="1382" y="574730"/>
                  </a:lnTo>
                  <a:lnTo>
                    <a:pt x="1220" y="575571"/>
                  </a:lnTo>
                  <a:lnTo>
                    <a:pt x="1057" y="576445"/>
                  </a:lnTo>
                  <a:lnTo>
                    <a:pt x="909" y="577354"/>
                  </a:lnTo>
                  <a:lnTo>
                    <a:pt x="769" y="578296"/>
                  </a:lnTo>
                  <a:lnTo>
                    <a:pt x="643" y="579271"/>
                  </a:lnTo>
                  <a:lnTo>
                    <a:pt x="525" y="580280"/>
                  </a:lnTo>
                  <a:lnTo>
                    <a:pt x="414" y="581323"/>
                  </a:lnTo>
                  <a:lnTo>
                    <a:pt x="318" y="582400"/>
                  </a:lnTo>
                  <a:lnTo>
                    <a:pt x="237" y="583476"/>
                  </a:lnTo>
                  <a:lnTo>
                    <a:pt x="163" y="584586"/>
                  </a:lnTo>
                  <a:lnTo>
                    <a:pt x="104" y="585697"/>
                  </a:lnTo>
                  <a:lnTo>
                    <a:pt x="59" y="586840"/>
                  </a:lnTo>
                  <a:lnTo>
                    <a:pt x="30" y="588018"/>
                  </a:lnTo>
                  <a:lnTo>
                    <a:pt x="8" y="589195"/>
                  </a:lnTo>
                  <a:lnTo>
                    <a:pt x="0" y="590373"/>
                  </a:lnTo>
                  <a:lnTo>
                    <a:pt x="8" y="591618"/>
                  </a:lnTo>
                  <a:lnTo>
                    <a:pt x="30" y="592795"/>
                  </a:lnTo>
                  <a:lnTo>
                    <a:pt x="59" y="593972"/>
                  </a:lnTo>
                  <a:lnTo>
                    <a:pt x="104" y="595150"/>
                  </a:lnTo>
                  <a:lnTo>
                    <a:pt x="163" y="596294"/>
                  </a:lnTo>
                  <a:lnTo>
                    <a:pt x="237" y="597404"/>
                  </a:lnTo>
                  <a:lnTo>
                    <a:pt x="318" y="598480"/>
                  </a:lnTo>
                  <a:lnTo>
                    <a:pt x="414" y="599557"/>
                  </a:lnTo>
                  <a:lnTo>
                    <a:pt x="525" y="600600"/>
                  </a:lnTo>
                  <a:lnTo>
                    <a:pt x="643" y="601609"/>
                  </a:lnTo>
                  <a:lnTo>
                    <a:pt x="769" y="602585"/>
                  </a:lnTo>
                  <a:lnTo>
                    <a:pt x="909" y="603527"/>
                  </a:lnTo>
                  <a:lnTo>
                    <a:pt x="1057" y="604435"/>
                  </a:lnTo>
                  <a:lnTo>
                    <a:pt x="1220" y="605310"/>
                  </a:lnTo>
                  <a:lnTo>
                    <a:pt x="1382" y="606151"/>
                  </a:lnTo>
                  <a:lnTo>
                    <a:pt x="1560" y="606958"/>
                  </a:lnTo>
                  <a:lnTo>
                    <a:pt x="1752" y="607732"/>
                  </a:lnTo>
                  <a:lnTo>
                    <a:pt x="1944" y="608472"/>
                  </a:lnTo>
                  <a:lnTo>
                    <a:pt x="2151" y="609145"/>
                  </a:lnTo>
                  <a:lnTo>
                    <a:pt x="2358" y="609784"/>
                  </a:lnTo>
                  <a:lnTo>
                    <a:pt x="2580" y="610389"/>
                  </a:lnTo>
                  <a:lnTo>
                    <a:pt x="2801" y="610961"/>
                  </a:lnTo>
                  <a:lnTo>
                    <a:pt x="3038" y="611466"/>
                  </a:lnTo>
                  <a:lnTo>
                    <a:pt x="3274" y="611937"/>
                  </a:lnTo>
                  <a:lnTo>
                    <a:pt x="3526" y="612341"/>
                  </a:lnTo>
                  <a:lnTo>
                    <a:pt x="3777" y="612711"/>
                  </a:lnTo>
                  <a:lnTo>
                    <a:pt x="4035" y="613013"/>
                  </a:lnTo>
                  <a:lnTo>
                    <a:pt x="4294" y="613249"/>
                  </a:lnTo>
                  <a:lnTo>
                    <a:pt x="4568" y="613451"/>
                  </a:lnTo>
                  <a:lnTo>
                    <a:pt x="4841" y="613619"/>
                  </a:lnTo>
                  <a:lnTo>
                    <a:pt x="5114" y="613686"/>
                  </a:lnTo>
                  <a:lnTo>
                    <a:pt x="5395"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0" y="610961"/>
                  </a:lnTo>
                  <a:lnTo>
                    <a:pt x="8189" y="610389"/>
                  </a:lnTo>
                  <a:lnTo>
                    <a:pt x="8411" y="609784"/>
                  </a:lnTo>
                  <a:lnTo>
                    <a:pt x="8618" y="609145"/>
                  </a:lnTo>
                  <a:lnTo>
                    <a:pt x="8824" y="608472"/>
                  </a:lnTo>
                  <a:lnTo>
                    <a:pt x="9017" y="607732"/>
                  </a:lnTo>
                  <a:lnTo>
                    <a:pt x="9209" y="606958"/>
                  </a:lnTo>
                  <a:lnTo>
                    <a:pt x="9386" y="606151"/>
                  </a:lnTo>
                  <a:lnTo>
                    <a:pt x="9556" y="605310"/>
                  </a:lnTo>
                  <a:lnTo>
                    <a:pt x="9719" y="604435"/>
                  </a:lnTo>
                  <a:lnTo>
                    <a:pt x="9867" y="603527"/>
                  </a:lnTo>
                  <a:lnTo>
                    <a:pt x="10007" y="602585"/>
                  </a:lnTo>
                  <a:lnTo>
                    <a:pt x="10140" y="601609"/>
                  </a:lnTo>
                  <a:lnTo>
                    <a:pt x="10258" y="600600"/>
                  </a:lnTo>
                  <a:lnTo>
                    <a:pt x="10369" y="599557"/>
                  </a:lnTo>
                  <a:lnTo>
                    <a:pt x="10465" y="598480"/>
                  </a:lnTo>
                  <a:lnTo>
                    <a:pt x="10546" y="597404"/>
                  </a:lnTo>
                  <a:lnTo>
                    <a:pt x="10620" y="596294"/>
                  </a:lnTo>
                  <a:lnTo>
                    <a:pt x="10687" y="595150"/>
                  </a:lnTo>
                  <a:lnTo>
                    <a:pt x="10731" y="593972"/>
                  </a:lnTo>
                  <a:lnTo>
                    <a:pt x="10768" y="592795"/>
                  </a:lnTo>
                  <a:lnTo>
                    <a:pt x="10790" y="591618"/>
                  </a:lnTo>
                  <a:lnTo>
                    <a:pt x="10790" y="590373"/>
                  </a:lnTo>
                  <a:lnTo>
                    <a:pt x="10790" y="589195"/>
                  </a:lnTo>
                  <a:lnTo>
                    <a:pt x="10768" y="588018"/>
                  </a:lnTo>
                  <a:lnTo>
                    <a:pt x="10731" y="586840"/>
                  </a:lnTo>
                  <a:lnTo>
                    <a:pt x="10687" y="585697"/>
                  </a:lnTo>
                  <a:lnTo>
                    <a:pt x="10620" y="584586"/>
                  </a:lnTo>
                  <a:lnTo>
                    <a:pt x="10546" y="583476"/>
                  </a:lnTo>
                  <a:lnTo>
                    <a:pt x="10465" y="582400"/>
                  </a:lnTo>
                  <a:lnTo>
                    <a:pt x="10369" y="581323"/>
                  </a:lnTo>
                  <a:lnTo>
                    <a:pt x="10258" y="580280"/>
                  </a:lnTo>
                  <a:lnTo>
                    <a:pt x="10140" y="579271"/>
                  </a:lnTo>
                  <a:lnTo>
                    <a:pt x="10007" y="578296"/>
                  </a:lnTo>
                  <a:lnTo>
                    <a:pt x="9867" y="577354"/>
                  </a:lnTo>
                  <a:lnTo>
                    <a:pt x="9719" y="576445"/>
                  </a:lnTo>
                  <a:lnTo>
                    <a:pt x="9556" y="575571"/>
                  </a:lnTo>
                  <a:lnTo>
                    <a:pt x="9386" y="574730"/>
                  </a:lnTo>
                  <a:lnTo>
                    <a:pt x="9209" y="573889"/>
                  </a:lnTo>
                  <a:lnTo>
                    <a:pt x="9017" y="573115"/>
                  </a:lnTo>
                  <a:lnTo>
                    <a:pt x="8824" y="572408"/>
                  </a:lnTo>
                  <a:lnTo>
                    <a:pt x="8618" y="571702"/>
                  </a:lnTo>
                  <a:lnTo>
                    <a:pt x="8411" y="571029"/>
                  </a:lnTo>
                  <a:lnTo>
                    <a:pt x="8189" y="570423"/>
                  </a:lnTo>
                  <a:lnTo>
                    <a:pt x="7960"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416" name="Shape 416"/>
        <p:cNvGrpSpPr/>
        <p:nvPr/>
      </p:nvGrpSpPr>
      <p:grpSpPr>
        <a:xfrm>
          <a:off x="0" y="0"/>
          <a:ext cx="0" cy="0"/>
          <a:chOff x="0" y="0"/>
          <a:chExt cx="0" cy="0"/>
        </a:xfrm>
      </p:grpSpPr>
      <p:sp>
        <p:nvSpPr>
          <p:cNvPr id="417" name="Google Shape;417;p28"/>
          <p:cNvSpPr txBox="1"/>
          <p:nvPr>
            <p:ph hasCustomPrompt="1" type="title"/>
          </p:nvPr>
        </p:nvSpPr>
        <p:spPr>
          <a:xfrm>
            <a:off x="1284000" y="1115663"/>
            <a:ext cx="65760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6200">
                <a:solidFill>
                  <a:schemeClr val="dk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18" name="Google Shape;418;p28"/>
          <p:cNvSpPr txBox="1"/>
          <p:nvPr>
            <p:ph idx="1" type="subTitle"/>
          </p:nvPr>
        </p:nvSpPr>
        <p:spPr>
          <a:xfrm>
            <a:off x="1284000" y="1821688"/>
            <a:ext cx="65760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19" name="Google Shape;419;p28"/>
          <p:cNvSpPr txBox="1"/>
          <p:nvPr>
            <p:ph hasCustomPrompt="1" idx="2" type="title"/>
          </p:nvPr>
        </p:nvSpPr>
        <p:spPr>
          <a:xfrm>
            <a:off x="1284000" y="2876613"/>
            <a:ext cx="6576000" cy="828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200"/>
              <a:buNone/>
              <a:defRPr sz="6200">
                <a:solidFill>
                  <a:schemeClr val="dk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20" name="Google Shape;420;p28"/>
          <p:cNvSpPr txBox="1"/>
          <p:nvPr>
            <p:ph idx="3" type="subTitle"/>
          </p:nvPr>
        </p:nvSpPr>
        <p:spPr>
          <a:xfrm>
            <a:off x="1284000" y="3582638"/>
            <a:ext cx="65760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1" name="Google Shape;421;p28"/>
          <p:cNvSpPr/>
          <p:nvPr/>
        </p:nvSpPr>
        <p:spPr>
          <a:xfrm>
            <a:off x="400050" y="0"/>
            <a:ext cx="855600" cy="2634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8"/>
          <p:cNvSpPr/>
          <p:nvPr/>
        </p:nvSpPr>
        <p:spPr>
          <a:xfrm>
            <a:off x="918075" y="495150"/>
            <a:ext cx="2264100" cy="89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8"/>
          <p:cNvSpPr/>
          <p:nvPr/>
        </p:nvSpPr>
        <p:spPr>
          <a:xfrm>
            <a:off x="918075" y="3813525"/>
            <a:ext cx="3797850" cy="1003632"/>
          </a:xfrm>
          <a:custGeom>
            <a:rect b="b" l="l" r="r" t="t"/>
            <a:pathLst>
              <a:path extrusionOk="0" h="63201" w="164054">
                <a:moveTo>
                  <a:pt x="0" y="0"/>
                </a:moveTo>
                <a:lnTo>
                  <a:pt x="0" y="63201"/>
                </a:lnTo>
                <a:lnTo>
                  <a:pt x="164054" y="63201"/>
                </a:lnTo>
                <a:lnTo>
                  <a:pt x="164054" y="29135"/>
                </a:lnTo>
              </a:path>
            </a:pathLst>
          </a:custGeom>
          <a:noFill/>
          <a:ln cap="flat" cmpd="sng" w="9525">
            <a:solidFill>
              <a:schemeClr val="dk1"/>
            </a:solidFill>
            <a:prstDash val="solid"/>
            <a:round/>
            <a:headEnd len="med" w="med" type="none"/>
            <a:tailEnd len="med" w="med" type="none"/>
          </a:ln>
        </p:spPr>
      </p:sp>
      <p:grpSp>
        <p:nvGrpSpPr>
          <p:cNvPr id="424" name="Google Shape;424;p28"/>
          <p:cNvGrpSpPr/>
          <p:nvPr/>
        </p:nvGrpSpPr>
        <p:grpSpPr>
          <a:xfrm>
            <a:off x="1048967" y="2086816"/>
            <a:ext cx="326771" cy="405055"/>
            <a:chOff x="1948492" y="931941"/>
            <a:chExt cx="326771" cy="405055"/>
          </a:xfrm>
        </p:grpSpPr>
        <p:sp>
          <p:nvSpPr>
            <p:cNvPr id="425" name="Google Shape;425;p28"/>
            <p:cNvSpPr/>
            <p:nvPr/>
          </p:nvSpPr>
          <p:spPr>
            <a:xfrm>
              <a:off x="1948492" y="931941"/>
              <a:ext cx="30374" cy="405055"/>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8"/>
            <p:cNvSpPr/>
            <p:nvPr/>
          </p:nvSpPr>
          <p:spPr>
            <a:xfrm>
              <a:off x="2022466" y="931941"/>
              <a:ext cx="30396" cy="405055"/>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8"/>
            <p:cNvSpPr/>
            <p:nvPr/>
          </p:nvSpPr>
          <p:spPr>
            <a:xfrm>
              <a:off x="2096605" y="931941"/>
              <a:ext cx="30396" cy="405055"/>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8"/>
            <p:cNvSpPr/>
            <p:nvPr/>
          </p:nvSpPr>
          <p:spPr>
            <a:xfrm>
              <a:off x="2170745" y="931941"/>
              <a:ext cx="30399" cy="405055"/>
            </a:xfrm>
            <a:custGeom>
              <a:rect b="b" l="l" r="r" t="t"/>
              <a:pathLst>
                <a:path extrusionOk="0" h="613720" w="10799">
                  <a:moveTo>
                    <a:pt x="5396" y="0"/>
                  </a:moveTo>
                  <a:lnTo>
                    <a:pt x="5115" y="34"/>
                  </a:lnTo>
                  <a:lnTo>
                    <a:pt x="4842" y="135"/>
                  </a:lnTo>
                  <a:lnTo>
                    <a:pt x="4568" y="269"/>
                  </a:lnTo>
                  <a:lnTo>
                    <a:pt x="4295" y="471"/>
                  </a:lnTo>
                  <a:lnTo>
                    <a:pt x="4036" y="740"/>
                  </a:lnTo>
                  <a:lnTo>
                    <a:pt x="3777" y="1043"/>
                  </a:lnTo>
                  <a:lnTo>
                    <a:pt x="3526" y="1413"/>
                  </a:lnTo>
                  <a:lnTo>
                    <a:pt x="3275" y="1850"/>
                  </a:lnTo>
                  <a:lnTo>
                    <a:pt x="3038" y="2321"/>
                  </a:lnTo>
                  <a:lnTo>
                    <a:pt x="2802" y="2826"/>
                  </a:lnTo>
                  <a:lnTo>
                    <a:pt x="2580" y="3398"/>
                  </a:lnTo>
                  <a:lnTo>
                    <a:pt x="2359" y="4003"/>
                  </a:lnTo>
                  <a:lnTo>
                    <a:pt x="2152" y="4643"/>
                  </a:lnTo>
                  <a:lnTo>
                    <a:pt x="1945" y="5349"/>
                  </a:lnTo>
                  <a:lnTo>
                    <a:pt x="1752" y="6089"/>
                  </a:lnTo>
                  <a:lnTo>
                    <a:pt x="1568" y="6863"/>
                  </a:lnTo>
                  <a:lnTo>
                    <a:pt x="1390" y="7670"/>
                  </a:lnTo>
                  <a:lnTo>
                    <a:pt x="1220" y="8511"/>
                  </a:lnTo>
                  <a:lnTo>
                    <a:pt x="1058" y="9420"/>
                  </a:lnTo>
                  <a:lnTo>
                    <a:pt x="910" y="10328"/>
                  </a:lnTo>
                  <a:lnTo>
                    <a:pt x="770" y="11270"/>
                  </a:lnTo>
                  <a:lnTo>
                    <a:pt x="644" y="12245"/>
                  </a:lnTo>
                  <a:lnTo>
                    <a:pt x="526" y="13255"/>
                  </a:lnTo>
                  <a:lnTo>
                    <a:pt x="415" y="14298"/>
                  </a:lnTo>
                  <a:lnTo>
                    <a:pt x="326" y="15340"/>
                  </a:lnTo>
                  <a:lnTo>
                    <a:pt x="237" y="16417"/>
                  </a:lnTo>
                  <a:lnTo>
                    <a:pt x="171" y="17527"/>
                  </a:lnTo>
                  <a:lnTo>
                    <a:pt x="112" y="18671"/>
                  </a:lnTo>
                  <a:lnTo>
                    <a:pt x="60" y="19815"/>
                  </a:lnTo>
                  <a:lnTo>
                    <a:pt x="31" y="20959"/>
                  </a:lnTo>
                  <a:lnTo>
                    <a:pt x="8" y="22136"/>
                  </a:lnTo>
                  <a:lnTo>
                    <a:pt x="1" y="23347"/>
                  </a:lnTo>
                  <a:lnTo>
                    <a:pt x="8" y="24558"/>
                  </a:lnTo>
                  <a:lnTo>
                    <a:pt x="31" y="25736"/>
                  </a:lnTo>
                  <a:lnTo>
                    <a:pt x="60" y="26879"/>
                  </a:lnTo>
                  <a:lnTo>
                    <a:pt x="112" y="28023"/>
                  </a:lnTo>
                  <a:lnTo>
                    <a:pt x="171" y="29167"/>
                  </a:lnTo>
                  <a:lnTo>
                    <a:pt x="237" y="30277"/>
                  </a:lnTo>
                  <a:lnTo>
                    <a:pt x="326" y="31354"/>
                  </a:lnTo>
                  <a:lnTo>
                    <a:pt x="415" y="32397"/>
                  </a:lnTo>
                  <a:lnTo>
                    <a:pt x="526" y="33440"/>
                  </a:lnTo>
                  <a:lnTo>
                    <a:pt x="644" y="34449"/>
                  </a:lnTo>
                  <a:lnTo>
                    <a:pt x="770" y="35424"/>
                  </a:lnTo>
                  <a:lnTo>
                    <a:pt x="910" y="36366"/>
                  </a:lnTo>
                  <a:lnTo>
                    <a:pt x="1058" y="37275"/>
                  </a:lnTo>
                  <a:lnTo>
                    <a:pt x="1220" y="38183"/>
                  </a:lnTo>
                  <a:lnTo>
                    <a:pt x="1390" y="39024"/>
                  </a:lnTo>
                  <a:lnTo>
                    <a:pt x="1568" y="39831"/>
                  </a:lnTo>
                  <a:lnTo>
                    <a:pt x="1752" y="40605"/>
                  </a:lnTo>
                  <a:lnTo>
                    <a:pt x="1945" y="41345"/>
                  </a:lnTo>
                  <a:lnTo>
                    <a:pt x="2152" y="42052"/>
                  </a:lnTo>
                  <a:lnTo>
                    <a:pt x="2359" y="42691"/>
                  </a:lnTo>
                  <a:lnTo>
                    <a:pt x="2580" y="43296"/>
                  </a:lnTo>
                  <a:lnTo>
                    <a:pt x="2802" y="43868"/>
                  </a:lnTo>
                  <a:lnTo>
                    <a:pt x="3038" y="44373"/>
                  </a:lnTo>
                  <a:lnTo>
                    <a:pt x="3275" y="44844"/>
                  </a:lnTo>
                  <a:lnTo>
                    <a:pt x="3526" y="45281"/>
                  </a:lnTo>
                  <a:lnTo>
                    <a:pt x="3777" y="45651"/>
                  </a:lnTo>
                  <a:lnTo>
                    <a:pt x="4036" y="45954"/>
                  </a:lnTo>
                  <a:lnTo>
                    <a:pt x="4295" y="46223"/>
                  </a:lnTo>
                  <a:lnTo>
                    <a:pt x="4568" y="46425"/>
                  </a:lnTo>
                  <a:lnTo>
                    <a:pt x="4842" y="46560"/>
                  </a:lnTo>
                  <a:lnTo>
                    <a:pt x="5115" y="46661"/>
                  </a:lnTo>
                  <a:lnTo>
                    <a:pt x="5396" y="46694"/>
                  </a:lnTo>
                  <a:lnTo>
                    <a:pt x="5677" y="46661"/>
                  </a:lnTo>
                  <a:lnTo>
                    <a:pt x="5950" y="46560"/>
                  </a:lnTo>
                  <a:lnTo>
                    <a:pt x="6216" y="46425"/>
                  </a:lnTo>
                  <a:lnTo>
                    <a:pt x="6482" y="46223"/>
                  </a:lnTo>
                  <a:lnTo>
                    <a:pt x="6741" y="45954"/>
                  </a:lnTo>
                  <a:lnTo>
                    <a:pt x="7000" y="45651"/>
                  </a:lnTo>
                  <a:lnTo>
                    <a:pt x="7251" y="45281"/>
                  </a:lnTo>
                  <a:lnTo>
                    <a:pt x="7495" y="44844"/>
                  </a:lnTo>
                  <a:lnTo>
                    <a:pt x="7731" y="44373"/>
                  </a:lnTo>
                  <a:lnTo>
                    <a:pt x="7968" y="43868"/>
                  </a:lnTo>
                  <a:lnTo>
                    <a:pt x="8190" y="43296"/>
                  </a:lnTo>
                  <a:lnTo>
                    <a:pt x="8411" y="42691"/>
                  </a:lnTo>
                  <a:lnTo>
                    <a:pt x="8618" y="42052"/>
                  </a:lnTo>
                  <a:lnTo>
                    <a:pt x="8825" y="41345"/>
                  </a:lnTo>
                  <a:lnTo>
                    <a:pt x="9025" y="40605"/>
                  </a:lnTo>
                  <a:lnTo>
                    <a:pt x="9209" y="39831"/>
                  </a:lnTo>
                  <a:lnTo>
                    <a:pt x="9387" y="39024"/>
                  </a:lnTo>
                  <a:lnTo>
                    <a:pt x="9557" y="38183"/>
                  </a:lnTo>
                  <a:lnTo>
                    <a:pt x="9719" y="37275"/>
                  </a:lnTo>
                  <a:lnTo>
                    <a:pt x="9867" y="36366"/>
                  </a:lnTo>
                  <a:lnTo>
                    <a:pt x="10008" y="35424"/>
                  </a:lnTo>
                  <a:lnTo>
                    <a:pt x="10141" y="34449"/>
                  </a:lnTo>
                  <a:lnTo>
                    <a:pt x="10259" y="33440"/>
                  </a:lnTo>
                  <a:lnTo>
                    <a:pt x="10370" y="32397"/>
                  </a:lnTo>
                  <a:lnTo>
                    <a:pt x="10466" y="31354"/>
                  </a:lnTo>
                  <a:lnTo>
                    <a:pt x="10554" y="30277"/>
                  </a:lnTo>
                  <a:lnTo>
                    <a:pt x="10621" y="29167"/>
                  </a:lnTo>
                  <a:lnTo>
                    <a:pt x="10687" y="28023"/>
                  </a:lnTo>
                  <a:lnTo>
                    <a:pt x="10732" y="26879"/>
                  </a:lnTo>
                  <a:lnTo>
                    <a:pt x="10769" y="25736"/>
                  </a:lnTo>
                  <a:lnTo>
                    <a:pt x="10791" y="24558"/>
                  </a:lnTo>
                  <a:lnTo>
                    <a:pt x="10798" y="23347"/>
                  </a:lnTo>
                  <a:lnTo>
                    <a:pt x="10791" y="22136"/>
                  </a:lnTo>
                  <a:lnTo>
                    <a:pt x="10769" y="20959"/>
                  </a:lnTo>
                  <a:lnTo>
                    <a:pt x="10732" y="19815"/>
                  </a:lnTo>
                  <a:lnTo>
                    <a:pt x="10687" y="18671"/>
                  </a:lnTo>
                  <a:lnTo>
                    <a:pt x="10621" y="17527"/>
                  </a:lnTo>
                  <a:lnTo>
                    <a:pt x="10554" y="16417"/>
                  </a:lnTo>
                  <a:lnTo>
                    <a:pt x="10466" y="15340"/>
                  </a:lnTo>
                  <a:lnTo>
                    <a:pt x="10370" y="14298"/>
                  </a:lnTo>
                  <a:lnTo>
                    <a:pt x="10259" y="13255"/>
                  </a:lnTo>
                  <a:lnTo>
                    <a:pt x="10141" y="12245"/>
                  </a:lnTo>
                  <a:lnTo>
                    <a:pt x="10008" y="11270"/>
                  </a:lnTo>
                  <a:lnTo>
                    <a:pt x="9867" y="10328"/>
                  </a:lnTo>
                  <a:lnTo>
                    <a:pt x="9719" y="9420"/>
                  </a:lnTo>
                  <a:lnTo>
                    <a:pt x="9557" y="8511"/>
                  </a:lnTo>
                  <a:lnTo>
                    <a:pt x="9387" y="7670"/>
                  </a:lnTo>
                  <a:lnTo>
                    <a:pt x="9209" y="6863"/>
                  </a:lnTo>
                  <a:lnTo>
                    <a:pt x="9025" y="6089"/>
                  </a:lnTo>
                  <a:lnTo>
                    <a:pt x="8825" y="5349"/>
                  </a:lnTo>
                  <a:lnTo>
                    <a:pt x="8618" y="4643"/>
                  </a:lnTo>
                  <a:lnTo>
                    <a:pt x="8411" y="4003"/>
                  </a:lnTo>
                  <a:lnTo>
                    <a:pt x="8190" y="3398"/>
                  </a:lnTo>
                  <a:lnTo>
                    <a:pt x="7968" y="2826"/>
                  </a:lnTo>
                  <a:lnTo>
                    <a:pt x="7731" y="2321"/>
                  </a:lnTo>
                  <a:lnTo>
                    <a:pt x="7495" y="1850"/>
                  </a:lnTo>
                  <a:lnTo>
                    <a:pt x="7251" y="1413"/>
                  </a:lnTo>
                  <a:lnTo>
                    <a:pt x="7000" y="1043"/>
                  </a:lnTo>
                  <a:lnTo>
                    <a:pt x="6741" y="740"/>
                  </a:lnTo>
                  <a:lnTo>
                    <a:pt x="6482" y="471"/>
                  </a:lnTo>
                  <a:lnTo>
                    <a:pt x="6216" y="269"/>
                  </a:lnTo>
                  <a:lnTo>
                    <a:pt x="5950" y="135"/>
                  </a:lnTo>
                  <a:lnTo>
                    <a:pt x="5677" y="34"/>
                  </a:lnTo>
                  <a:lnTo>
                    <a:pt x="5396" y="0"/>
                  </a:lnTo>
                  <a:close/>
                  <a:moveTo>
                    <a:pt x="5396" y="113472"/>
                  </a:moveTo>
                  <a:lnTo>
                    <a:pt x="5115" y="113506"/>
                  </a:lnTo>
                  <a:lnTo>
                    <a:pt x="4842" y="113573"/>
                  </a:lnTo>
                  <a:lnTo>
                    <a:pt x="4568" y="113742"/>
                  </a:lnTo>
                  <a:lnTo>
                    <a:pt x="4295" y="113943"/>
                  </a:lnTo>
                  <a:lnTo>
                    <a:pt x="4036" y="114213"/>
                  </a:lnTo>
                  <a:lnTo>
                    <a:pt x="3777" y="114515"/>
                  </a:lnTo>
                  <a:lnTo>
                    <a:pt x="3526" y="114885"/>
                  </a:lnTo>
                  <a:lnTo>
                    <a:pt x="3275" y="115323"/>
                  </a:lnTo>
                  <a:lnTo>
                    <a:pt x="3038" y="115794"/>
                  </a:lnTo>
                  <a:lnTo>
                    <a:pt x="2802" y="116298"/>
                  </a:lnTo>
                  <a:lnTo>
                    <a:pt x="2580" y="116870"/>
                  </a:lnTo>
                  <a:lnTo>
                    <a:pt x="2359" y="117476"/>
                  </a:lnTo>
                  <a:lnTo>
                    <a:pt x="2152" y="118115"/>
                  </a:lnTo>
                  <a:lnTo>
                    <a:pt x="1945" y="118821"/>
                  </a:lnTo>
                  <a:lnTo>
                    <a:pt x="1752" y="119562"/>
                  </a:lnTo>
                  <a:lnTo>
                    <a:pt x="1568" y="120335"/>
                  </a:lnTo>
                  <a:lnTo>
                    <a:pt x="1390" y="121143"/>
                  </a:lnTo>
                  <a:lnTo>
                    <a:pt x="1220" y="121984"/>
                  </a:lnTo>
                  <a:lnTo>
                    <a:pt x="1058" y="122858"/>
                  </a:lnTo>
                  <a:lnTo>
                    <a:pt x="910" y="123800"/>
                  </a:lnTo>
                  <a:lnTo>
                    <a:pt x="770" y="124742"/>
                  </a:lnTo>
                  <a:lnTo>
                    <a:pt x="644" y="125718"/>
                  </a:lnTo>
                  <a:lnTo>
                    <a:pt x="526" y="126727"/>
                  </a:lnTo>
                  <a:lnTo>
                    <a:pt x="415" y="127736"/>
                  </a:lnTo>
                  <a:lnTo>
                    <a:pt x="326" y="128813"/>
                  </a:lnTo>
                  <a:lnTo>
                    <a:pt x="237" y="129889"/>
                  </a:lnTo>
                  <a:lnTo>
                    <a:pt x="171" y="131000"/>
                  </a:lnTo>
                  <a:lnTo>
                    <a:pt x="112" y="132110"/>
                  </a:lnTo>
                  <a:lnTo>
                    <a:pt x="60" y="133254"/>
                  </a:lnTo>
                  <a:lnTo>
                    <a:pt x="31" y="134431"/>
                  </a:lnTo>
                  <a:lnTo>
                    <a:pt x="8" y="135608"/>
                  </a:lnTo>
                  <a:lnTo>
                    <a:pt x="1" y="136820"/>
                  </a:lnTo>
                  <a:lnTo>
                    <a:pt x="8" y="137997"/>
                  </a:lnTo>
                  <a:lnTo>
                    <a:pt x="31" y="139174"/>
                  </a:lnTo>
                  <a:lnTo>
                    <a:pt x="60" y="140352"/>
                  </a:lnTo>
                  <a:lnTo>
                    <a:pt x="112" y="141496"/>
                  </a:lnTo>
                  <a:lnTo>
                    <a:pt x="171" y="142640"/>
                  </a:lnTo>
                  <a:lnTo>
                    <a:pt x="237" y="143716"/>
                  </a:lnTo>
                  <a:lnTo>
                    <a:pt x="326" y="144826"/>
                  </a:lnTo>
                  <a:lnTo>
                    <a:pt x="415" y="145869"/>
                  </a:lnTo>
                  <a:lnTo>
                    <a:pt x="526" y="146912"/>
                  </a:lnTo>
                  <a:lnTo>
                    <a:pt x="644" y="147921"/>
                  </a:lnTo>
                  <a:lnTo>
                    <a:pt x="770" y="148897"/>
                  </a:lnTo>
                  <a:lnTo>
                    <a:pt x="910" y="149839"/>
                  </a:lnTo>
                  <a:lnTo>
                    <a:pt x="1058" y="150747"/>
                  </a:lnTo>
                  <a:lnTo>
                    <a:pt x="1220" y="151622"/>
                  </a:lnTo>
                  <a:lnTo>
                    <a:pt x="1390" y="152496"/>
                  </a:lnTo>
                  <a:lnTo>
                    <a:pt x="1568" y="153304"/>
                  </a:lnTo>
                  <a:lnTo>
                    <a:pt x="1752" y="154078"/>
                  </a:lnTo>
                  <a:lnTo>
                    <a:pt x="1945" y="154818"/>
                  </a:lnTo>
                  <a:lnTo>
                    <a:pt x="2152" y="155491"/>
                  </a:lnTo>
                  <a:lnTo>
                    <a:pt x="2359" y="156163"/>
                  </a:lnTo>
                  <a:lnTo>
                    <a:pt x="2580" y="156769"/>
                  </a:lnTo>
                  <a:lnTo>
                    <a:pt x="2802" y="157341"/>
                  </a:lnTo>
                  <a:lnTo>
                    <a:pt x="3038" y="157845"/>
                  </a:lnTo>
                  <a:lnTo>
                    <a:pt x="3275" y="158316"/>
                  </a:lnTo>
                  <a:lnTo>
                    <a:pt x="3526" y="158720"/>
                  </a:lnTo>
                  <a:lnTo>
                    <a:pt x="3777" y="159090"/>
                  </a:lnTo>
                  <a:lnTo>
                    <a:pt x="4036" y="159427"/>
                  </a:lnTo>
                  <a:lnTo>
                    <a:pt x="4295" y="159696"/>
                  </a:lnTo>
                  <a:lnTo>
                    <a:pt x="4568" y="159898"/>
                  </a:lnTo>
                  <a:lnTo>
                    <a:pt x="4842" y="160032"/>
                  </a:lnTo>
                  <a:lnTo>
                    <a:pt x="5115" y="160133"/>
                  </a:lnTo>
                  <a:lnTo>
                    <a:pt x="5396" y="160167"/>
                  </a:lnTo>
                  <a:lnTo>
                    <a:pt x="5677" y="160133"/>
                  </a:lnTo>
                  <a:lnTo>
                    <a:pt x="5950" y="160032"/>
                  </a:lnTo>
                  <a:lnTo>
                    <a:pt x="6216" y="159898"/>
                  </a:lnTo>
                  <a:lnTo>
                    <a:pt x="6482" y="159696"/>
                  </a:lnTo>
                  <a:lnTo>
                    <a:pt x="6741" y="159427"/>
                  </a:lnTo>
                  <a:lnTo>
                    <a:pt x="7000" y="159090"/>
                  </a:lnTo>
                  <a:lnTo>
                    <a:pt x="7251" y="158720"/>
                  </a:lnTo>
                  <a:lnTo>
                    <a:pt x="7495" y="158316"/>
                  </a:lnTo>
                  <a:lnTo>
                    <a:pt x="7731" y="157845"/>
                  </a:lnTo>
                  <a:lnTo>
                    <a:pt x="7968" y="157341"/>
                  </a:lnTo>
                  <a:lnTo>
                    <a:pt x="8190" y="156769"/>
                  </a:lnTo>
                  <a:lnTo>
                    <a:pt x="8411" y="156163"/>
                  </a:lnTo>
                  <a:lnTo>
                    <a:pt x="8618" y="155491"/>
                  </a:lnTo>
                  <a:lnTo>
                    <a:pt x="8825" y="154818"/>
                  </a:lnTo>
                  <a:lnTo>
                    <a:pt x="9025" y="154078"/>
                  </a:lnTo>
                  <a:lnTo>
                    <a:pt x="9209" y="153304"/>
                  </a:lnTo>
                  <a:lnTo>
                    <a:pt x="9387" y="152496"/>
                  </a:lnTo>
                  <a:lnTo>
                    <a:pt x="9557" y="151622"/>
                  </a:lnTo>
                  <a:lnTo>
                    <a:pt x="9719" y="150747"/>
                  </a:lnTo>
                  <a:lnTo>
                    <a:pt x="9867" y="149839"/>
                  </a:lnTo>
                  <a:lnTo>
                    <a:pt x="10008" y="148897"/>
                  </a:lnTo>
                  <a:lnTo>
                    <a:pt x="10141" y="147921"/>
                  </a:lnTo>
                  <a:lnTo>
                    <a:pt x="10259" y="146912"/>
                  </a:lnTo>
                  <a:lnTo>
                    <a:pt x="10370" y="145869"/>
                  </a:lnTo>
                  <a:lnTo>
                    <a:pt x="10466" y="144826"/>
                  </a:lnTo>
                  <a:lnTo>
                    <a:pt x="10554" y="143716"/>
                  </a:lnTo>
                  <a:lnTo>
                    <a:pt x="10621" y="142640"/>
                  </a:lnTo>
                  <a:lnTo>
                    <a:pt x="10687" y="141496"/>
                  </a:lnTo>
                  <a:lnTo>
                    <a:pt x="10732" y="140352"/>
                  </a:lnTo>
                  <a:lnTo>
                    <a:pt x="10769" y="139174"/>
                  </a:lnTo>
                  <a:lnTo>
                    <a:pt x="10791" y="137997"/>
                  </a:lnTo>
                  <a:lnTo>
                    <a:pt x="10798" y="136820"/>
                  </a:lnTo>
                  <a:lnTo>
                    <a:pt x="10791" y="135608"/>
                  </a:lnTo>
                  <a:lnTo>
                    <a:pt x="10769" y="134431"/>
                  </a:lnTo>
                  <a:lnTo>
                    <a:pt x="10732" y="133254"/>
                  </a:lnTo>
                  <a:lnTo>
                    <a:pt x="10687" y="132110"/>
                  </a:lnTo>
                  <a:lnTo>
                    <a:pt x="10621" y="131000"/>
                  </a:lnTo>
                  <a:lnTo>
                    <a:pt x="10554" y="129889"/>
                  </a:lnTo>
                  <a:lnTo>
                    <a:pt x="10466" y="128813"/>
                  </a:lnTo>
                  <a:lnTo>
                    <a:pt x="10370" y="127736"/>
                  </a:lnTo>
                  <a:lnTo>
                    <a:pt x="10259" y="126727"/>
                  </a:lnTo>
                  <a:lnTo>
                    <a:pt x="10141" y="125718"/>
                  </a:lnTo>
                  <a:lnTo>
                    <a:pt x="10008" y="124742"/>
                  </a:lnTo>
                  <a:lnTo>
                    <a:pt x="9867" y="123800"/>
                  </a:lnTo>
                  <a:lnTo>
                    <a:pt x="9719" y="122858"/>
                  </a:lnTo>
                  <a:lnTo>
                    <a:pt x="9557" y="121984"/>
                  </a:lnTo>
                  <a:lnTo>
                    <a:pt x="9387" y="121143"/>
                  </a:lnTo>
                  <a:lnTo>
                    <a:pt x="9209" y="120335"/>
                  </a:lnTo>
                  <a:lnTo>
                    <a:pt x="9025" y="119562"/>
                  </a:lnTo>
                  <a:lnTo>
                    <a:pt x="8825" y="118821"/>
                  </a:lnTo>
                  <a:lnTo>
                    <a:pt x="8618" y="118115"/>
                  </a:lnTo>
                  <a:lnTo>
                    <a:pt x="8411" y="117476"/>
                  </a:lnTo>
                  <a:lnTo>
                    <a:pt x="8190" y="116870"/>
                  </a:lnTo>
                  <a:lnTo>
                    <a:pt x="7968" y="116298"/>
                  </a:lnTo>
                  <a:lnTo>
                    <a:pt x="7731" y="115794"/>
                  </a:lnTo>
                  <a:lnTo>
                    <a:pt x="7495" y="115323"/>
                  </a:lnTo>
                  <a:lnTo>
                    <a:pt x="7251" y="114885"/>
                  </a:lnTo>
                  <a:lnTo>
                    <a:pt x="7000" y="114515"/>
                  </a:lnTo>
                  <a:lnTo>
                    <a:pt x="6741" y="114213"/>
                  </a:lnTo>
                  <a:lnTo>
                    <a:pt x="6482" y="113943"/>
                  </a:lnTo>
                  <a:lnTo>
                    <a:pt x="6216" y="113742"/>
                  </a:lnTo>
                  <a:lnTo>
                    <a:pt x="5950" y="113573"/>
                  </a:lnTo>
                  <a:lnTo>
                    <a:pt x="5677" y="113506"/>
                  </a:lnTo>
                  <a:lnTo>
                    <a:pt x="5396" y="113472"/>
                  </a:lnTo>
                  <a:close/>
                  <a:moveTo>
                    <a:pt x="5115" y="226945"/>
                  </a:moveTo>
                  <a:lnTo>
                    <a:pt x="4842" y="227046"/>
                  </a:lnTo>
                  <a:lnTo>
                    <a:pt x="4568" y="227214"/>
                  </a:lnTo>
                  <a:lnTo>
                    <a:pt x="4295" y="227416"/>
                  </a:lnTo>
                  <a:lnTo>
                    <a:pt x="4036" y="227651"/>
                  </a:lnTo>
                  <a:lnTo>
                    <a:pt x="3777" y="227988"/>
                  </a:lnTo>
                  <a:lnTo>
                    <a:pt x="3526" y="228358"/>
                  </a:lnTo>
                  <a:lnTo>
                    <a:pt x="3275" y="228761"/>
                  </a:lnTo>
                  <a:lnTo>
                    <a:pt x="3038" y="229232"/>
                  </a:lnTo>
                  <a:lnTo>
                    <a:pt x="2802" y="229771"/>
                  </a:lnTo>
                  <a:lnTo>
                    <a:pt x="2580" y="230309"/>
                  </a:lnTo>
                  <a:lnTo>
                    <a:pt x="2359" y="230915"/>
                  </a:lnTo>
                  <a:lnTo>
                    <a:pt x="2152" y="231587"/>
                  </a:lnTo>
                  <a:lnTo>
                    <a:pt x="1945" y="232260"/>
                  </a:lnTo>
                  <a:lnTo>
                    <a:pt x="1752" y="233000"/>
                  </a:lnTo>
                  <a:lnTo>
                    <a:pt x="1568" y="233774"/>
                  </a:lnTo>
                  <a:lnTo>
                    <a:pt x="1390" y="234581"/>
                  </a:lnTo>
                  <a:lnTo>
                    <a:pt x="1220" y="235422"/>
                  </a:lnTo>
                  <a:lnTo>
                    <a:pt x="1058" y="236331"/>
                  </a:lnTo>
                  <a:lnTo>
                    <a:pt x="910" y="237239"/>
                  </a:lnTo>
                  <a:lnTo>
                    <a:pt x="770" y="238181"/>
                  </a:lnTo>
                  <a:lnTo>
                    <a:pt x="644" y="239157"/>
                  </a:lnTo>
                  <a:lnTo>
                    <a:pt x="526" y="240166"/>
                  </a:lnTo>
                  <a:lnTo>
                    <a:pt x="415" y="241209"/>
                  </a:lnTo>
                  <a:lnTo>
                    <a:pt x="326" y="242252"/>
                  </a:lnTo>
                  <a:lnTo>
                    <a:pt x="237" y="243328"/>
                  </a:lnTo>
                  <a:lnTo>
                    <a:pt x="171" y="244438"/>
                  </a:lnTo>
                  <a:lnTo>
                    <a:pt x="112" y="245582"/>
                  </a:lnTo>
                  <a:lnTo>
                    <a:pt x="60" y="246726"/>
                  </a:lnTo>
                  <a:lnTo>
                    <a:pt x="31" y="247903"/>
                  </a:lnTo>
                  <a:lnTo>
                    <a:pt x="8" y="249081"/>
                  </a:lnTo>
                  <a:lnTo>
                    <a:pt x="1" y="250258"/>
                  </a:lnTo>
                  <a:lnTo>
                    <a:pt x="8" y="251469"/>
                  </a:lnTo>
                  <a:lnTo>
                    <a:pt x="31" y="252647"/>
                  </a:lnTo>
                  <a:lnTo>
                    <a:pt x="60" y="253824"/>
                  </a:lnTo>
                  <a:lnTo>
                    <a:pt x="112" y="254968"/>
                  </a:lnTo>
                  <a:lnTo>
                    <a:pt x="171" y="256078"/>
                  </a:lnTo>
                  <a:lnTo>
                    <a:pt x="237" y="257188"/>
                  </a:lnTo>
                  <a:lnTo>
                    <a:pt x="326" y="258265"/>
                  </a:lnTo>
                  <a:lnTo>
                    <a:pt x="415" y="259341"/>
                  </a:lnTo>
                  <a:lnTo>
                    <a:pt x="526" y="260384"/>
                  </a:lnTo>
                  <a:lnTo>
                    <a:pt x="644" y="261360"/>
                  </a:lnTo>
                  <a:lnTo>
                    <a:pt x="770" y="262336"/>
                  </a:lnTo>
                  <a:lnTo>
                    <a:pt x="910" y="263311"/>
                  </a:lnTo>
                  <a:lnTo>
                    <a:pt x="1058" y="264220"/>
                  </a:lnTo>
                  <a:lnTo>
                    <a:pt x="1220" y="265094"/>
                  </a:lnTo>
                  <a:lnTo>
                    <a:pt x="1390" y="265935"/>
                  </a:lnTo>
                  <a:lnTo>
                    <a:pt x="1568" y="266743"/>
                  </a:lnTo>
                  <a:lnTo>
                    <a:pt x="1752" y="267516"/>
                  </a:lnTo>
                  <a:lnTo>
                    <a:pt x="1945" y="268256"/>
                  </a:lnTo>
                  <a:lnTo>
                    <a:pt x="2152" y="268963"/>
                  </a:lnTo>
                  <a:lnTo>
                    <a:pt x="2359" y="269602"/>
                  </a:lnTo>
                  <a:lnTo>
                    <a:pt x="2580" y="270208"/>
                  </a:lnTo>
                  <a:lnTo>
                    <a:pt x="2802" y="270780"/>
                  </a:lnTo>
                  <a:lnTo>
                    <a:pt x="3038" y="271318"/>
                  </a:lnTo>
                  <a:lnTo>
                    <a:pt x="3275" y="271789"/>
                  </a:lnTo>
                  <a:lnTo>
                    <a:pt x="3526" y="272193"/>
                  </a:lnTo>
                  <a:lnTo>
                    <a:pt x="3777" y="272563"/>
                  </a:lnTo>
                  <a:lnTo>
                    <a:pt x="4036" y="272865"/>
                  </a:lnTo>
                  <a:lnTo>
                    <a:pt x="4295" y="273134"/>
                  </a:lnTo>
                  <a:lnTo>
                    <a:pt x="4568" y="273336"/>
                  </a:lnTo>
                  <a:lnTo>
                    <a:pt x="4842" y="273505"/>
                  </a:lnTo>
                  <a:lnTo>
                    <a:pt x="5115" y="273572"/>
                  </a:lnTo>
                  <a:lnTo>
                    <a:pt x="5396" y="273605"/>
                  </a:lnTo>
                  <a:lnTo>
                    <a:pt x="5677" y="273572"/>
                  </a:lnTo>
                  <a:lnTo>
                    <a:pt x="5950" y="273505"/>
                  </a:lnTo>
                  <a:lnTo>
                    <a:pt x="6216" y="273336"/>
                  </a:lnTo>
                  <a:lnTo>
                    <a:pt x="6482" y="273134"/>
                  </a:lnTo>
                  <a:lnTo>
                    <a:pt x="6741" y="272865"/>
                  </a:lnTo>
                  <a:lnTo>
                    <a:pt x="7000" y="272563"/>
                  </a:lnTo>
                  <a:lnTo>
                    <a:pt x="7251" y="272193"/>
                  </a:lnTo>
                  <a:lnTo>
                    <a:pt x="7495" y="271789"/>
                  </a:lnTo>
                  <a:lnTo>
                    <a:pt x="7731" y="271318"/>
                  </a:lnTo>
                  <a:lnTo>
                    <a:pt x="7968" y="270780"/>
                  </a:lnTo>
                  <a:lnTo>
                    <a:pt x="8190" y="270208"/>
                  </a:lnTo>
                  <a:lnTo>
                    <a:pt x="8411" y="269602"/>
                  </a:lnTo>
                  <a:lnTo>
                    <a:pt x="8618" y="268963"/>
                  </a:lnTo>
                  <a:lnTo>
                    <a:pt x="8825" y="268256"/>
                  </a:lnTo>
                  <a:lnTo>
                    <a:pt x="9025" y="267516"/>
                  </a:lnTo>
                  <a:lnTo>
                    <a:pt x="9209" y="266743"/>
                  </a:lnTo>
                  <a:lnTo>
                    <a:pt x="9387" y="265935"/>
                  </a:lnTo>
                  <a:lnTo>
                    <a:pt x="9557" y="265094"/>
                  </a:lnTo>
                  <a:lnTo>
                    <a:pt x="9719" y="264220"/>
                  </a:lnTo>
                  <a:lnTo>
                    <a:pt x="9867" y="263311"/>
                  </a:lnTo>
                  <a:lnTo>
                    <a:pt x="10008" y="262336"/>
                  </a:lnTo>
                  <a:lnTo>
                    <a:pt x="10141" y="261360"/>
                  </a:lnTo>
                  <a:lnTo>
                    <a:pt x="10259" y="260384"/>
                  </a:lnTo>
                  <a:lnTo>
                    <a:pt x="10370" y="259341"/>
                  </a:lnTo>
                  <a:lnTo>
                    <a:pt x="10466" y="258265"/>
                  </a:lnTo>
                  <a:lnTo>
                    <a:pt x="10554" y="257188"/>
                  </a:lnTo>
                  <a:lnTo>
                    <a:pt x="10621" y="256078"/>
                  </a:lnTo>
                  <a:lnTo>
                    <a:pt x="10687" y="254968"/>
                  </a:lnTo>
                  <a:lnTo>
                    <a:pt x="10732" y="253824"/>
                  </a:lnTo>
                  <a:lnTo>
                    <a:pt x="10769" y="252647"/>
                  </a:lnTo>
                  <a:lnTo>
                    <a:pt x="10791" y="251469"/>
                  </a:lnTo>
                  <a:lnTo>
                    <a:pt x="10798" y="250258"/>
                  </a:lnTo>
                  <a:lnTo>
                    <a:pt x="10791" y="249081"/>
                  </a:lnTo>
                  <a:lnTo>
                    <a:pt x="10769" y="247903"/>
                  </a:lnTo>
                  <a:lnTo>
                    <a:pt x="10732" y="246726"/>
                  </a:lnTo>
                  <a:lnTo>
                    <a:pt x="10687" y="245582"/>
                  </a:lnTo>
                  <a:lnTo>
                    <a:pt x="10621" y="244438"/>
                  </a:lnTo>
                  <a:lnTo>
                    <a:pt x="10554" y="243328"/>
                  </a:lnTo>
                  <a:lnTo>
                    <a:pt x="10466" y="242252"/>
                  </a:lnTo>
                  <a:lnTo>
                    <a:pt x="10370" y="241209"/>
                  </a:lnTo>
                  <a:lnTo>
                    <a:pt x="10259" y="240166"/>
                  </a:lnTo>
                  <a:lnTo>
                    <a:pt x="10141" y="239157"/>
                  </a:lnTo>
                  <a:lnTo>
                    <a:pt x="10008" y="238181"/>
                  </a:lnTo>
                  <a:lnTo>
                    <a:pt x="9867" y="237239"/>
                  </a:lnTo>
                  <a:lnTo>
                    <a:pt x="9719" y="236331"/>
                  </a:lnTo>
                  <a:lnTo>
                    <a:pt x="9557" y="235422"/>
                  </a:lnTo>
                  <a:lnTo>
                    <a:pt x="9387" y="234581"/>
                  </a:lnTo>
                  <a:lnTo>
                    <a:pt x="9209" y="233774"/>
                  </a:lnTo>
                  <a:lnTo>
                    <a:pt x="9025" y="233000"/>
                  </a:lnTo>
                  <a:lnTo>
                    <a:pt x="8825" y="232260"/>
                  </a:lnTo>
                  <a:lnTo>
                    <a:pt x="8618" y="231587"/>
                  </a:lnTo>
                  <a:lnTo>
                    <a:pt x="8411" y="230915"/>
                  </a:lnTo>
                  <a:lnTo>
                    <a:pt x="8190" y="230309"/>
                  </a:lnTo>
                  <a:lnTo>
                    <a:pt x="7968" y="229771"/>
                  </a:lnTo>
                  <a:lnTo>
                    <a:pt x="7731" y="229232"/>
                  </a:lnTo>
                  <a:lnTo>
                    <a:pt x="7495" y="228761"/>
                  </a:lnTo>
                  <a:lnTo>
                    <a:pt x="7251" y="228358"/>
                  </a:lnTo>
                  <a:lnTo>
                    <a:pt x="7000" y="227988"/>
                  </a:lnTo>
                  <a:lnTo>
                    <a:pt x="6741" y="227651"/>
                  </a:lnTo>
                  <a:lnTo>
                    <a:pt x="6482" y="227416"/>
                  </a:lnTo>
                  <a:lnTo>
                    <a:pt x="6216" y="227214"/>
                  </a:lnTo>
                  <a:lnTo>
                    <a:pt x="5950" y="227046"/>
                  </a:lnTo>
                  <a:lnTo>
                    <a:pt x="5677" y="226945"/>
                  </a:lnTo>
                  <a:close/>
                  <a:moveTo>
                    <a:pt x="5115" y="340384"/>
                  </a:moveTo>
                  <a:lnTo>
                    <a:pt x="4842" y="340485"/>
                  </a:lnTo>
                  <a:lnTo>
                    <a:pt x="4568" y="340653"/>
                  </a:lnTo>
                  <a:lnTo>
                    <a:pt x="4295" y="340855"/>
                  </a:lnTo>
                  <a:lnTo>
                    <a:pt x="4036" y="341124"/>
                  </a:lnTo>
                  <a:lnTo>
                    <a:pt x="3777" y="341426"/>
                  </a:lnTo>
                  <a:lnTo>
                    <a:pt x="3526" y="341797"/>
                  </a:lnTo>
                  <a:lnTo>
                    <a:pt x="3275" y="342200"/>
                  </a:lnTo>
                  <a:lnTo>
                    <a:pt x="3038" y="342671"/>
                  </a:lnTo>
                  <a:lnTo>
                    <a:pt x="2802" y="343209"/>
                  </a:lnTo>
                  <a:lnTo>
                    <a:pt x="2580" y="343748"/>
                  </a:lnTo>
                  <a:lnTo>
                    <a:pt x="2359" y="344387"/>
                  </a:lnTo>
                  <a:lnTo>
                    <a:pt x="2152" y="345026"/>
                  </a:lnTo>
                  <a:lnTo>
                    <a:pt x="1945" y="345733"/>
                  </a:lnTo>
                  <a:lnTo>
                    <a:pt x="1752" y="346439"/>
                  </a:lnTo>
                  <a:lnTo>
                    <a:pt x="1568" y="347213"/>
                  </a:lnTo>
                  <a:lnTo>
                    <a:pt x="1390" y="348054"/>
                  </a:lnTo>
                  <a:lnTo>
                    <a:pt x="1220" y="348895"/>
                  </a:lnTo>
                  <a:lnTo>
                    <a:pt x="1058" y="349770"/>
                  </a:lnTo>
                  <a:lnTo>
                    <a:pt x="910" y="350678"/>
                  </a:lnTo>
                  <a:lnTo>
                    <a:pt x="770" y="351620"/>
                  </a:lnTo>
                  <a:lnTo>
                    <a:pt x="644" y="352595"/>
                  </a:lnTo>
                  <a:lnTo>
                    <a:pt x="526" y="353605"/>
                  </a:lnTo>
                  <a:lnTo>
                    <a:pt x="415" y="354648"/>
                  </a:lnTo>
                  <a:lnTo>
                    <a:pt x="326" y="355724"/>
                  </a:lnTo>
                  <a:lnTo>
                    <a:pt x="237" y="356801"/>
                  </a:lnTo>
                  <a:lnTo>
                    <a:pt x="171" y="357911"/>
                  </a:lnTo>
                  <a:lnTo>
                    <a:pt x="112" y="359021"/>
                  </a:lnTo>
                  <a:lnTo>
                    <a:pt x="60" y="360165"/>
                  </a:lnTo>
                  <a:lnTo>
                    <a:pt x="31" y="361342"/>
                  </a:lnTo>
                  <a:lnTo>
                    <a:pt x="8" y="362520"/>
                  </a:lnTo>
                  <a:lnTo>
                    <a:pt x="1" y="363697"/>
                  </a:lnTo>
                  <a:lnTo>
                    <a:pt x="8" y="364908"/>
                  </a:lnTo>
                  <a:lnTo>
                    <a:pt x="31" y="366086"/>
                  </a:lnTo>
                  <a:lnTo>
                    <a:pt x="60" y="367263"/>
                  </a:lnTo>
                  <a:lnTo>
                    <a:pt x="112" y="368407"/>
                  </a:lnTo>
                  <a:lnTo>
                    <a:pt x="171" y="369517"/>
                  </a:lnTo>
                  <a:lnTo>
                    <a:pt x="237" y="370627"/>
                  </a:lnTo>
                  <a:lnTo>
                    <a:pt x="326" y="371704"/>
                  </a:lnTo>
                  <a:lnTo>
                    <a:pt x="415" y="372780"/>
                  </a:lnTo>
                  <a:lnTo>
                    <a:pt x="526" y="373823"/>
                  </a:lnTo>
                  <a:lnTo>
                    <a:pt x="644" y="374799"/>
                  </a:lnTo>
                  <a:lnTo>
                    <a:pt x="770" y="375808"/>
                  </a:lnTo>
                  <a:lnTo>
                    <a:pt x="910" y="376750"/>
                  </a:lnTo>
                  <a:lnTo>
                    <a:pt x="1058" y="377658"/>
                  </a:lnTo>
                  <a:lnTo>
                    <a:pt x="1220" y="378533"/>
                  </a:lnTo>
                  <a:lnTo>
                    <a:pt x="1390" y="379374"/>
                  </a:lnTo>
                  <a:lnTo>
                    <a:pt x="1568" y="380215"/>
                  </a:lnTo>
                  <a:lnTo>
                    <a:pt x="1752" y="380989"/>
                  </a:lnTo>
                  <a:lnTo>
                    <a:pt x="1945" y="381695"/>
                  </a:lnTo>
                  <a:lnTo>
                    <a:pt x="2152" y="382402"/>
                  </a:lnTo>
                  <a:lnTo>
                    <a:pt x="2359" y="383041"/>
                  </a:lnTo>
                  <a:lnTo>
                    <a:pt x="2580" y="383680"/>
                  </a:lnTo>
                  <a:lnTo>
                    <a:pt x="2802" y="384218"/>
                  </a:lnTo>
                  <a:lnTo>
                    <a:pt x="3038" y="384757"/>
                  </a:lnTo>
                  <a:lnTo>
                    <a:pt x="3275" y="385228"/>
                  </a:lnTo>
                  <a:lnTo>
                    <a:pt x="3526" y="385631"/>
                  </a:lnTo>
                  <a:lnTo>
                    <a:pt x="3777" y="386001"/>
                  </a:lnTo>
                  <a:lnTo>
                    <a:pt x="4036" y="386304"/>
                  </a:lnTo>
                  <a:lnTo>
                    <a:pt x="4295" y="386573"/>
                  </a:lnTo>
                  <a:lnTo>
                    <a:pt x="4568" y="386775"/>
                  </a:lnTo>
                  <a:lnTo>
                    <a:pt x="4842" y="386943"/>
                  </a:lnTo>
                  <a:lnTo>
                    <a:pt x="5115" y="387044"/>
                  </a:lnTo>
                  <a:lnTo>
                    <a:pt x="5677" y="387044"/>
                  </a:lnTo>
                  <a:lnTo>
                    <a:pt x="5950" y="386943"/>
                  </a:lnTo>
                  <a:lnTo>
                    <a:pt x="6216" y="386775"/>
                  </a:lnTo>
                  <a:lnTo>
                    <a:pt x="6482" y="386573"/>
                  </a:lnTo>
                  <a:lnTo>
                    <a:pt x="6741" y="386304"/>
                  </a:lnTo>
                  <a:lnTo>
                    <a:pt x="7000" y="386001"/>
                  </a:lnTo>
                  <a:lnTo>
                    <a:pt x="7251" y="385631"/>
                  </a:lnTo>
                  <a:lnTo>
                    <a:pt x="7495" y="385228"/>
                  </a:lnTo>
                  <a:lnTo>
                    <a:pt x="7731" y="384757"/>
                  </a:lnTo>
                  <a:lnTo>
                    <a:pt x="7968" y="384218"/>
                  </a:lnTo>
                  <a:lnTo>
                    <a:pt x="8190" y="383680"/>
                  </a:lnTo>
                  <a:lnTo>
                    <a:pt x="8411" y="383041"/>
                  </a:lnTo>
                  <a:lnTo>
                    <a:pt x="8618" y="382402"/>
                  </a:lnTo>
                  <a:lnTo>
                    <a:pt x="8825" y="381695"/>
                  </a:lnTo>
                  <a:lnTo>
                    <a:pt x="9025" y="380989"/>
                  </a:lnTo>
                  <a:lnTo>
                    <a:pt x="9209" y="380215"/>
                  </a:lnTo>
                  <a:lnTo>
                    <a:pt x="9387" y="379374"/>
                  </a:lnTo>
                  <a:lnTo>
                    <a:pt x="9557" y="378533"/>
                  </a:lnTo>
                  <a:lnTo>
                    <a:pt x="9719" y="377658"/>
                  </a:lnTo>
                  <a:lnTo>
                    <a:pt x="9867" y="376750"/>
                  </a:lnTo>
                  <a:lnTo>
                    <a:pt x="10008" y="375808"/>
                  </a:lnTo>
                  <a:lnTo>
                    <a:pt x="10141" y="374799"/>
                  </a:lnTo>
                  <a:lnTo>
                    <a:pt x="10259" y="373823"/>
                  </a:lnTo>
                  <a:lnTo>
                    <a:pt x="10370" y="372780"/>
                  </a:lnTo>
                  <a:lnTo>
                    <a:pt x="10466" y="371704"/>
                  </a:lnTo>
                  <a:lnTo>
                    <a:pt x="10554" y="370627"/>
                  </a:lnTo>
                  <a:lnTo>
                    <a:pt x="10621" y="369517"/>
                  </a:lnTo>
                  <a:lnTo>
                    <a:pt x="10687" y="368407"/>
                  </a:lnTo>
                  <a:lnTo>
                    <a:pt x="10732" y="367263"/>
                  </a:lnTo>
                  <a:lnTo>
                    <a:pt x="10769" y="366086"/>
                  </a:lnTo>
                  <a:lnTo>
                    <a:pt x="10791" y="364908"/>
                  </a:lnTo>
                  <a:lnTo>
                    <a:pt x="10798" y="363697"/>
                  </a:lnTo>
                  <a:lnTo>
                    <a:pt x="10791" y="362520"/>
                  </a:lnTo>
                  <a:lnTo>
                    <a:pt x="10769" y="361342"/>
                  </a:lnTo>
                  <a:lnTo>
                    <a:pt x="10732" y="360165"/>
                  </a:lnTo>
                  <a:lnTo>
                    <a:pt x="10687" y="359021"/>
                  </a:lnTo>
                  <a:lnTo>
                    <a:pt x="10621" y="357911"/>
                  </a:lnTo>
                  <a:lnTo>
                    <a:pt x="10554" y="356801"/>
                  </a:lnTo>
                  <a:lnTo>
                    <a:pt x="10466" y="355724"/>
                  </a:lnTo>
                  <a:lnTo>
                    <a:pt x="10370" y="354648"/>
                  </a:lnTo>
                  <a:lnTo>
                    <a:pt x="10259" y="353605"/>
                  </a:lnTo>
                  <a:lnTo>
                    <a:pt x="10141" y="352595"/>
                  </a:lnTo>
                  <a:lnTo>
                    <a:pt x="10008" y="351620"/>
                  </a:lnTo>
                  <a:lnTo>
                    <a:pt x="9867" y="350678"/>
                  </a:lnTo>
                  <a:lnTo>
                    <a:pt x="9719" y="349770"/>
                  </a:lnTo>
                  <a:lnTo>
                    <a:pt x="9557" y="348895"/>
                  </a:lnTo>
                  <a:lnTo>
                    <a:pt x="9387" y="348054"/>
                  </a:lnTo>
                  <a:lnTo>
                    <a:pt x="9209" y="347213"/>
                  </a:lnTo>
                  <a:lnTo>
                    <a:pt x="9025" y="346439"/>
                  </a:lnTo>
                  <a:lnTo>
                    <a:pt x="8825" y="345733"/>
                  </a:lnTo>
                  <a:lnTo>
                    <a:pt x="8618" y="345026"/>
                  </a:lnTo>
                  <a:lnTo>
                    <a:pt x="8411" y="344387"/>
                  </a:lnTo>
                  <a:lnTo>
                    <a:pt x="8190" y="343748"/>
                  </a:lnTo>
                  <a:lnTo>
                    <a:pt x="7968" y="343209"/>
                  </a:lnTo>
                  <a:lnTo>
                    <a:pt x="7731" y="342671"/>
                  </a:lnTo>
                  <a:lnTo>
                    <a:pt x="7495" y="342200"/>
                  </a:lnTo>
                  <a:lnTo>
                    <a:pt x="7251" y="341797"/>
                  </a:lnTo>
                  <a:lnTo>
                    <a:pt x="7000" y="341426"/>
                  </a:lnTo>
                  <a:lnTo>
                    <a:pt x="6741" y="341124"/>
                  </a:lnTo>
                  <a:lnTo>
                    <a:pt x="6482" y="340855"/>
                  </a:lnTo>
                  <a:lnTo>
                    <a:pt x="6216" y="340653"/>
                  </a:lnTo>
                  <a:lnTo>
                    <a:pt x="5950" y="340485"/>
                  </a:lnTo>
                  <a:lnTo>
                    <a:pt x="5677" y="340384"/>
                  </a:lnTo>
                  <a:close/>
                  <a:moveTo>
                    <a:pt x="5396" y="453822"/>
                  </a:moveTo>
                  <a:lnTo>
                    <a:pt x="5115" y="453856"/>
                  </a:lnTo>
                  <a:lnTo>
                    <a:pt x="4842" y="453957"/>
                  </a:lnTo>
                  <a:lnTo>
                    <a:pt x="4568" y="454092"/>
                  </a:lnTo>
                  <a:lnTo>
                    <a:pt x="4295" y="454293"/>
                  </a:lnTo>
                  <a:lnTo>
                    <a:pt x="4036" y="454562"/>
                  </a:lnTo>
                  <a:lnTo>
                    <a:pt x="3777" y="454865"/>
                  </a:lnTo>
                  <a:lnTo>
                    <a:pt x="3526" y="455235"/>
                  </a:lnTo>
                  <a:lnTo>
                    <a:pt x="3275" y="455639"/>
                  </a:lnTo>
                  <a:lnTo>
                    <a:pt x="3038" y="456110"/>
                  </a:lnTo>
                  <a:lnTo>
                    <a:pt x="2802" y="456615"/>
                  </a:lnTo>
                  <a:lnTo>
                    <a:pt x="2580" y="457153"/>
                  </a:lnTo>
                  <a:lnTo>
                    <a:pt x="2359" y="457758"/>
                  </a:lnTo>
                  <a:lnTo>
                    <a:pt x="2152" y="458398"/>
                  </a:lnTo>
                  <a:lnTo>
                    <a:pt x="1945" y="459070"/>
                  </a:lnTo>
                  <a:lnTo>
                    <a:pt x="1752" y="459811"/>
                  </a:lnTo>
                  <a:lnTo>
                    <a:pt x="1568" y="460551"/>
                  </a:lnTo>
                  <a:lnTo>
                    <a:pt x="1390" y="461358"/>
                  </a:lnTo>
                  <a:lnTo>
                    <a:pt x="1220" y="462199"/>
                  </a:lnTo>
                  <a:lnTo>
                    <a:pt x="1058" y="463074"/>
                  </a:lnTo>
                  <a:lnTo>
                    <a:pt x="910" y="463982"/>
                  </a:lnTo>
                  <a:lnTo>
                    <a:pt x="770" y="464924"/>
                  </a:lnTo>
                  <a:lnTo>
                    <a:pt x="644" y="465900"/>
                  </a:lnTo>
                  <a:lnTo>
                    <a:pt x="526" y="466875"/>
                  </a:lnTo>
                  <a:lnTo>
                    <a:pt x="415" y="467918"/>
                  </a:lnTo>
                  <a:lnTo>
                    <a:pt x="326" y="468961"/>
                  </a:lnTo>
                  <a:lnTo>
                    <a:pt x="237" y="470038"/>
                  </a:lnTo>
                  <a:lnTo>
                    <a:pt x="171" y="471148"/>
                  </a:lnTo>
                  <a:lnTo>
                    <a:pt x="112" y="472258"/>
                  </a:lnTo>
                  <a:lnTo>
                    <a:pt x="60" y="473402"/>
                  </a:lnTo>
                  <a:lnTo>
                    <a:pt x="31" y="474579"/>
                  </a:lnTo>
                  <a:lnTo>
                    <a:pt x="8" y="475757"/>
                  </a:lnTo>
                  <a:lnTo>
                    <a:pt x="1" y="476934"/>
                  </a:lnTo>
                  <a:lnTo>
                    <a:pt x="8" y="478179"/>
                  </a:lnTo>
                  <a:lnTo>
                    <a:pt x="31" y="479356"/>
                  </a:lnTo>
                  <a:lnTo>
                    <a:pt x="60" y="480534"/>
                  </a:lnTo>
                  <a:lnTo>
                    <a:pt x="112" y="481711"/>
                  </a:lnTo>
                  <a:lnTo>
                    <a:pt x="171" y="482855"/>
                  </a:lnTo>
                  <a:lnTo>
                    <a:pt x="237" y="483965"/>
                  </a:lnTo>
                  <a:lnTo>
                    <a:pt x="326" y="485075"/>
                  </a:lnTo>
                  <a:lnTo>
                    <a:pt x="415" y="486152"/>
                  </a:lnTo>
                  <a:lnTo>
                    <a:pt x="526" y="487195"/>
                  </a:lnTo>
                  <a:lnTo>
                    <a:pt x="644" y="488204"/>
                  </a:lnTo>
                  <a:lnTo>
                    <a:pt x="770" y="489179"/>
                  </a:lnTo>
                  <a:lnTo>
                    <a:pt x="910" y="490155"/>
                  </a:lnTo>
                  <a:lnTo>
                    <a:pt x="1058" y="491063"/>
                  </a:lnTo>
                  <a:lnTo>
                    <a:pt x="1220" y="491972"/>
                  </a:lnTo>
                  <a:lnTo>
                    <a:pt x="1390" y="492813"/>
                  </a:lnTo>
                  <a:lnTo>
                    <a:pt x="1568" y="493620"/>
                  </a:lnTo>
                  <a:lnTo>
                    <a:pt x="1752" y="494394"/>
                  </a:lnTo>
                  <a:lnTo>
                    <a:pt x="1945" y="495134"/>
                  </a:lnTo>
                  <a:lnTo>
                    <a:pt x="2152" y="495840"/>
                  </a:lnTo>
                  <a:lnTo>
                    <a:pt x="2359" y="496513"/>
                  </a:lnTo>
                  <a:lnTo>
                    <a:pt x="2580" y="497119"/>
                  </a:lnTo>
                  <a:lnTo>
                    <a:pt x="2802" y="497691"/>
                  </a:lnTo>
                  <a:lnTo>
                    <a:pt x="3038" y="498195"/>
                  </a:lnTo>
                  <a:lnTo>
                    <a:pt x="3275" y="498666"/>
                  </a:lnTo>
                  <a:lnTo>
                    <a:pt x="3526" y="499104"/>
                  </a:lnTo>
                  <a:lnTo>
                    <a:pt x="3777" y="499474"/>
                  </a:lnTo>
                  <a:lnTo>
                    <a:pt x="4036" y="499777"/>
                  </a:lnTo>
                  <a:lnTo>
                    <a:pt x="4295" y="500046"/>
                  </a:lnTo>
                  <a:lnTo>
                    <a:pt x="4568" y="500248"/>
                  </a:lnTo>
                  <a:lnTo>
                    <a:pt x="4842" y="500382"/>
                  </a:lnTo>
                  <a:lnTo>
                    <a:pt x="5115" y="500483"/>
                  </a:lnTo>
                  <a:lnTo>
                    <a:pt x="5396" y="500517"/>
                  </a:lnTo>
                  <a:lnTo>
                    <a:pt x="5677" y="500483"/>
                  </a:lnTo>
                  <a:lnTo>
                    <a:pt x="5950" y="500382"/>
                  </a:lnTo>
                  <a:lnTo>
                    <a:pt x="6216" y="500248"/>
                  </a:lnTo>
                  <a:lnTo>
                    <a:pt x="6482" y="500046"/>
                  </a:lnTo>
                  <a:lnTo>
                    <a:pt x="6741" y="499777"/>
                  </a:lnTo>
                  <a:lnTo>
                    <a:pt x="7000" y="499474"/>
                  </a:lnTo>
                  <a:lnTo>
                    <a:pt x="7251" y="499104"/>
                  </a:lnTo>
                  <a:lnTo>
                    <a:pt x="7495" y="498666"/>
                  </a:lnTo>
                  <a:lnTo>
                    <a:pt x="7731" y="498195"/>
                  </a:lnTo>
                  <a:lnTo>
                    <a:pt x="7968" y="497691"/>
                  </a:lnTo>
                  <a:lnTo>
                    <a:pt x="8190" y="497119"/>
                  </a:lnTo>
                  <a:lnTo>
                    <a:pt x="8411" y="496513"/>
                  </a:lnTo>
                  <a:lnTo>
                    <a:pt x="8618" y="495840"/>
                  </a:lnTo>
                  <a:lnTo>
                    <a:pt x="8825" y="495134"/>
                  </a:lnTo>
                  <a:lnTo>
                    <a:pt x="9025" y="494394"/>
                  </a:lnTo>
                  <a:lnTo>
                    <a:pt x="9209" y="493620"/>
                  </a:lnTo>
                  <a:lnTo>
                    <a:pt x="9387" y="492813"/>
                  </a:lnTo>
                  <a:lnTo>
                    <a:pt x="9557" y="491972"/>
                  </a:lnTo>
                  <a:lnTo>
                    <a:pt x="9719" y="491063"/>
                  </a:lnTo>
                  <a:lnTo>
                    <a:pt x="9867" y="490155"/>
                  </a:lnTo>
                  <a:lnTo>
                    <a:pt x="10008" y="489179"/>
                  </a:lnTo>
                  <a:lnTo>
                    <a:pt x="10141" y="488204"/>
                  </a:lnTo>
                  <a:lnTo>
                    <a:pt x="10259" y="487195"/>
                  </a:lnTo>
                  <a:lnTo>
                    <a:pt x="10370" y="486152"/>
                  </a:lnTo>
                  <a:lnTo>
                    <a:pt x="10466" y="485075"/>
                  </a:lnTo>
                  <a:lnTo>
                    <a:pt x="10554" y="483965"/>
                  </a:lnTo>
                  <a:lnTo>
                    <a:pt x="10621" y="482855"/>
                  </a:lnTo>
                  <a:lnTo>
                    <a:pt x="10687" y="481711"/>
                  </a:lnTo>
                  <a:lnTo>
                    <a:pt x="10732" y="480534"/>
                  </a:lnTo>
                  <a:lnTo>
                    <a:pt x="10769" y="479356"/>
                  </a:lnTo>
                  <a:lnTo>
                    <a:pt x="10791" y="478179"/>
                  </a:lnTo>
                  <a:lnTo>
                    <a:pt x="10798" y="476934"/>
                  </a:lnTo>
                  <a:lnTo>
                    <a:pt x="10791" y="475757"/>
                  </a:lnTo>
                  <a:lnTo>
                    <a:pt x="10769" y="474579"/>
                  </a:lnTo>
                  <a:lnTo>
                    <a:pt x="10732" y="473402"/>
                  </a:lnTo>
                  <a:lnTo>
                    <a:pt x="10687" y="472258"/>
                  </a:lnTo>
                  <a:lnTo>
                    <a:pt x="10621" y="471148"/>
                  </a:lnTo>
                  <a:lnTo>
                    <a:pt x="10554" y="470038"/>
                  </a:lnTo>
                  <a:lnTo>
                    <a:pt x="10466" y="468961"/>
                  </a:lnTo>
                  <a:lnTo>
                    <a:pt x="10370" y="467918"/>
                  </a:lnTo>
                  <a:lnTo>
                    <a:pt x="10259" y="466875"/>
                  </a:lnTo>
                  <a:lnTo>
                    <a:pt x="10141" y="465900"/>
                  </a:lnTo>
                  <a:lnTo>
                    <a:pt x="10008" y="464924"/>
                  </a:lnTo>
                  <a:lnTo>
                    <a:pt x="9867" y="463982"/>
                  </a:lnTo>
                  <a:lnTo>
                    <a:pt x="9719" y="463074"/>
                  </a:lnTo>
                  <a:lnTo>
                    <a:pt x="9557" y="462199"/>
                  </a:lnTo>
                  <a:lnTo>
                    <a:pt x="9387" y="461358"/>
                  </a:lnTo>
                  <a:lnTo>
                    <a:pt x="9209" y="460551"/>
                  </a:lnTo>
                  <a:lnTo>
                    <a:pt x="9025" y="459811"/>
                  </a:lnTo>
                  <a:lnTo>
                    <a:pt x="8825" y="459070"/>
                  </a:lnTo>
                  <a:lnTo>
                    <a:pt x="8618" y="458398"/>
                  </a:lnTo>
                  <a:lnTo>
                    <a:pt x="8411" y="457758"/>
                  </a:lnTo>
                  <a:lnTo>
                    <a:pt x="8190" y="457153"/>
                  </a:lnTo>
                  <a:lnTo>
                    <a:pt x="7968" y="456615"/>
                  </a:lnTo>
                  <a:lnTo>
                    <a:pt x="7731" y="456110"/>
                  </a:lnTo>
                  <a:lnTo>
                    <a:pt x="7495" y="455639"/>
                  </a:lnTo>
                  <a:lnTo>
                    <a:pt x="7251" y="455235"/>
                  </a:lnTo>
                  <a:lnTo>
                    <a:pt x="7000" y="454865"/>
                  </a:lnTo>
                  <a:lnTo>
                    <a:pt x="6741" y="454562"/>
                  </a:lnTo>
                  <a:lnTo>
                    <a:pt x="6482" y="454293"/>
                  </a:lnTo>
                  <a:lnTo>
                    <a:pt x="6216" y="454092"/>
                  </a:lnTo>
                  <a:lnTo>
                    <a:pt x="5950" y="453957"/>
                  </a:lnTo>
                  <a:lnTo>
                    <a:pt x="5677" y="453856"/>
                  </a:lnTo>
                  <a:lnTo>
                    <a:pt x="5396" y="453822"/>
                  </a:lnTo>
                  <a:close/>
                  <a:moveTo>
                    <a:pt x="5115" y="567059"/>
                  </a:moveTo>
                  <a:lnTo>
                    <a:pt x="4842" y="567160"/>
                  </a:lnTo>
                  <a:lnTo>
                    <a:pt x="4568" y="567328"/>
                  </a:lnTo>
                  <a:lnTo>
                    <a:pt x="4295" y="567530"/>
                  </a:lnTo>
                  <a:lnTo>
                    <a:pt x="4036" y="567766"/>
                  </a:lnTo>
                  <a:lnTo>
                    <a:pt x="3777" y="568102"/>
                  </a:lnTo>
                  <a:lnTo>
                    <a:pt x="3526" y="568472"/>
                  </a:lnTo>
                  <a:lnTo>
                    <a:pt x="3275" y="568876"/>
                  </a:lnTo>
                  <a:lnTo>
                    <a:pt x="3038" y="569347"/>
                  </a:lnTo>
                  <a:lnTo>
                    <a:pt x="2802" y="569885"/>
                  </a:lnTo>
                  <a:lnTo>
                    <a:pt x="2580" y="570423"/>
                  </a:lnTo>
                  <a:lnTo>
                    <a:pt x="2359" y="571029"/>
                  </a:lnTo>
                  <a:lnTo>
                    <a:pt x="2152" y="571702"/>
                  </a:lnTo>
                  <a:lnTo>
                    <a:pt x="1945" y="572408"/>
                  </a:lnTo>
                  <a:lnTo>
                    <a:pt x="1752" y="573115"/>
                  </a:lnTo>
                  <a:lnTo>
                    <a:pt x="1568" y="573889"/>
                  </a:lnTo>
                  <a:lnTo>
                    <a:pt x="1390" y="574730"/>
                  </a:lnTo>
                  <a:lnTo>
                    <a:pt x="1220" y="575571"/>
                  </a:lnTo>
                  <a:lnTo>
                    <a:pt x="1058" y="576445"/>
                  </a:lnTo>
                  <a:lnTo>
                    <a:pt x="910" y="577354"/>
                  </a:lnTo>
                  <a:lnTo>
                    <a:pt x="770" y="578296"/>
                  </a:lnTo>
                  <a:lnTo>
                    <a:pt x="644" y="579271"/>
                  </a:lnTo>
                  <a:lnTo>
                    <a:pt x="526" y="580280"/>
                  </a:lnTo>
                  <a:lnTo>
                    <a:pt x="415" y="581323"/>
                  </a:lnTo>
                  <a:lnTo>
                    <a:pt x="326" y="582400"/>
                  </a:lnTo>
                  <a:lnTo>
                    <a:pt x="237" y="583476"/>
                  </a:lnTo>
                  <a:lnTo>
                    <a:pt x="171" y="584586"/>
                  </a:lnTo>
                  <a:lnTo>
                    <a:pt x="112" y="585697"/>
                  </a:lnTo>
                  <a:lnTo>
                    <a:pt x="60" y="586840"/>
                  </a:lnTo>
                  <a:lnTo>
                    <a:pt x="31" y="588018"/>
                  </a:lnTo>
                  <a:lnTo>
                    <a:pt x="8" y="589195"/>
                  </a:lnTo>
                  <a:lnTo>
                    <a:pt x="1" y="590373"/>
                  </a:lnTo>
                  <a:lnTo>
                    <a:pt x="8" y="591618"/>
                  </a:lnTo>
                  <a:lnTo>
                    <a:pt x="31" y="592795"/>
                  </a:lnTo>
                  <a:lnTo>
                    <a:pt x="60" y="593972"/>
                  </a:lnTo>
                  <a:lnTo>
                    <a:pt x="112" y="595150"/>
                  </a:lnTo>
                  <a:lnTo>
                    <a:pt x="171" y="596294"/>
                  </a:lnTo>
                  <a:lnTo>
                    <a:pt x="237" y="597404"/>
                  </a:lnTo>
                  <a:lnTo>
                    <a:pt x="326" y="598480"/>
                  </a:lnTo>
                  <a:lnTo>
                    <a:pt x="415" y="599557"/>
                  </a:lnTo>
                  <a:lnTo>
                    <a:pt x="526" y="600600"/>
                  </a:lnTo>
                  <a:lnTo>
                    <a:pt x="644" y="601609"/>
                  </a:lnTo>
                  <a:lnTo>
                    <a:pt x="770" y="602585"/>
                  </a:lnTo>
                  <a:lnTo>
                    <a:pt x="910" y="603527"/>
                  </a:lnTo>
                  <a:lnTo>
                    <a:pt x="1058" y="604435"/>
                  </a:lnTo>
                  <a:lnTo>
                    <a:pt x="1220" y="605310"/>
                  </a:lnTo>
                  <a:lnTo>
                    <a:pt x="1390" y="606151"/>
                  </a:lnTo>
                  <a:lnTo>
                    <a:pt x="1568" y="606958"/>
                  </a:lnTo>
                  <a:lnTo>
                    <a:pt x="1752" y="607732"/>
                  </a:lnTo>
                  <a:lnTo>
                    <a:pt x="1945" y="608472"/>
                  </a:lnTo>
                  <a:lnTo>
                    <a:pt x="2152" y="609145"/>
                  </a:lnTo>
                  <a:lnTo>
                    <a:pt x="2359" y="609784"/>
                  </a:lnTo>
                  <a:lnTo>
                    <a:pt x="2580" y="610389"/>
                  </a:lnTo>
                  <a:lnTo>
                    <a:pt x="2802" y="610961"/>
                  </a:lnTo>
                  <a:lnTo>
                    <a:pt x="3038" y="611466"/>
                  </a:lnTo>
                  <a:lnTo>
                    <a:pt x="3275" y="611937"/>
                  </a:lnTo>
                  <a:lnTo>
                    <a:pt x="3526" y="612341"/>
                  </a:lnTo>
                  <a:lnTo>
                    <a:pt x="3777" y="612711"/>
                  </a:lnTo>
                  <a:lnTo>
                    <a:pt x="4036" y="613013"/>
                  </a:lnTo>
                  <a:lnTo>
                    <a:pt x="4295" y="613249"/>
                  </a:lnTo>
                  <a:lnTo>
                    <a:pt x="4568" y="613451"/>
                  </a:lnTo>
                  <a:lnTo>
                    <a:pt x="4842" y="613619"/>
                  </a:lnTo>
                  <a:lnTo>
                    <a:pt x="5115" y="613686"/>
                  </a:lnTo>
                  <a:lnTo>
                    <a:pt x="5396" y="613720"/>
                  </a:lnTo>
                  <a:lnTo>
                    <a:pt x="5677" y="613686"/>
                  </a:lnTo>
                  <a:lnTo>
                    <a:pt x="5950" y="613619"/>
                  </a:lnTo>
                  <a:lnTo>
                    <a:pt x="6216" y="613451"/>
                  </a:lnTo>
                  <a:lnTo>
                    <a:pt x="6482" y="613249"/>
                  </a:lnTo>
                  <a:lnTo>
                    <a:pt x="6741" y="613013"/>
                  </a:lnTo>
                  <a:lnTo>
                    <a:pt x="7000" y="612711"/>
                  </a:lnTo>
                  <a:lnTo>
                    <a:pt x="7251" y="612341"/>
                  </a:lnTo>
                  <a:lnTo>
                    <a:pt x="7495" y="611937"/>
                  </a:lnTo>
                  <a:lnTo>
                    <a:pt x="7731" y="611466"/>
                  </a:lnTo>
                  <a:lnTo>
                    <a:pt x="7968" y="610961"/>
                  </a:lnTo>
                  <a:lnTo>
                    <a:pt x="8190" y="610389"/>
                  </a:lnTo>
                  <a:lnTo>
                    <a:pt x="8411" y="609784"/>
                  </a:lnTo>
                  <a:lnTo>
                    <a:pt x="8618" y="609145"/>
                  </a:lnTo>
                  <a:lnTo>
                    <a:pt x="8825" y="608472"/>
                  </a:lnTo>
                  <a:lnTo>
                    <a:pt x="9025" y="607732"/>
                  </a:lnTo>
                  <a:lnTo>
                    <a:pt x="9209" y="606958"/>
                  </a:lnTo>
                  <a:lnTo>
                    <a:pt x="9387" y="606151"/>
                  </a:lnTo>
                  <a:lnTo>
                    <a:pt x="9557" y="605310"/>
                  </a:lnTo>
                  <a:lnTo>
                    <a:pt x="9719" y="604435"/>
                  </a:lnTo>
                  <a:lnTo>
                    <a:pt x="9867" y="603527"/>
                  </a:lnTo>
                  <a:lnTo>
                    <a:pt x="10008" y="602585"/>
                  </a:lnTo>
                  <a:lnTo>
                    <a:pt x="10141" y="601609"/>
                  </a:lnTo>
                  <a:lnTo>
                    <a:pt x="10259" y="600600"/>
                  </a:lnTo>
                  <a:lnTo>
                    <a:pt x="10370" y="599557"/>
                  </a:lnTo>
                  <a:lnTo>
                    <a:pt x="10466" y="598480"/>
                  </a:lnTo>
                  <a:lnTo>
                    <a:pt x="10554" y="597404"/>
                  </a:lnTo>
                  <a:lnTo>
                    <a:pt x="10621" y="596294"/>
                  </a:lnTo>
                  <a:lnTo>
                    <a:pt x="10687" y="595150"/>
                  </a:lnTo>
                  <a:lnTo>
                    <a:pt x="10732" y="593972"/>
                  </a:lnTo>
                  <a:lnTo>
                    <a:pt x="10769" y="592795"/>
                  </a:lnTo>
                  <a:lnTo>
                    <a:pt x="10791" y="591618"/>
                  </a:lnTo>
                  <a:lnTo>
                    <a:pt x="10798" y="590373"/>
                  </a:lnTo>
                  <a:lnTo>
                    <a:pt x="10791" y="589195"/>
                  </a:lnTo>
                  <a:lnTo>
                    <a:pt x="10769" y="588018"/>
                  </a:lnTo>
                  <a:lnTo>
                    <a:pt x="10732" y="586840"/>
                  </a:lnTo>
                  <a:lnTo>
                    <a:pt x="10687" y="585697"/>
                  </a:lnTo>
                  <a:lnTo>
                    <a:pt x="10621" y="584586"/>
                  </a:lnTo>
                  <a:lnTo>
                    <a:pt x="10554" y="583476"/>
                  </a:lnTo>
                  <a:lnTo>
                    <a:pt x="10466" y="582400"/>
                  </a:lnTo>
                  <a:lnTo>
                    <a:pt x="10370" y="581323"/>
                  </a:lnTo>
                  <a:lnTo>
                    <a:pt x="10259" y="580280"/>
                  </a:lnTo>
                  <a:lnTo>
                    <a:pt x="10141" y="579271"/>
                  </a:lnTo>
                  <a:lnTo>
                    <a:pt x="10008" y="578296"/>
                  </a:lnTo>
                  <a:lnTo>
                    <a:pt x="9867" y="577354"/>
                  </a:lnTo>
                  <a:lnTo>
                    <a:pt x="9719" y="576445"/>
                  </a:lnTo>
                  <a:lnTo>
                    <a:pt x="9557" y="575571"/>
                  </a:lnTo>
                  <a:lnTo>
                    <a:pt x="9387" y="574730"/>
                  </a:lnTo>
                  <a:lnTo>
                    <a:pt x="9209" y="573889"/>
                  </a:lnTo>
                  <a:lnTo>
                    <a:pt x="9025" y="573115"/>
                  </a:lnTo>
                  <a:lnTo>
                    <a:pt x="8825" y="572408"/>
                  </a:lnTo>
                  <a:lnTo>
                    <a:pt x="8618" y="571702"/>
                  </a:lnTo>
                  <a:lnTo>
                    <a:pt x="8411" y="571029"/>
                  </a:lnTo>
                  <a:lnTo>
                    <a:pt x="8190" y="570423"/>
                  </a:lnTo>
                  <a:lnTo>
                    <a:pt x="7968" y="569885"/>
                  </a:lnTo>
                  <a:lnTo>
                    <a:pt x="7731" y="569347"/>
                  </a:lnTo>
                  <a:lnTo>
                    <a:pt x="7495" y="568876"/>
                  </a:lnTo>
                  <a:lnTo>
                    <a:pt x="7251" y="568472"/>
                  </a:lnTo>
                  <a:lnTo>
                    <a:pt x="7000" y="568102"/>
                  </a:lnTo>
                  <a:lnTo>
                    <a:pt x="6741" y="567766"/>
                  </a:lnTo>
                  <a:lnTo>
                    <a:pt x="6482" y="567530"/>
                  </a:lnTo>
                  <a:lnTo>
                    <a:pt x="6216" y="567328"/>
                  </a:lnTo>
                  <a:lnTo>
                    <a:pt x="5950" y="567160"/>
                  </a:lnTo>
                  <a:lnTo>
                    <a:pt x="5677"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8"/>
            <p:cNvSpPr/>
            <p:nvPr/>
          </p:nvSpPr>
          <p:spPr>
            <a:xfrm>
              <a:off x="2244887" y="931941"/>
              <a:ext cx="30377" cy="405055"/>
            </a:xfrm>
            <a:custGeom>
              <a:rect b="b" l="l" r="r" t="t"/>
              <a:pathLst>
                <a:path extrusionOk="0" h="613720" w="10791">
                  <a:moveTo>
                    <a:pt x="5395" y="0"/>
                  </a:moveTo>
                  <a:lnTo>
                    <a:pt x="5114" y="34"/>
                  </a:lnTo>
                  <a:lnTo>
                    <a:pt x="4841" y="135"/>
                  </a:lnTo>
                  <a:lnTo>
                    <a:pt x="4568" y="269"/>
                  </a:lnTo>
                  <a:lnTo>
                    <a:pt x="4294" y="471"/>
                  </a:lnTo>
                  <a:lnTo>
                    <a:pt x="4035" y="740"/>
                  </a:lnTo>
                  <a:lnTo>
                    <a:pt x="3777" y="1043"/>
                  </a:lnTo>
                  <a:lnTo>
                    <a:pt x="3526" y="1413"/>
                  </a:lnTo>
                  <a:lnTo>
                    <a:pt x="3274" y="1850"/>
                  </a:lnTo>
                  <a:lnTo>
                    <a:pt x="3038" y="2321"/>
                  </a:lnTo>
                  <a:lnTo>
                    <a:pt x="2801" y="2826"/>
                  </a:lnTo>
                  <a:lnTo>
                    <a:pt x="2580" y="3398"/>
                  </a:lnTo>
                  <a:lnTo>
                    <a:pt x="2358" y="4003"/>
                  </a:lnTo>
                  <a:lnTo>
                    <a:pt x="2151" y="4643"/>
                  </a:lnTo>
                  <a:lnTo>
                    <a:pt x="1944" y="5349"/>
                  </a:lnTo>
                  <a:lnTo>
                    <a:pt x="1752" y="6089"/>
                  </a:lnTo>
                  <a:lnTo>
                    <a:pt x="1560" y="6863"/>
                  </a:lnTo>
                  <a:lnTo>
                    <a:pt x="1382" y="7670"/>
                  </a:lnTo>
                  <a:lnTo>
                    <a:pt x="1220" y="8511"/>
                  </a:lnTo>
                  <a:lnTo>
                    <a:pt x="1057" y="9420"/>
                  </a:lnTo>
                  <a:lnTo>
                    <a:pt x="909" y="10328"/>
                  </a:lnTo>
                  <a:lnTo>
                    <a:pt x="769" y="11270"/>
                  </a:lnTo>
                  <a:lnTo>
                    <a:pt x="643" y="12245"/>
                  </a:lnTo>
                  <a:lnTo>
                    <a:pt x="525" y="13255"/>
                  </a:lnTo>
                  <a:lnTo>
                    <a:pt x="414" y="14298"/>
                  </a:lnTo>
                  <a:lnTo>
                    <a:pt x="318" y="15340"/>
                  </a:lnTo>
                  <a:lnTo>
                    <a:pt x="237" y="16417"/>
                  </a:lnTo>
                  <a:lnTo>
                    <a:pt x="163" y="17527"/>
                  </a:lnTo>
                  <a:lnTo>
                    <a:pt x="104" y="18671"/>
                  </a:lnTo>
                  <a:lnTo>
                    <a:pt x="59" y="19815"/>
                  </a:lnTo>
                  <a:lnTo>
                    <a:pt x="30" y="20959"/>
                  </a:lnTo>
                  <a:lnTo>
                    <a:pt x="8" y="22136"/>
                  </a:lnTo>
                  <a:lnTo>
                    <a:pt x="0" y="23347"/>
                  </a:lnTo>
                  <a:lnTo>
                    <a:pt x="8" y="24558"/>
                  </a:lnTo>
                  <a:lnTo>
                    <a:pt x="30" y="25736"/>
                  </a:lnTo>
                  <a:lnTo>
                    <a:pt x="59" y="26879"/>
                  </a:lnTo>
                  <a:lnTo>
                    <a:pt x="104" y="28023"/>
                  </a:lnTo>
                  <a:lnTo>
                    <a:pt x="163" y="29167"/>
                  </a:lnTo>
                  <a:lnTo>
                    <a:pt x="237" y="30277"/>
                  </a:lnTo>
                  <a:lnTo>
                    <a:pt x="318" y="31354"/>
                  </a:lnTo>
                  <a:lnTo>
                    <a:pt x="414" y="32397"/>
                  </a:lnTo>
                  <a:lnTo>
                    <a:pt x="525" y="33440"/>
                  </a:lnTo>
                  <a:lnTo>
                    <a:pt x="643" y="34449"/>
                  </a:lnTo>
                  <a:lnTo>
                    <a:pt x="769" y="35424"/>
                  </a:lnTo>
                  <a:lnTo>
                    <a:pt x="909" y="36366"/>
                  </a:lnTo>
                  <a:lnTo>
                    <a:pt x="1057" y="37275"/>
                  </a:lnTo>
                  <a:lnTo>
                    <a:pt x="1220" y="38183"/>
                  </a:lnTo>
                  <a:lnTo>
                    <a:pt x="1382" y="39024"/>
                  </a:lnTo>
                  <a:lnTo>
                    <a:pt x="1560" y="39831"/>
                  </a:lnTo>
                  <a:lnTo>
                    <a:pt x="1752" y="40605"/>
                  </a:lnTo>
                  <a:lnTo>
                    <a:pt x="1944" y="41345"/>
                  </a:lnTo>
                  <a:lnTo>
                    <a:pt x="2151" y="42052"/>
                  </a:lnTo>
                  <a:lnTo>
                    <a:pt x="2358" y="42691"/>
                  </a:lnTo>
                  <a:lnTo>
                    <a:pt x="2580" y="43296"/>
                  </a:lnTo>
                  <a:lnTo>
                    <a:pt x="2801" y="43868"/>
                  </a:lnTo>
                  <a:lnTo>
                    <a:pt x="3038" y="44373"/>
                  </a:lnTo>
                  <a:lnTo>
                    <a:pt x="3274" y="44844"/>
                  </a:lnTo>
                  <a:lnTo>
                    <a:pt x="3526" y="45281"/>
                  </a:lnTo>
                  <a:lnTo>
                    <a:pt x="3777" y="45651"/>
                  </a:lnTo>
                  <a:lnTo>
                    <a:pt x="4035" y="45954"/>
                  </a:lnTo>
                  <a:lnTo>
                    <a:pt x="4294" y="46223"/>
                  </a:lnTo>
                  <a:lnTo>
                    <a:pt x="4568" y="46425"/>
                  </a:lnTo>
                  <a:lnTo>
                    <a:pt x="4841" y="46560"/>
                  </a:lnTo>
                  <a:lnTo>
                    <a:pt x="5114" y="46661"/>
                  </a:lnTo>
                  <a:lnTo>
                    <a:pt x="5395" y="46694"/>
                  </a:lnTo>
                  <a:lnTo>
                    <a:pt x="5676" y="46661"/>
                  </a:lnTo>
                  <a:lnTo>
                    <a:pt x="5950" y="46560"/>
                  </a:lnTo>
                  <a:lnTo>
                    <a:pt x="6216" y="46425"/>
                  </a:lnTo>
                  <a:lnTo>
                    <a:pt x="6482" y="46223"/>
                  </a:lnTo>
                  <a:lnTo>
                    <a:pt x="6740" y="45954"/>
                  </a:lnTo>
                  <a:lnTo>
                    <a:pt x="6999" y="45651"/>
                  </a:lnTo>
                  <a:lnTo>
                    <a:pt x="7250" y="45281"/>
                  </a:lnTo>
                  <a:lnTo>
                    <a:pt x="7494" y="44844"/>
                  </a:lnTo>
                  <a:lnTo>
                    <a:pt x="7731" y="44373"/>
                  </a:lnTo>
                  <a:lnTo>
                    <a:pt x="7960" y="43868"/>
                  </a:lnTo>
                  <a:lnTo>
                    <a:pt x="8189" y="43296"/>
                  </a:lnTo>
                  <a:lnTo>
                    <a:pt x="8411" y="42691"/>
                  </a:lnTo>
                  <a:lnTo>
                    <a:pt x="8618" y="42052"/>
                  </a:lnTo>
                  <a:lnTo>
                    <a:pt x="8824" y="41345"/>
                  </a:lnTo>
                  <a:lnTo>
                    <a:pt x="9017" y="40605"/>
                  </a:lnTo>
                  <a:lnTo>
                    <a:pt x="9209" y="39831"/>
                  </a:lnTo>
                  <a:lnTo>
                    <a:pt x="9386" y="39024"/>
                  </a:lnTo>
                  <a:lnTo>
                    <a:pt x="9556" y="38183"/>
                  </a:lnTo>
                  <a:lnTo>
                    <a:pt x="9719" y="37275"/>
                  </a:lnTo>
                  <a:lnTo>
                    <a:pt x="9867" y="36366"/>
                  </a:lnTo>
                  <a:lnTo>
                    <a:pt x="10007" y="35424"/>
                  </a:lnTo>
                  <a:lnTo>
                    <a:pt x="10140" y="34449"/>
                  </a:lnTo>
                  <a:lnTo>
                    <a:pt x="10258" y="33440"/>
                  </a:lnTo>
                  <a:lnTo>
                    <a:pt x="10369" y="32397"/>
                  </a:lnTo>
                  <a:lnTo>
                    <a:pt x="10465" y="31354"/>
                  </a:lnTo>
                  <a:lnTo>
                    <a:pt x="10546" y="30277"/>
                  </a:lnTo>
                  <a:lnTo>
                    <a:pt x="10620" y="29167"/>
                  </a:lnTo>
                  <a:lnTo>
                    <a:pt x="10687" y="28023"/>
                  </a:lnTo>
                  <a:lnTo>
                    <a:pt x="10731" y="26879"/>
                  </a:lnTo>
                  <a:lnTo>
                    <a:pt x="10768" y="25736"/>
                  </a:lnTo>
                  <a:lnTo>
                    <a:pt x="10790" y="24558"/>
                  </a:lnTo>
                  <a:lnTo>
                    <a:pt x="10790" y="23347"/>
                  </a:lnTo>
                  <a:lnTo>
                    <a:pt x="10790" y="22136"/>
                  </a:lnTo>
                  <a:lnTo>
                    <a:pt x="10768" y="20959"/>
                  </a:lnTo>
                  <a:lnTo>
                    <a:pt x="10731" y="19815"/>
                  </a:lnTo>
                  <a:lnTo>
                    <a:pt x="10687" y="18671"/>
                  </a:lnTo>
                  <a:lnTo>
                    <a:pt x="10620" y="17527"/>
                  </a:lnTo>
                  <a:lnTo>
                    <a:pt x="10546" y="16417"/>
                  </a:lnTo>
                  <a:lnTo>
                    <a:pt x="10465" y="15340"/>
                  </a:lnTo>
                  <a:lnTo>
                    <a:pt x="10369" y="14298"/>
                  </a:lnTo>
                  <a:lnTo>
                    <a:pt x="10258" y="13255"/>
                  </a:lnTo>
                  <a:lnTo>
                    <a:pt x="10140" y="12245"/>
                  </a:lnTo>
                  <a:lnTo>
                    <a:pt x="10007" y="11270"/>
                  </a:lnTo>
                  <a:lnTo>
                    <a:pt x="9867" y="10328"/>
                  </a:lnTo>
                  <a:lnTo>
                    <a:pt x="9719" y="9420"/>
                  </a:lnTo>
                  <a:lnTo>
                    <a:pt x="9556" y="8511"/>
                  </a:lnTo>
                  <a:lnTo>
                    <a:pt x="9386" y="7670"/>
                  </a:lnTo>
                  <a:lnTo>
                    <a:pt x="9209" y="6863"/>
                  </a:lnTo>
                  <a:lnTo>
                    <a:pt x="9017" y="6089"/>
                  </a:lnTo>
                  <a:lnTo>
                    <a:pt x="8824" y="5349"/>
                  </a:lnTo>
                  <a:lnTo>
                    <a:pt x="8618" y="4643"/>
                  </a:lnTo>
                  <a:lnTo>
                    <a:pt x="8411" y="4003"/>
                  </a:lnTo>
                  <a:lnTo>
                    <a:pt x="8189" y="3398"/>
                  </a:lnTo>
                  <a:lnTo>
                    <a:pt x="7960" y="2826"/>
                  </a:lnTo>
                  <a:lnTo>
                    <a:pt x="7731" y="2321"/>
                  </a:lnTo>
                  <a:lnTo>
                    <a:pt x="7494" y="1850"/>
                  </a:lnTo>
                  <a:lnTo>
                    <a:pt x="7250" y="1413"/>
                  </a:lnTo>
                  <a:lnTo>
                    <a:pt x="6999" y="1043"/>
                  </a:lnTo>
                  <a:lnTo>
                    <a:pt x="6740" y="740"/>
                  </a:lnTo>
                  <a:lnTo>
                    <a:pt x="6482" y="471"/>
                  </a:lnTo>
                  <a:lnTo>
                    <a:pt x="6216" y="269"/>
                  </a:lnTo>
                  <a:lnTo>
                    <a:pt x="5950" y="135"/>
                  </a:lnTo>
                  <a:lnTo>
                    <a:pt x="5676" y="34"/>
                  </a:lnTo>
                  <a:lnTo>
                    <a:pt x="5395" y="0"/>
                  </a:lnTo>
                  <a:close/>
                  <a:moveTo>
                    <a:pt x="5395" y="113472"/>
                  </a:moveTo>
                  <a:lnTo>
                    <a:pt x="5114" y="113506"/>
                  </a:lnTo>
                  <a:lnTo>
                    <a:pt x="4841" y="113573"/>
                  </a:lnTo>
                  <a:lnTo>
                    <a:pt x="4568" y="113742"/>
                  </a:lnTo>
                  <a:lnTo>
                    <a:pt x="4294" y="113943"/>
                  </a:lnTo>
                  <a:lnTo>
                    <a:pt x="4035" y="114213"/>
                  </a:lnTo>
                  <a:lnTo>
                    <a:pt x="3777" y="114515"/>
                  </a:lnTo>
                  <a:lnTo>
                    <a:pt x="3526" y="114885"/>
                  </a:lnTo>
                  <a:lnTo>
                    <a:pt x="3274" y="115323"/>
                  </a:lnTo>
                  <a:lnTo>
                    <a:pt x="3038" y="115794"/>
                  </a:lnTo>
                  <a:lnTo>
                    <a:pt x="2801" y="116298"/>
                  </a:lnTo>
                  <a:lnTo>
                    <a:pt x="2580" y="116870"/>
                  </a:lnTo>
                  <a:lnTo>
                    <a:pt x="2358" y="117476"/>
                  </a:lnTo>
                  <a:lnTo>
                    <a:pt x="2151" y="118115"/>
                  </a:lnTo>
                  <a:lnTo>
                    <a:pt x="1944" y="118821"/>
                  </a:lnTo>
                  <a:lnTo>
                    <a:pt x="1752" y="119562"/>
                  </a:lnTo>
                  <a:lnTo>
                    <a:pt x="1560" y="120335"/>
                  </a:lnTo>
                  <a:lnTo>
                    <a:pt x="1382" y="121143"/>
                  </a:lnTo>
                  <a:lnTo>
                    <a:pt x="1220" y="121984"/>
                  </a:lnTo>
                  <a:lnTo>
                    <a:pt x="1057" y="122858"/>
                  </a:lnTo>
                  <a:lnTo>
                    <a:pt x="909" y="123800"/>
                  </a:lnTo>
                  <a:lnTo>
                    <a:pt x="769" y="124742"/>
                  </a:lnTo>
                  <a:lnTo>
                    <a:pt x="643" y="125718"/>
                  </a:lnTo>
                  <a:lnTo>
                    <a:pt x="525" y="126727"/>
                  </a:lnTo>
                  <a:lnTo>
                    <a:pt x="414" y="127736"/>
                  </a:lnTo>
                  <a:lnTo>
                    <a:pt x="318" y="128813"/>
                  </a:lnTo>
                  <a:lnTo>
                    <a:pt x="237" y="129889"/>
                  </a:lnTo>
                  <a:lnTo>
                    <a:pt x="163" y="131000"/>
                  </a:lnTo>
                  <a:lnTo>
                    <a:pt x="104" y="132110"/>
                  </a:lnTo>
                  <a:lnTo>
                    <a:pt x="59" y="133254"/>
                  </a:lnTo>
                  <a:lnTo>
                    <a:pt x="30" y="134431"/>
                  </a:lnTo>
                  <a:lnTo>
                    <a:pt x="8" y="135608"/>
                  </a:lnTo>
                  <a:lnTo>
                    <a:pt x="0" y="136820"/>
                  </a:lnTo>
                  <a:lnTo>
                    <a:pt x="8" y="137997"/>
                  </a:lnTo>
                  <a:lnTo>
                    <a:pt x="30" y="139174"/>
                  </a:lnTo>
                  <a:lnTo>
                    <a:pt x="59" y="140352"/>
                  </a:lnTo>
                  <a:lnTo>
                    <a:pt x="104" y="141496"/>
                  </a:lnTo>
                  <a:lnTo>
                    <a:pt x="163" y="142640"/>
                  </a:lnTo>
                  <a:lnTo>
                    <a:pt x="237" y="143716"/>
                  </a:lnTo>
                  <a:lnTo>
                    <a:pt x="318" y="144826"/>
                  </a:lnTo>
                  <a:lnTo>
                    <a:pt x="414" y="145869"/>
                  </a:lnTo>
                  <a:lnTo>
                    <a:pt x="525" y="146912"/>
                  </a:lnTo>
                  <a:lnTo>
                    <a:pt x="643" y="147921"/>
                  </a:lnTo>
                  <a:lnTo>
                    <a:pt x="769" y="148897"/>
                  </a:lnTo>
                  <a:lnTo>
                    <a:pt x="909" y="149839"/>
                  </a:lnTo>
                  <a:lnTo>
                    <a:pt x="1057" y="150747"/>
                  </a:lnTo>
                  <a:lnTo>
                    <a:pt x="1220" y="151622"/>
                  </a:lnTo>
                  <a:lnTo>
                    <a:pt x="1382" y="152496"/>
                  </a:lnTo>
                  <a:lnTo>
                    <a:pt x="1560" y="153304"/>
                  </a:lnTo>
                  <a:lnTo>
                    <a:pt x="1752" y="154078"/>
                  </a:lnTo>
                  <a:lnTo>
                    <a:pt x="1944" y="154818"/>
                  </a:lnTo>
                  <a:lnTo>
                    <a:pt x="2151" y="155491"/>
                  </a:lnTo>
                  <a:lnTo>
                    <a:pt x="2358" y="156163"/>
                  </a:lnTo>
                  <a:lnTo>
                    <a:pt x="2580" y="156769"/>
                  </a:lnTo>
                  <a:lnTo>
                    <a:pt x="2801" y="157341"/>
                  </a:lnTo>
                  <a:lnTo>
                    <a:pt x="3038" y="157845"/>
                  </a:lnTo>
                  <a:lnTo>
                    <a:pt x="3274" y="158316"/>
                  </a:lnTo>
                  <a:lnTo>
                    <a:pt x="3526" y="158720"/>
                  </a:lnTo>
                  <a:lnTo>
                    <a:pt x="3777" y="159090"/>
                  </a:lnTo>
                  <a:lnTo>
                    <a:pt x="4035" y="159427"/>
                  </a:lnTo>
                  <a:lnTo>
                    <a:pt x="4294" y="159696"/>
                  </a:lnTo>
                  <a:lnTo>
                    <a:pt x="4568" y="159898"/>
                  </a:lnTo>
                  <a:lnTo>
                    <a:pt x="4841" y="160032"/>
                  </a:lnTo>
                  <a:lnTo>
                    <a:pt x="5114" y="160133"/>
                  </a:lnTo>
                  <a:lnTo>
                    <a:pt x="5395"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0" y="157341"/>
                  </a:lnTo>
                  <a:lnTo>
                    <a:pt x="8189" y="156769"/>
                  </a:lnTo>
                  <a:lnTo>
                    <a:pt x="8411" y="156163"/>
                  </a:lnTo>
                  <a:lnTo>
                    <a:pt x="8618" y="155491"/>
                  </a:lnTo>
                  <a:lnTo>
                    <a:pt x="8824" y="154818"/>
                  </a:lnTo>
                  <a:lnTo>
                    <a:pt x="9017" y="154078"/>
                  </a:lnTo>
                  <a:lnTo>
                    <a:pt x="9209" y="153304"/>
                  </a:lnTo>
                  <a:lnTo>
                    <a:pt x="9386" y="152496"/>
                  </a:lnTo>
                  <a:lnTo>
                    <a:pt x="9556" y="151622"/>
                  </a:lnTo>
                  <a:lnTo>
                    <a:pt x="9719" y="150747"/>
                  </a:lnTo>
                  <a:lnTo>
                    <a:pt x="9867" y="149839"/>
                  </a:lnTo>
                  <a:lnTo>
                    <a:pt x="10007" y="148897"/>
                  </a:lnTo>
                  <a:lnTo>
                    <a:pt x="10140" y="147921"/>
                  </a:lnTo>
                  <a:lnTo>
                    <a:pt x="10258" y="146912"/>
                  </a:lnTo>
                  <a:lnTo>
                    <a:pt x="10369" y="145869"/>
                  </a:lnTo>
                  <a:lnTo>
                    <a:pt x="10465" y="144826"/>
                  </a:lnTo>
                  <a:lnTo>
                    <a:pt x="10546" y="143716"/>
                  </a:lnTo>
                  <a:lnTo>
                    <a:pt x="10620" y="142640"/>
                  </a:lnTo>
                  <a:lnTo>
                    <a:pt x="10687" y="141496"/>
                  </a:lnTo>
                  <a:lnTo>
                    <a:pt x="10731" y="140352"/>
                  </a:lnTo>
                  <a:lnTo>
                    <a:pt x="10768" y="139174"/>
                  </a:lnTo>
                  <a:lnTo>
                    <a:pt x="10790" y="137997"/>
                  </a:lnTo>
                  <a:lnTo>
                    <a:pt x="10790" y="136820"/>
                  </a:lnTo>
                  <a:lnTo>
                    <a:pt x="10790" y="135608"/>
                  </a:lnTo>
                  <a:lnTo>
                    <a:pt x="10768" y="134431"/>
                  </a:lnTo>
                  <a:lnTo>
                    <a:pt x="10731" y="133254"/>
                  </a:lnTo>
                  <a:lnTo>
                    <a:pt x="10687" y="132110"/>
                  </a:lnTo>
                  <a:lnTo>
                    <a:pt x="10620" y="131000"/>
                  </a:lnTo>
                  <a:lnTo>
                    <a:pt x="10546" y="129889"/>
                  </a:lnTo>
                  <a:lnTo>
                    <a:pt x="10465" y="128813"/>
                  </a:lnTo>
                  <a:lnTo>
                    <a:pt x="10369" y="127736"/>
                  </a:lnTo>
                  <a:lnTo>
                    <a:pt x="10258" y="126727"/>
                  </a:lnTo>
                  <a:lnTo>
                    <a:pt x="10140" y="125718"/>
                  </a:lnTo>
                  <a:lnTo>
                    <a:pt x="10007" y="124742"/>
                  </a:lnTo>
                  <a:lnTo>
                    <a:pt x="9867" y="123800"/>
                  </a:lnTo>
                  <a:lnTo>
                    <a:pt x="9719" y="122858"/>
                  </a:lnTo>
                  <a:lnTo>
                    <a:pt x="9556" y="121984"/>
                  </a:lnTo>
                  <a:lnTo>
                    <a:pt x="9386" y="121143"/>
                  </a:lnTo>
                  <a:lnTo>
                    <a:pt x="9209" y="120335"/>
                  </a:lnTo>
                  <a:lnTo>
                    <a:pt x="9017" y="119562"/>
                  </a:lnTo>
                  <a:lnTo>
                    <a:pt x="8824" y="118821"/>
                  </a:lnTo>
                  <a:lnTo>
                    <a:pt x="8618" y="118115"/>
                  </a:lnTo>
                  <a:lnTo>
                    <a:pt x="8411" y="117476"/>
                  </a:lnTo>
                  <a:lnTo>
                    <a:pt x="8189" y="116870"/>
                  </a:lnTo>
                  <a:lnTo>
                    <a:pt x="7960"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395" y="113472"/>
                  </a:lnTo>
                  <a:close/>
                  <a:moveTo>
                    <a:pt x="5114" y="226945"/>
                  </a:moveTo>
                  <a:lnTo>
                    <a:pt x="4841" y="227046"/>
                  </a:lnTo>
                  <a:lnTo>
                    <a:pt x="4568" y="227214"/>
                  </a:lnTo>
                  <a:lnTo>
                    <a:pt x="4294" y="227416"/>
                  </a:lnTo>
                  <a:lnTo>
                    <a:pt x="4035" y="227651"/>
                  </a:lnTo>
                  <a:lnTo>
                    <a:pt x="3777" y="227988"/>
                  </a:lnTo>
                  <a:lnTo>
                    <a:pt x="3526" y="228358"/>
                  </a:lnTo>
                  <a:lnTo>
                    <a:pt x="3274" y="228761"/>
                  </a:lnTo>
                  <a:lnTo>
                    <a:pt x="3038" y="229232"/>
                  </a:lnTo>
                  <a:lnTo>
                    <a:pt x="2801" y="229771"/>
                  </a:lnTo>
                  <a:lnTo>
                    <a:pt x="2580" y="230309"/>
                  </a:lnTo>
                  <a:lnTo>
                    <a:pt x="2358" y="230915"/>
                  </a:lnTo>
                  <a:lnTo>
                    <a:pt x="2151" y="231587"/>
                  </a:lnTo>
                  <a:lnTo>
                    <a:pt x="1944" y="232260"/>
                  </a:lnTo>
                  <a:lnTo>
                    <a:pt x="1752" y="233000"/>
                  </a:lnTo>
                  <a:lnTo>
                    <a:pt x="1560" y="233774"/>
                  </a:lnTo>
                  <a:lnTo>
                    <a:pt x="1382" y="234581"/>
                  </a:lnTo>
                  <a:lnTo>
                    <a:pt x="1220" y="235422"/>
                  </a:lnTo>
                  <a:lnTo>
                    <a:pt x="1057" y="236331"/>
                  </a:lnTo>
                  <a:lnTo>
                    <a:pt x="909" y="237239"/>
                  </a:lnTo>
                  <a:lnTo>
                    <a:pt x="769" y="238181"/>
                  </a:lnTo>
                  <a:lnTo>
                    <a:pt x="643" y="239157"/>
                  </a:lnTo>
                  <a:lnTo>
                    <a:pt x="525" y="240166"/>
                  </a:lnTo>
                  <a:lnTo>
                    <a:pt x="414" y="241209"/>
                  </a:lnTo>
                  <a:lnTo>
                    <a:pt x="318" y="242252"/>
                  </a:lnTo>
                  <a:lnTo>
                    <a:pt x="237" y="243328"/>
                  </a:lnTo>
                  <a:lnTo>
                    <a:pt x="163" y="244438"/>
                  </a:lnTo>
                  <a:lnTo>
                    <a:pt x="104" y="245582"/>
                  </a:lnTo>
                  <a:lnTo>
                    <a:pt x="59" y="246726"/>
                  </a:lnTo>
                  <a:lnTo>
                    <a:pt x="30" y="247903"/>
                  </a:lnTo>
                  <a:lnTo>
                    <a:pt x="8" y="249081"/>
                  </a:lnTo>
                  <a:lnTo>
                    <a:pt x="0" y="250258"/>
                  </a:lnTo>
                  <a:lnTo>
                    <a:pt x="8" y="251469"/>
                  </a:lnTo>
                  <a:lnTo>
                    <a:pt x="30" y="252647"/>
                  </a:lnTo>
                  <a:lnTo>
                    <a:pt x="59" y="253824"/>
                  </a:lnTo>
                  <a:lnTo>
                    <a:pt x="104" y="254968"/>
                  </a:lnTo>
                  <a:lnTo>
                    <a:pt x="163" y="256078"/>
                  </a:lnTo>
                  <a:lnTo>
                    <a:pt x="237" y="257188"/>
                  </a:lnTo>
                  <a:lnTo>
                    <a:pt x="318" y="258265"/>
                  </a:lnTo>
                  <a:lnTo>
                    <a:pt x="414" y="259341"/>
                  </a:lnTo>
                  <a:lnTo>
                    <a:pt x="525" y="260384"/>
                  </a:lnTo>
                  <a:lnTo>
                    <a:pt x="643" y="261360"/>
                  </a:lnTo>
                  <a:lnTo>
                    <a:pt x="769" y="262336"/>
                  </a:lnTo>
                  <a:lnTo>
                    <a:pt x="909" y="263311"/>
                  </a:lnTo>
                  <a:lnTo>
                    <a:pt x="1057" y="264220"/>
                  </a:lnTo>
                  <a:lnTo>
                    <a:pt x="1220" y="265094"/>
                  </a:lnTo>
                  <a:lnTo>
                    <a:pt x="1382" y="265935"/>
                  </a:lnTo>
                  <a:lnTo>
                    <a:pt x="1560" y="266743"/>
                  </a:lnTo>
                  <a:lnTo>
                    <a:pt x="1752" y="267516"/>
                  </a:lnTo>
                  <a:lnTo>
                    <a:pt x="1944" y="268256"/>
                  </a:lnTo>
                  <a:lnTo>
                    <a:pt x="2151" y="268963"/>
                  </a:lnTo>
                  <a:lnTo>
                    <a:pt x="2358" y="269602"/>
                  </a:lnTo>
                  <a:lnTo>
                    <a:pt x="2580" y="270208"/>
                  </a:lnTo>
                  <a:lnTo>
                    <a:pt x="2801" y="270780"/>
                  </a:lnTo>
                  <a:lnTo>
                    <a:pt x="3038" y="271318"/>
                  </a:lnTo>
                  <a:lnTo>
                    <a:pt x="3274" y="271789"/>
                  </a:lnTo>
                  <a:lnTo>
                    <a:pt x="3526" y="272193"/>
                  </a:lnTo>
                  <a:lnTo>
                    <a:pt x="3777" y="272563"/>
                  </a:lnTo>
                  <a:lnTo>
                    <a:pt x="4035" y="272865"/>
                  </a:lnTo>
                  <a:lnTo>
                    <a:pt x="4294" y="273134"/>
                  </a:lnTo>
                  <a:lnTo>
                    <a:pt x="4568" y="273336"/>
                  </a:lnTo>
                  <a:lnTo>
                    <a:pt x="4841" y="273505"/>
                  </a:lnTo>
                  <a:lnTo>
                    <a:pt x="5114" y="273572"/>
                  </a:lnTo>
                  <a:lnTo>
                    <a:pt x="5395"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0" y="270780"/>
                  </a:lnTo>
                  <a:lnTo>
                    <a:pt x="8189" y="270208"/>
                  </a:lnTo>
                  <a:lnTo>
                    <a:pt x="8411" y="269602"/>
                  </a:lnTo>
                  <a:lnTo>
                    <a:pt x="8618" y="268963"/>
                  </a:lnTo>
                  <a:lnTo>
                    <a:pt x="8824" y="268256"/>
                  </a:lnTo>
                  <a:lnTo>
                    <a:pt x="9017" y="267516"/>
                  </a:lnTo>
                  <a:lnTo>
                    <a:pt x="9209" y="266743"/>
                  </a:lnTo>
                  <a:lnTo>
                    <a:pt x="9386" y="265935"/>
                  </a:lnTo>
                  <a:lnTo>
                    <a:pt x="9556" y="265094"/>
                  </a:lnTo>
                  <a:lnTo>
                    <a:pt x="9719" y="264220"/>
                  </a:lnTo>
                  <a:lnTo>
                    <a:pt x="9867" y="263311"/>
                  </a:lnTo>
                  <a:lnTo>
                    <a:pt x="10007" y="262336"/>
                  </a:lnTo>
                  <a:lnTo>
                    <a:pt x="10140" y="261360"/>
                  </a:lnTo>
                  <a:lnTo>
                    <a:pt x="10258" y="260384"/>
                  </a:lnTo>
                  <a:lnTo>
                    <a:pt x="10369" y="259341"/>
                  </a:lnTo>
                  <a:lnTo>
                    <a:pt x="10465" y="258265"/>
                  </a:lnTo>
                  <a:lnTo>
                    <a:pt x="10546" y="257188"/>
                  </a:lnTo>
                  <a:lnTo>
                    <a:pt x="10620" y="256078"/>
                  </a:lnTo>
                  <a:lnTo>
                    <a:pt x="10687" y="254968"/>
                  </a:lnTo>
                  <a:lnTo>
                    <a:pt x="10731" y="253824"/>
                  </a:lnTo>
                  <a:lnTo>
                    <a:pt x="10768" y="252647"/>
                  </a:lnTo>
                  <a:lnTo>
                    <a:pt x="10790" y="251469"/>
                  </a:lnTo>
                  <a:lnTo>
                    <a:pt x="10790" y="250258"/>
                  </a:lnTo>
                  <a:lnTo>
                    <a:pt x="10790" y="249081"/>
                  </a:lnTo>
                  <a:lnTo>
                    <a:pt x="10768" y="247903"/>
                  </a:lnTo>
                  <a:lnTo>
                    <a:pt x="10731" y="246726"/>
                  </a:lnTo>
                  <a:lnTo>
                    <a:pt x="10687" y="245582"/>
                  </a:lnTo>
                  <a:lnTo>
                    <a:pt x="10620" y="244438"/>
                  </a:lnTo>
                  <a:lnTo>
                    <a:pt x="10546" y="243328"/>
                  </a:lnTo>
                  <a:lnTo>
                    <a:pt x="10465" y="242252"/>
                  </a:lnTo>
                  <a:lnTo>
                    <a:pt x="10369" y="241209"/>
                  </a:lnTo>
                  <a:lnTo>
                    <a:pt x="10258" y="240166"/>
                  </a:lnTo>
                  <a:lnTo>
                    <a:pt x="10140" y="239157"/>
                  </a:lnTo>
                  <a:lnTo>
                    <a:pt x="10007" y="238181"/>
                  </a:lnTo>
                  <a:lnTo>
                    <a:pt x="9867" y="237239"/>
                  </a:lnTo>
                  <a:lnTo>
                    <a:pt x="9719" y="236331"/>
                  </a:lnTo>
                  <a:lnTo>
                    <a:pt x="9556" y="235422"/>
                  </a:lnTo>
                  <a:lnTo>
                    <a:pt x="9386" y="234581"/>
                  </a:lnTo>
                  <a:lnTo>
                    <a:pt x="9209" y="233774"/>
                  </a:lnTo>
                  <a:lnTo>
                    <a:pt x="9017" y="233000"/>
                  </a:lnTo>
                  <a:lnTo>
                    <a:pt x="8824" y="232260"/>
                  </a:lnTo>
                  <a:lnTo>
                    <a:pt x="8618" y="231587"/>
                  </a:lnTo>
                  <a:lnTo>
                    <a:pt x="8411" y="230915"/>
                  </a:lnTo>
                  <a:lnTo>
                    <a:pt x="8189" y="230309"/>
                  </a:lnTo>
                  <a:lnTo>
                    <a:pt x="7960"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14" y="340384"/>
                  </a:moveTo>
                  <a:lnTo>
                    <a:pt x="4841" y="340485"/>
                  </a:lnTo>
                  <a:lnTo>
                    <a:pt x="4568" y="340653"/>
                  </a:lnTo>
                  <a:lnTo>
                    <a:pt x="4294" y="340855"/>
                  </a:lnTo>
                  <a:lnTo>
                    <a:pt x="4035" y="341124"/>
                  </a:lnTo>
                  <a:lnTo>
                    <a:pt x="3777" y="341426"/>
                  </a:lnTo>
                  <a:lnTo>
                    <a:pt x="3526" y="341797"/>
                  </a:lnTo>
                  <a:lnTo>
                    <a:pt x="3274" y="342200"/>
                  </a:lnTo>
                  <a:lnTo>
                    <a:pt x="3038" y="342671"/>
                  </a:lnTo>
                  <a:lnTo>
                    <a:pt x="2801" y="343209"/>
                  </a:lnTo>
                  <a:lnTo>
                    <a:pt x="2580" y="343748"/>
                  </a:lnTo>
                  <a:lnTo>
                    <a:pt x="2358" y="344387"/>
                  </a:lnTo>
                  <a:lnTo>
                    <a:pt x="2151" y="345026"/>
                  </a:lnTo>
                  <a:lnTo>
                    <a:pt x="1944" y="345733"/>
                  </a:lnTo>
                  <a:lnTo>
                    <a:pt x="1752" y="346439"/>
                  </a:lnTo>
                  <a:lnTo>
                    <a:pt x="1560" y="347213"/>
                  </a:lnTo>
                  <a:lnTo>
                    <a:pt x="1382" y="348054"/>
                  </a:lnTo>
                  <a:lnTo>
                    <a:pt x="1220" y="348895"/>
                  </a:lnTo>
                  <a:lnTo>
                    <a:pt x="1057" y="349770"/>
                  </a:lnTo>
                  <a:lnTo>
                    <a:pt x="909" y="350678"/>
                  </a:lnTo>
                  <a:lnTo>
                    <a:pt x="769" y="351620"/>
                  </a:lnTo>
                  <a:lnTo>
                    <a:pt x="643" y="352595"/>
                  </a:lnTo>
                  <a:lnTo>
                    <a:pt x="525" y="353605"/>
                  </a:lnTo>
                  <a:lnTo>
                    <a:pt x="414" y="354648"/>
                  </a:lnTo>
                  <a:lnTo>
                    <a:pt x="318" y="355724"/>
                  </a:lnTo>
                  <a:lnTo>
                    <a:pt x="237" y="356801"/>
                  </a:lnTo>
                  <a:lnTo>
                    <a:pt x="163" y="357911"/>
                  </a:lnTo>
                  <a:lnTo>
                    <a:pt x="104" y="359021"/>
                  </a:lnTo>
                  <a:lnTo>
                    <a:pt x="59" y="360165"/>
                  </a:lnTo>
                  <a:lnTo>
                    <a:pt x="30" y="361342"/>
                  </a:lnTo>
                  <a:lnTo>
                    <a:pt x="8" y="362520"/>
                  </a:lnTo>
                  <a:lnTo>
                    <a:pt x="0" y="363697"/>
                  </a:lnTo>
                  <a:lnTo>
                    <a:pt x="8" y="364908"/>
                  </a:lnTo>
                  <a:lnTo>
                    <a:pt x="30" y="366086"/>
                  </a:lnTo>
                  <a:lnTo>
                    <a:pt x="59" y="367263"/>
                  </a:lnTo>
                  <a:lnTo>
                    <a:pt x="104" y="368407"/>
                  </a:lnTo>
                  <a:lnTo>
                    <a:pt x="163" y="369517"/>
                  </a:lnTo>
                  <a:lnTo>
                    <a:pt x="237" y="370627"/>
                  </a:lnTo>
                  <a:lnTo>
                    <a:pt x="318" y="371704"/>
                  </a:lnTo>
                  <a:lnTo>
                    <a:pt x="414" y="372780"/>
                  </a:lnTo>
                  <a:lnTo>
                    <a:pt x="525" y="373823"/>
                  </a:lnTo>
                  <a:lnTo>
                    <a:pt x="643" y="374799"/>
                  </a:lnTo>
                  <a:lnTo>
                    <a:pt x="769" y="375808"/>
                  </a:lnTo>
                  <a:lnTo>
                    <a:pt x="909" y="376750"/>
                  </a:lnTo>
                  <a:lnTo>
                    <a:pt x="1057" y="377658"/>
                  </a:lnTo>
                  <a:lnTo>
                    <a:pt x="1220" y="378533"/>
                  </a:lnTo>
                  <a:lnTo>
                    <a:pt x="1382" y="379374"/>
                  </a:lnTo>
                  <a:lnTo>
                    <a:pt x="1560" y="380215"/>
                  </a:lnTo>
                  <a:lnTo>
                    <a:pt x="1752" y="380989"/>
                  </a:lnTo>
                  <a:lnTo>
                    <a:pt x="1944" y="381695"/>
                  </a:lnTo>
                  <a:lnTo>
                    <a:pt x="2151" y="382402"/>
                  </a:lnTo>
                  <a:lnTo>
                    <a:pt x="2358" y="383041"/>
                  </a:lnTo>
                  <a:lnTo>
                    <a:pt x="2580" y="383680"/>
                  </a:lnTo>
                  <a:lnTo>
                    <a:pt x="2801" y="384218"/>
                  </a:lnTo>
                  <a:lnTo>
                    <a:pt x="3038" y="384757"/>
                  </a:lnTo>
                  <a:lnTo>
                    <a:pt x="3274" y="385228"/>
                  </a:lnTo>
                  <a:lnTo>
                    <a:pt x="3526" y="385631"/>
                  </a:lnTo>
                  <a:lnTo>
                    <a:pt x="3777" y="386001"/>
                  </a:lnTo>
                  <a:lnTo>
                    <a:pt x="4035" y="386304"/>
                  </a:lnTo>
                  <a:lnTo>
                    <a:pt x="4294" y="386573"/>
                  </a:lnTo>
                  <a:lnTo>
                    <a:pt x="4568" y="386775"/>
                  </a:lnTo>
                  <a:lnTo>
                    <a:pt x="4841" y="386943"/>
                  </a:lnTo>
                  <a:lnTo>
                    <a:pt x="5114"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0" y="384218"/>
                  </a:lnTo>
                  <a:lnTo>
                    <a:pt x="8189" y="383680"/>
                  </a:lnTo>
                  <a:lnTo>
                    <a:pt x="8411" y="383041"/>
                  </a:lnTo>
                  <a:lnTo>
                    <a:pt x="8618" y="382402"/>
                  </a:lnTo>
                  <a:lnTo>
                    <a:pt x="8824" y="381695"/>
                  </a:lnTo>
                  <a:lnTo>
                    <a:pt x="9017" y="380989"/>
                  </a:lnTo>
                  <a:lnTo>
                    <a:pt x="9209" y="380215"/>
                  </a:lnTo>
                  <a:lnTo>
                    <a:pt x="9386" y="379374"/>
                  </a:lnTo>
                  <a:lnTo>
                    <a:pt x="9556" y="378533"/>
                  </a:lnTo>
                  <a:lnTo>
                    <a:pt x="9719" y="377658"/>
                  </a:lnTo>
                  <a:lnTo>
                    <a:pt x="9867" y="376750"/>
                  </a:lnTo>
                  <a:lnTo>
                    <a:pt x="10007" y="375808"/>
                  </a:lnTo>
                  <a:lnTo>
                    <a:pt x="10140" y="374799"/>
                  </a:lnTo>
                  <a:lnTo>
                    <a:pt x="10258" y="373823"/>
                  </a:lnTo>
                  <a:lnTo>
                    <a:pt x="10369" y="372780"/>
                  </a:lnTo>
                  <a:lnTo>
                    <a:pt x="10465" y="371704"/>
                  </a:lnTo>
                  <a:lnTo>
                    <a:pt x="10546" y="370627"/>
                  </a:lnTo>
                  <a:lnTo>
                    <a:pt x="10620" y="369517"/>
                  </a:lnTo>
                  <a:lnTo>
                    <a:pt x="10687" y="368407"/>
                  </a:lnTo>
                  <a:lnTo>
                    <a:pt x="10731" y="367263"/>
                  </a:lnTo>
                  <a:lnTo>
                    <a:pt x="10768" y="366086"/>
                  </a:lnTo>
                  <a:lnTo>
                    <a:pt x="10790" y="364908"/>
                  </a:lnTo>
                  <a:lnTo>
                    <a:pt x="10790" y="363697"/>
                  </a:lnTo>
                  <a:lnTo>
                    <a:pt x="10790" y="362520"/>
                  </a:lnTo>
                  <a:lnTo>
                    <a:pt x="10768" y="361342"/>
                  </a:lnTo>
                  <a:lnTo>
                    <a:pt x="10731" y="360165"/>
                  </a:lnTo>
                  <a:lnTo>
                    <a:pt x="10687" y="359021"/>
                  </a:lnTo>
                  <a:lnTo>
                    <a:pt x="10620" y="357911"/>
                  </a:lnTo>
                  <a:lnTo>
                    <a:pt x="10546" y="356801"/>
                  </a:lnTo>
                  <a:lnTo>
                    <a:pt x="10465" y="355724"/>
                  </a:lnTo>
                  <a:lnTo>
                    <a:pt x="10369" y="354648"/>
                  </a:lnTo>
                  <a:lnTo>
                    <a:pt x="10258" y="353605"/>
                  </a:lnTo>
                  <a:lnTo>
                    <a:pt x="10140" y="352595"/>
                  </a:lnTo>
                  <a:lnTo>
                    <a:pt x="10007" y="351620"/>
                  </a:lnTo>
                  <a:lnTo>
                    <a:pt x="9867" y="350678"/>
                  </a:lnTo>
                  <a:lnTo>
                    <a:pt x="9719" y="349770"/>
                  </a:lnTo>
                  <a:lnTo>
                    <a:pt x="9556" y="348895"/>
                  </a:lnTo>
                  <a:lnTo>
                    <a:pt x="9386" y="348054"/>
                  </a:lnTo>
                  <a:lnTo>
                    <a:pt x="9209" y="347213"/>
                  </a:lnTo>
                  <a:lnTo>
                    <a:pt x="9017" y="346439"/>
                  </a:lnTo>
                  <a:lnTo>
                    <a:pt x="8824" y="345733"/>
                  </a:lnTo>
                  <a:lnTo>
                    <a:pt x="8618" y="345026"/>
                  </a:lnTo>
                  <a:lnTo>
                    <a:pt x="8411" y="344387"/>
                  </a:lnTo>
                  <a:lnTo>
                    <a:pt x="8189" y="343748"/>
                  </a:lnTo>
                  <a:lnTo>
                    <a:pt x="7960"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395" y="453822"/>
                  </a:moveTo>
                  <a:lnTo>
                    <a:pt x="5114" y="453856"/>
                  </a:lnTo>
                  <a:lnTo>
                    <a:pt x="4841" y="453957"/>
                  </a:lnTo>
                  <a:lnTo>
                    <a:pt x="4568" y="454092"/>
                  </a:lnTo>
                  <a:lnTo>
                    <a:pt x="4294" y="454293"/>
                  </a:lnTo>
                  <a:lnTo>
                    <a:pt x="4035" y="454562"/>
                  </a:lnTo>
                  <a:lnTo>
                    <a:pt x="3777" y="454865"/>
                  </a:lnTo>
                  <a:lnTo>
                    <a:pt x="3526" y="455235"/>
                  </a:lnTo>
                  <a:lnTo>
                    <a:pt x="3274" y="455639"/>
                  </a:lnTo>
                  <a:lnTo>
                    <a:pt x="3038" y="456110"/>
                  </a:lnTo>
                  <a:lnTo>
                    <a:pt x="2801" y="456615"/>
                  </a:lnTo>
                  <a:lnTo>
                    <a:pt x="2580" y="457153"/>
                  </a:lnTo>
                  <a:lnTo>
                    <a:pt x="2358" y="457758"/>
                  </a:lnTo>
                  <a:lnTo>
                    <a:pt x="2151" y="458398"/>
                  </a:lnTo>
                  <a:lnTo>
                    <a:pt x="1944" y="459070"/>
                  </a:lnTo>
                  <a:lnTo>
                    <a:pt x="1752" y="459811"/>
                  </a:lnTo>
                  <a:lnTo>
                    <a:pt x="1560" y="460551"/>
                  </a:lnTo>
                  <a:lnTo>
                    <a:pt x="1382" y="461358"/>
                  </a:lnTo>
                  <a:lnTo>
                    <a:pt x="1220" y="462199"/>
                  </a:lnTo>
                  <a:lnTo>
                    <a:pt x="1057" y="463074"/>
                  </a:lnTo>
                  <a:lnTo>
                    <a:pt x="909" y="463982"/>
                  </a:lnTo>
                  <a:lnTo>
                    <a:pt x="769" y="464924"/>
                  </a:lnTo>
                  <a:lnTo>
                    <a:pt x="643" y="465900"/>
                  </a:lnTo>
                  <a:lnTo>
                    <a:pt x="525" y="466875"/>
                  </a:lnTo>
                  <a:lnTo>
                    <a:pt x="414" y="467918"/>
                  </a:lnTo>
                  <a:lnTo>
                    <a:pt x="318" y="468961"/>
                  </a:lnTo>
                  <a:lnTo>
                    <a:pt x="237" y="470038"/>
                  </a:lnTo>
                  <a:lnTo>
                    <a:pt x="163" y="471148"/>
                  </a:lnTo>
                  <a:lnTo>
                    <a:pt x="104" y="472258"/>
                  </a:lnTo>
                  <a:lnTo>
                    <a:pt x="59" y="473402"/>
                  </a:lnTo>
                  <a:lnTo>
                    <a:pt x="30" y="474579"/>
                  </a:lnTo>
                  <a:lnTo>
                    <a:pt x="8" y="475757"/>
                  </a:lnTo>
                  <a:lnTo>
                    <a:pt x="0" y="476934"/>
                  </a:lnTo>
                  <a:lnTo>
                    <a:pt x="8" y="478179"/>
                  </a:lnTo>
                  <a:lnTo>
                    <a:pt x="30" y="479356"/>
                  </a:lnTo>
                  <a:lnTo>
                    <a:pt x="59" y="480534"/>
                  </a:lnTo>
                  <a:lnTo>
                    <a:pt x="104" y="481711"/>
                  </a:lnTo>
                  <a:lnTo>
                    <a:pt x="163" y="482855"/>
                  </a:lnTo>
                  <a:lnTo>
                    <a:pt x="237" y="483965"/>
                  </a:lnTo>
                  <a:lnTo>
                    <a:pt x="318" y="485075"/>
                  </a:lnTo>
                  <a:lnTo>
                    <a:pt x="414" y="486152"/>
                  </a:lnTo>
                  <a:lnTo>
                    <a:pt x="525" y="487195"/>
                  </a:lnTo>
                  <a:lnTo>
                    <a:pt x="643" y="488204"/>
                  </a:lnTo>
                  <a:lnTo>
                    <a:pt x="769" y="489179"/>
                  </a:lnTo>
                  <a:lnTo>
                    <a:pt x="909" y="490155"/>
                  </a:lnTo>
                  <a:lnTo>
                    <a:pt x="1057" y="491063"/>
                  </a:lnTo>
                  <a:lnTo>
                    <a:pt x="1220" y="491972"/>
                  </a:lnTo>
                  <a:lnTo>
                    <a:pt x="1382" y="492813"/>
                  </a:lnTo>
                  <a:lnTo>
                    <a:pt x="1560" y="493620"/>
                  </a:lnTo>
                  <a:lnTo>
                    <a:pt x="1752" y="494394"/>
                  </a:lnTo>
                  <a:lnTo>
                    <a:pt x="1944" y="495134"/>
                  </a:lnTo>
                  <a:lnTo>
                    <a:pt x="2151" y="495840"/>
                  </a:lnTo>
                  <a:lnTo>
                    <a:pt x="2358" y="496513"/>
                  </a:lnTo>
                  <a:lnTo>
                    <a:pt x="2580" y="497119"/>
                  </a:lnTo>
                  <a:lnTo>
                    <a:pt x="2801" y="497691"/>
                  </a:lnTo>
                  <a:lnTo>
                    <a:pt x="3038" y="498195"/>
                  </a:lnTo>
                  <a:lnTo>
                    <a:pt x="3274" y="498666"/>
                  </a:lnTo>
                  <a:lnTo>
                    <a:pt x="3526" y="499104"/>
                  </a:lnTo>
                  <a:lnTo>
                    <a:pt x="3777" y="499474"/>
                  </a:lnTo>
                  <a:lnTo>
                    <a:pt x="4035" y="499777"/>
                  </a:lnTo>
                  <a:lnTo>
                    <a:pt x="4294" y="500046"/>
                  </a:lnTo>
                  <a:lnTo>
                    <a:pt x="4568" y="500248"/>
                  </a:lnTo>
                  <a:lnTo>
                    <a:pt x="4841" y="500382"/>
                  </a:lnTo>
                  <a:lnTo>
                    <a:pt x="5114" y="500483"/>
                  </a:lnTo>
                  <a:lnTo>
                    <a:pt x="5395"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0" y="497691"/>
                  </a:lnTo>
                  <a:lnTo>
                    <a:pt x="8189" y="497119"/>
                  </a:lnTo>
                  <a:lnTo>
                    <a:pt x="8411" y="496513"/>
                  </a:lnTo>
                  <a:lnTo>
                    <a:pt x="8618" y="495840"/>
                  </a:lnTo>
                  <a:lnTo>
                    <a:pt x="8824" y="495134"/>
                  </a:lnTo>
                  <a:lnTo>
                    <a:pt x="9017" y="494394"/>
                  </a:lnTo>
                  <a:lnTo>
                    <a:pt x="9209" y="493620"/>
                  </a:lnTo>
                  <a:lnTo>
                    <a:pt x="9386" y="492813"/>
                  </a:lnTo>
                  <a:lnTo>
                    <a:pt x="9556" y="491972"/>
                  </a:lnTo>
                  <a:lnTo>
                    <a:pt x="9719" y="491063"/>
                  </a:lnTo>
                  <a:lnTo>
                    <a:pt x="9867" y="490155"/>
                  </a:lnTo>
                  <a:lnTo>
                    <a:pt x="10007" y="489179"/>
                  </a:lnTo>
                  <a:lnTo>
                    <a:pt x="10140" y="488204"/>
                  </a:lnTo>
                  <a:lnTo>
                    <a:pt x="10258" y="487195"/>
                  </a:lnTo>
                  <a:lnTo>
                    <a:pt x="10369" y="486152"/>
                  </a:lnTo>
                  <a:lnTo>
                    <a:pt x="10465" y="485075"/>
                  </a:lnTo>
                  <a:lnTo>
                    <a:pt x="10546" y="483965"/>
                  </a:lnTo>
                  <a:lnTo>
                    <a:pt x="10620" y="482855"/>
                  </a:lnTo>
                  <a:lnTo>
                    <a:pt x="10687" y="481711"/>
                  </a:lnTo>
                  <a:lnTo>
                    <a:pt x="10731" y="480534"/>
                  </a:lnTo>
                  <a:lnTo>
                    <a:pt x="10768" y="479356"/>
                  </a:lnTo>
                  <a:lnTo>
                    <a:pt x="10790" y="478179"/>
                  </a:lnTo>
                  <a:lnTo>
                    <a:pt x="10790" y="476934"/>
                  </a:lnTo>
                  <a:lnTo>
                    <a:pt x="10790" y="475757"/>
                  </a:lnTo>
                  <a:lnTo>
                    <a:pt x="10768" y="474579"/>
                  </a:lnTo>
                  <a:lnTo>
                    <a:pt x="10731" y="473402"/>
                  </a:lnTo>
                  <a:lnTo>
                    <a:pt x="10687" y="472258"/>
                  </a:lnTo>
                  <a:lnTo>
                    <a:pt x="10620" y="471148"/>
                  </a:lnTo>
                  <a:lnTo>
                    <a:pt x="10546" y="470038"/>
                  </a:lnTo>
                  <a:lnTo>
                    <a:pt x="10465" y="468961"/>
                  </a:lnTo>
                  <a:lnTo>
                    <a:pt x="10369" y="467918"/>
                  </a:lnTo>
                  <a:lnTo>
                    <a:pt x="10258" y="466875"/>
                  </a:lnTo>
                  <a:lnTo>
                    <a:pt x="10140" y="465900"/>
                  </a:lnTo>
                  <a:lnTo>
                    <a:pt x="10007" y="464924"/>
                  </a:lnTo>
                  <a:lnTo>
                    <a:pt x="9867" y="463982"/>
                  </a:lnTo>
                  <a:lnTo>
                    <a:pt x="9719" y="463074"/>
                  </a:lnTo>
                  <a:lnTo>
                    <a:pt x="9556" y="462199"/>
                  </a:lnTo>
                  <a:lnTo>
                    <a:pt x="9386" y="461358"/>
                  </a:lnTo>
                  <a:lnTo>
                    <a:pt x="9209" y="460551"/>
                  </a:lnTo>
                  <a:lnTo>
                    <a:pt x="9017" y="459811"/>
                  </a:lnTo>
                  <a:lnTo>
                    <a:pt x="8824" y="459070"/>
                  </a:lnTo>
                  <a:lnTo>
                    <a:pt x="8618" y="458398"/>
                  </a:lnTo>
                  <a:lnTo>
                    <a:pt x="8411" y="457758"/>
                  </a:lnTo>
                  <a:lnTo>
                    <a:pt x="8189" y="457153"/>
                  </a:lnTo>
                  <a:lnTo>
                    <a:pt x="7960"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395" y="453822"/>
                  </a:lnTo>
                  <a:close/>
                  <a:moveTo>
                    <a:pt x="5114" y="567059"/>
                  </a:moveTo>
                  <a:lnTo>
                    <a:pt x="4841" y="567160"/>
                  </a:lnTo>
                  <a:lnTo>
                    <a:pt x="4568" y="567328"/>
                  </a:lnTo>
                  <a:lnTo>
                    <a:pt x="4294" y="567530"/>
                  </a:lnTo>
                  <a:lnTo>
                    <a:pt x="4035" y="567766"/>
                  </a:lnTo>
                  <a:lnTo>
                    <a:pt x="3777" y="568102"/>
                  </a:lnTo>
                  <a:lnTo>
                    <a:pt x="3526" y="568472"/>
                  </a:lnTo>
                  <a:lnTo>
                    <a:pt x="3274" y="568876"/>
                  </a:lnTo>
                  <a:lnTo>
                    <a:pt x="3038" y="569347"/>
                  </a:lnTo>
                  <a:lnTo>
                    <a:pt x="2801" y="569885"/>
                  </a:lnTo>
                  <a:lnTo>
                    <a:pt x="2580" y="570423"/>
                  </a:lnTo>
                  <a:lnTo>
                    <a:pt x="2358" y="571029"/>
                  </a:lnTo>
                  <a:lnTo>
                    <a:pt x="2151" y="571702"/>
                  </a:lnTo>
                  <a:lnTo>
                    <a:pt x="1944" y="572408"/>
                  </a:lnTo>
                  <a:lnTo>
                    <a:pt x="1752" y="573115"/>
                  </a:lnTo>
                  <a:lnTo>
                    <a:pt x="1560" y="573889"/>
                  </a:lnTo>
                  <a:lnTo>
                    <a:pt x="1382" y="574730"/>
                  </a:lnTo>
                  <a:lnTo>
                    <a:pt x="1220" y="575571"/>
                  </a:lnTo>
                  <a:lnTo>
                    <a:pt x="1057" y="576445"/>
                  </a:lnTo>
                  <a:lnTo>
                    <a:pt x="909" y="577354"/>
                  </a:lnTo>
                  <a:lnTo>
                    <a:pt x="769" y="578296"/>
                  </a:lnTo>
                  <a:lnTo>
                    <a:pt x="643" y="579271"/>
                  </a:lnTo>
                  <a:lnTo>
                    <a:pt x="525" y="580280"/>
                  </a:lnTo>
                  <a:lnTo>
                    <a:pt x="414" y="581323"/>
                  </a:lnTo>
                  <a:lnTo>
                    <a:pt x="318" y="582400"/>
                  </a:lnTo>
                  <a:lnTo>
                    <a:pt x="237" y="583476"/>
                  </a:lnTo>
                  <a:lnTo>
                    <a:pt x="163" y="584586"/>
                  </a:lnTo>
                  <a:lnTo>
                    <a:pt x="104" y="585697"/>
                  </a:lnTo>
                  <a:lnTo>
                    <a:pt x="59" y="586840"/>
                  </a:lnTo>
                  <a:lnTo>
                    <a:pt x="30" y="588018"/>
                  </a:lnTo>
                  <a:lnTo>
                    <a:pt x="8" y="589195"/>
                  </a:lnTo>
                  <a:lnTo>
                    <a:pt x="0" y="590373"/>
                  </a:lnTo>
                  <a:lnTo>
                    <a:pt x="8" y="591618"/>
                  </a:lnTo>
                  <a:lnTo>
                    <a:pt x="30" y="592795"/>
                  </a:lnTo>
                  <a:lnTo>
                    <a:pt x="59" y="593972"/>
                  </a:lnTo>
                  <a:lnTo>
                    <a:pt x="104" y="595150"/>
                  </a:lnTo>
                  <a:lnTo>
                    <a:pt x="163" y="596294"/>
                  </a:lnTo>
                  <a:lnTo>
                    <a:pt x="237" y="597404"/>
                  </a:lnTo>
                  <a:lnTo>
                    <a:pt x="318" y="598480"/>
                  </a:lnTo>
                  <a:lnTo>
                    <a:pt x="414" y="599557"/>
                  </a:lnTo>
                  <a:lnTo>
                    <a:pt x="525" y="600600"/>
                  </a:lnTo>
                  <a:lnTo>
                    <a:pt x="643" y="601609"/>
                  </a:lnTo>
                  <a:lnTo>
                    <a:pt x="769" y="602585"/>
                  </a:lnTo>
                  <a:lnTo>
                    <a:pt x="909" y="603527"/>
                  </a:lnTo>
                  <a:lnTo>
                    <a:pt x="1057" y="604435"/>
                  </a:lnTo>
                  <a:lnTo>
                    <a:pt x="1220" y="605310"/>
                  </a:lnTo>
                  <a:lnTo>
                    <a:pt x="1382" y="606151"/>
                  </a:lnTo>
                  <a:lnTo>
                    <a:pt x="1560" y="606958"/>
                  </a:lnTo>
                  <a:lnTo>
                    <a:pt x="1752" y="607732"/>
                  </a:lnTo>
                  <a:lnTo>
                    <a:pt x="1944" y="608472"/>
                  </a:lnTo>
                  <a:lnTo>
                    <a:pt x="2151" y="609145"/>
                  </a:lnTo>
                  <a:lnTo>
                    <a:pt x="2358" y="609784"/>
                  </a:lnTo>
                  <a:lnTo>
                    <a:pt x="2580" y="610389"/>
                  </a:lnTo>
                  <a:lnTo>
                    <a:pt x="2801" y="610961"/>
                  </a:lnTo>
                  <a:lnTo>
                    <a:pt x="3038" y="611466"/>
                  </a:lnTo>
                  <a:lnTo>
                    <a:pt x="3274" y="611937"/>
                  </a:lnTo>
                  <a:lnTo>
                    <a:pt x="3526" y="612341"/>
                  </a:lnTo>
                  <a:lnTo>
                    <a:pt x="3777" y="612711"/>
                  </a:lnTo>
                  <a:lnTo>
                    <a:pt x="4035" y="613013"/>
                  </a:lnTo>
                  <a:lnTo>
                    <a:pt x="4294" y="613249"/>
                  </a:lnTo>
                  <a:lnTo>
                    <a:pt x="4568" y="613451"/>
                  </a:lnTo>
                  <a:lnTo>
                    <a:pt x="4841" y="613619"/>
                  </a:lnTo>
                  <a:lnTo>
                    <a:pt x="5114" y="613686"/>
                  </a:lnTo>
                  <a:lnTo>
                    <a:pt x="5395"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0" y="610961"/>
                  </a:lnTo>
                  <a:lnTo>
                    <a:pt x="8189" y="610389"/>
                  </a:lnTo>
                  <a:lnTo>
                    <a:pt x="8411" y="609784"/>
                  </a:lnTo>
                  <a:lnTo>
                    <a:pt x="8618" y="609145"/>
                  </a:lnTo>
                  <a:lnTo>
                    <a:pt x="8824" y="608472"/>
                  </a:lnTo>
                  <a:lnTo>
                    <a:pt x="9017" y="607732"/>
                  </a:lnTo>
                  <a:lnTo>
                    <a:pt x="9209" y="606958"/>
                  </a:lnTo>
                  <a:lnTo>
                    <a:pt x="9386" y="606151"/>
                  </a:lnTo>
                  <a:lnTo>
                    <a:pt x="9556" y="605310"/>
                  </a:lnTo>
                  <a:lnTo>
                    <a:pt x="9719" y="604435"/>
                  </a:lnTo>
                  <a:lnTo>
                    <a:pt x="9867" y="603527"/>
                  </a:lnTo>
                  <a:lnTo>
                    <a:pt x="10007" y="602585"/>
                  </a:lnTo>
                  <a:lnTo>
                    <a:pt x="10140" y="601609"/>
                  </a:lnTo>
                  <a:lnTo>
                    <a:pt x="10258" y="600600"/>
                  </a:lnTo>
                  <a:lnTo>
                    <a:pt x="10369" y="599557"/>
                  </a:lnTo>
                  <a:lnTo>
                    <a:pt x="10465" y="598480"/>
                  </a:lnTo>
                  <a:lnTo>
                    <a:pt x="10546" y="597404"/>
                  </a:lnTo>
                  <a:lnTo>
                    <a:pt x="10620" y="596294"/>
                  </a:lnTo>
                  <a:lnTo>
                    <a:pt x="10687" y="595150"/>
                  </a:lnTo>
                  <a:lnTo>
                    <a:pt x="10731" y="593972"/>
                  </a:lnTo>
                  <a:lnTo>
                    <a:pt x="10768" y="592795"/>
                  </a:lnTo>
                  <a:lnTo>
                    <a:pt x="10790" y="591618"/>
                  </a:lnTo>
                  <a:lnTo>
                    <a:pt x="10790" y="590373"/>
                  </a:lnTo>
                  <a:lnTo>
                    <a:pt x="10790" y="589195"/>
                  </a:lnTo>
                  <a:lnTo>
                    <a:pt x="10768" y="588018"/>
                  </a:lnTo>
                  <a:lnTo>
                    <a:pt x="10731" y="586840"/>
                  </a:lnTo>
                  <a:lnTo>
                    <a:pt x="10687" y="585697"/>
                  </a:lnTo>
                  <a:lnTo>
                    <a:pt x="10620" y="584586"/>
                  </a:lnTo>
                  <a:lnTo>
                    <a:pt x="10546" y="583476"/>
                  </a:lnTo>
                  <a:lnTo>
                    <a:pt x="10465" y="582400"/>
                  </a:lnTo>
                  <a:lnTo>
                    <a:pt x="10369" y="581323"/>
                  </a:lnTo>
                  <a:lnTo>
                    <a:pt x="10258" y="580280"/>
                  </a:lnTo>
                  <a:lnTo>
                    <a:pt x="10140" y="579271"/>
                  </a:lnTo>
                  <a:lnTo>
                    <a:pt x="10007" y="578296"/>
                  </a:lnTo>
                  <a:lnTo>
                    <a:pt x="9867" y="577354"/>
                  </a:lnTo>
                  <a:lnTo>
                    <a:pt x="9719" y="576445"/>
                  </a:lnTo>
                  <a:lnTo>
                    <a:pt x="9556" y="575571"/>
                  </a:lnTo>
                  <a:lnTo>
                    <a:pt x="9386" y="574730"/>
                  </a:lnTo>
                  <a:lnTo>
                    <a:pt x="9209" y="573889"/>
                  </a:lnTo>
                  <a:lnTo>
                    <a:pt x="9017" y="573115"/>
                  </a:lnTo>
                  <a:lnTo>
                    <a:pt x="8824" y="572408"/>
                  </a:lnTo>
                  <a:lnTo>
                    <a:pt x="8618" y="571702"/>
                  </a:lnTo>
                  <a:lnTo>
                    <a:pt x="8411" y="571029"/>
                  </a:lnTo>
                  <a:lnTo>
                    <a:pt x="8189" y="570423"/>
                  </a:lnTo>
                  <a:lnTo>
                    <a:pt x="7960"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 name="Google Shape;430;p28"/>
          <p:cNvSpPr/>
          <p:nvPr/>
        </p:nvSpPr>
        <p:spPr>
          <a:xfrm>
            <a:off x="8423900" y="4457700"/>
            <a:ext cx="728100" cy="68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 name="Google Shape;431;p28"/>
          <p:cNvGrpSpPr/>
          <p:nvPr/>
        </p:nvGrpSpPr>
        <p:grpSpPr>
          <a:xfrm>
            <a:off x="8334780" y="4178786"/>
            <a:ext cx="178442" cy="405535"/>
            <a:chOff x="10402525" y="1504158"/>
            <a:chExt cx="326757" cy="742601"/>
          </a:xfrm>
        </p:grpSpPr>
        <p:sp>
          <p:nvSpPr>
            <p:cNvPr id="432" name="Google Shape;432;p28"/>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8"/>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8"/>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35" name="Google Shape;435;p28"/>
          <p:cNvCxnSpPr/>
          <p:nvPr/>
        </p:nvCxnSpPr>
        <p:spPr>
          <a:xfrm rot="10800000">
            <a:off x="8705572" y="757750"/>
            <a:ext cx="0" cy="24675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436" name="Shape 436"/>
        <p:cNvGrpSpPr/>
        <p:nvPr/>
      </p:nvGrpSpPr>
      <p:grpSpPr>
        <a:xfrm>
          <a:off x="0" y="0"/>
          <a:ext cx="0" cy="0"/>
          <a:chOff x="0" y="0"/>
          <a:chExt cx="0" cy="0"/>
        </a:xfrm>
      </p:grpSpPr>
      <p:sp>
        <p:nvSpPr>
          <p:cNvPr id="437" name="Google Shape;437;p29"/>
          <p:cNvSpPr txBox="1"/>
          <p:nvPr>
            <p:ph type="ctrTitle"/>
          </p:nvPr>
        </p:nvSpPr>
        <p:spPr>
          <a:xfrm>
            <a:off x="720000" y="540000"/>
            <a:ext cx="4519500" cy="8697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38" name="Google Shape;438;p29"/>
          <p:cNvSpPr txBox="1"/>
          <p:nvPr>
            <p:ph idx="1" type="subTitle"/>
          </p:nvPr>
        </p:nvSpPr>
        <p:spPr>
          <a:xfrm>
            <a:off x="720000" y="1409700"/>
            <a:ext cx="45195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439" name="Google Shape;439;p29"/>
          <p:cNvSpPr txBox="1"/>
          <p:nvPr/>
        </p:nvSpPr>
        <p:spPr>
          <a:xfrm>
            <a:off x="720000" y="3124375"/>
            <a:ext cx="3411300" cy="96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000000"/>
                </a:solidFill>
                <a:latin typeface="Questrial"/>
                <a:ea typeface="Questrial"/>
                <a:cs typeface="Questrial"/>
                <a:sym typeface="Questrial"/>
              </a:rPr>
              <a:t>CREDITS: This presentation template was created by </a:t>
            </a:r>
            <a:r>
              <a:rPr b="1" lang="en" sz="1200" u="sng">
                <a:solidFill>
                  <a:srgbClr val="000000"/>
                </a:solidFill>
                <a:latin typeface="Questrial"/>
                <a:ea typeface="Questrial"/>
                <a:cs typeface="Questrial"/>
                <a:sym typeface="Questrial"/>
                <a:hlinkClick r:id="rId2">
                  <a:extLst>
                    <a:ext uri="{A12FA001-AC4F-418D-AE19-62706E023703}">
                      <ahyp:hlinkClr val="tx"/>
                    </a:ext>
                  </a:extLst>
                </a:hlinkClick>
              </a:rPr>
              <a:t>Slidesgo</a:t>
            </a:r>
            <a:r>
              <a:rPr b="1" lang="en" sz="1200">
                <a:solidFill>
                  <a:srgbClr val="000000"/>
                </a:solidFill>
                <a:latin typeface="Questrial"/>
                <a:ea typeface="Questrial"/>
                <a:cs typeface="Questrial"/>
                <a:sym typeface="Questrial"/>
              </a:rPr>
              <a:t>,</a:t>
            </a:r>
            <a:r>
              <a:rPr lang="en" sz="1200">
                <a:solidFill>
                  <a:srgbClr val="000000"/>
                </a:solidFill>
                <a:latin typeface="Questrial"/>
                <a:ea typeface="Questrial"/>
                <a:cs typeface="Questrial"/>
                <a:sym typeface="Questrial"/>
              </a:rPr>
              <a:t> including icons by </a:t>
            </a:r>
            <a:r>
              <a:rPr b="1" lang="en" sz="1200" u="sng">
                <a:solidFill>
                  <a:srgbClr val="000000"/>
                </a:solidFill>
                <a:latin typeface="Questrial"/>
                <a:ea typeface="Questrial"/>
                <a:cs typeface="Questrial"/>
                <a:sym typeface="Questrial"/>
                <a:hlinkClick r:id="rId3">
                  <a:extLst>
                    <a:ext uri="{A12FA001-AC4F-418D-AE19-62706E023703}">
                      <ahyp:hlinkClr val="tx"/>
                    </a:ext>
                  </a:extLst>
                </a:hlinkClick>
              </a:rPr>
              <a:t>Flaticon</a:t>
            </a:r>
            <a:r>
              <a:rPr lang="en" sz="1200">
                <a:solidFill>
                  <a:srgbClr val="000000"/>
                </a:solidFill>
                <a:latin typeface="Questrial"/>
                <a:ea typeface="Questrial"/>
                <a:cs typeface="Questrial"/>
                <a:sym typeface="Questrial"/>
              </a:rPr>
              <a:t>, infographics &amp; images by </a:t>
            </a:r>
            <a:r>
              <a:rPr b="1" lang="en" sz="1200" u="sng">
                <a:solidFill>
                  <a:srgbClr val="000000"/>
                </a:solidFill>
                <a:latin typeface="Questrial"/>
                <a:ea typeface="Questrial"/>
                <a:cs typeface="Questrial"/>
                <a:sym typeface="Questrial"/>
                <a:hlinkClick r:id="rId4">
                  <a:extLst>
                    <a:ext uri="{A12FA001-AC4F-418D-AE19-62706E023703}">
                      <ahyp:hlinkClr val="tx"/>
                    </a:ext>
                  </a:extLst>
                </a:hlinkClick>
              </a:rPr>
              <a:t>Freepik</a:t>
            </a:r>
            <a:r>
              <a:rPr lang="en" sz="1200">
                <a:solidFill>
                  <a:srgbClr val="000000"/>
                </a:solidFill>
                <a:latin typeface="Questrial"/>
                <a:ea typeface="Questrial"/>
                <a:cs typeface="Questrial"/>
                <a:sym typeface="Questrial"/>
              </a:rPr>
              <a:t> </a:t>
            </a:r>
            <a:endParaRPr b="1" sz="1200">
              <a:solidFill>
                <a:srgbClr val="000000"/>
              </a:solidFill>
              <a:latin typeface="Questrial"/>
              <a:ea typeface="Questrial"/>
              <a:cs typeface="Questrial"/>
              <a:sym typeface="Questrial"/>
            </a:endParaRPr>
          </a:p>
        </p:txBody>
      </p:sp>
      <p:sp>
        <p:nvSpPr>
          <p:cNvPr id="440" name="Google Shape;440;p29"/>
          <p:cNvSpPr/>
          <p:nvPr/>
        </p:nvSpPr>
        <p:spPr>
          <a:xfrm>
            <a:off x="400050" y="0"/>
            <a:ext cx="1748100" cy="405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9"/>
          <p:cNvSpPr/>
          <p:nvPr/>
        </p:nvSpPr>
        <p:spPr>
          <a:xfrm>
            <a:off x="0" y="4850200"/>
            <a:ext cx="2916900" cy="353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9"/>
          <p:cNvSpPr/>
          <p:nvPr/>
        </p:nvSpPr>
        <p:spPr>
          <a:xfrm flipH="1">
            <a:off x="5399400" y="909475"/>
            <a:ext cx="3079800" cy="3203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9"/>
          <p:cNvSpPr/>
          <p:nvPr/>
        </p:nvSpPr>
        <p:spPr>
          <a:xfrm>
            <a:off x="8104525" y="3314700"/>
            <a:ext cx="728100" cy="1828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4" name="Google Shape;444;p29"/>
          <p:cNvCxnSpPr/>
          <p:nvPr/>
        </p:nvCxnSpPr>
        <p:spPr>
          <a:xfrm>
            <a:off x="5869063" y="302175"/>
            <a:ext cx="3337500" cy="0"/>
          </a:xfrm>
          <a:prstGeom prst="straightConnector1">
            <a:avLst/>
          </a:prstGeom>
          <a:noFill/>
          <a:ln cap="flat" cmpd="sng" w="9525">
            <a:solidFill>
              <a:schemeClr val="dk1"/>
            </a:solidFill>
            <a:prstDash val="solid"/>
            <a:round/>
            <a:headEnd len="med" w="med" type="none"/>
            <a:tailEnd len="med" w="med" type="none"/>
          </a:ln>
        </p:spPr>
      </p:cxnSp>
      <p:grpSp>
        <p:nvGrpSpPr>
          <p:cNvPr id="445" name="Google Shape;445;p29"/>
          <p:cNvGrpSpPr/>
          <p:nvPr/>
        </p:nvGrpSpPr>
        <p:grpSpPr>
          <a:xfrm>
            <a:off x="7926092" y="2909161"/>
            <a:ext cx="178442" cy="405535"/>
            <a:chOff x="10402525" y="1504158"/>
            <a:chExt cx="326757" cy="742601"/>
          </a:xfrm>
        </p:grpSpPr>
        <p:sp>
          <p:nvSpPr>
            <p:cNvPr id="446" name="Google Shape;446;p29"/>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9"/>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9"/>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8">
    <p:spTree>
      <p:nvGrpSpPr>
        <p:cNvPr id="449" name="Shape 449"/>
        <p:cNvGrpSpPr/>
        <p:nvPr/>
      </p:nvGrpSpPr>
      <p:grpSpPr>
        <a:xfrm>
          <a:off x="0" y="0"/>
          <a:ext cx="0" cy="0"/>
          <a:chOff x="0" y="0"/>
          <a:chExt cx="0" cy="0"/>
        </a:xfrm>
      </p:grpSpPr>
      <p:sp>
        <p:nvSpPr>
          <p:cNvPr id="450" name="Google Shape;450;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400">
                <a:latin typeface="Lexend Deca"/>
                <a:ea typeface="Lexend Deca"/>
                <a:cs typeface="Lexend Deca"/>
                <a:sym typeface="Lexend Deca"/>
              </a:defRPr>
            </a:lvl1pPr>
            <a:lvl2pPr lvl="1">
              <a:spcBef>
                <a:spcPts val="0"/>
              </a:spcBef>
              <a:spcAft>
                <a:spcPts val="0"/>
              </a:spcAft>
              <a:buSzPts val="2800"/>
              <a:buNone/>
              <a:defRPr>
                <a:latin typeface="Questrial"/>
                <a:ea typeface="Questrial"/>
                <a:cs typeface="Questrial"/>
                <a:sym typeface="Questrial"/>
              </a:defRPr>
            </a:lvl2pPr>
            <a:lvl3pPr lvl="2">
              <a:spcBef>
                <a:spcPts val="0"/>
              </a:spcBef>
              <a:spcAft>
                <a:spcPts val="0"/>
              </a:spcAft>
              <a:buSzPts val="2800"/>
              <a:buNone/>
              <a:defRPr>
                <a:latin typeface="Questrial"/>
                <a:ea typeface="Questrial"/>
                <a:cs typeface="Questrial"/>
                <a:sym typeface="Questrial"/>
              </a:defRPr>
            </a:lvl3pPr>
            <a:lvl4pPr lvl="3">
              <a:spcBef>
                <a:spcPts val="0"/>
              </a:spcBef>
              <a:spcAft>
                <a:spcPts val="0"/>
              </a:spcAft>
              <a:buSzPts val="2800"/>
              <a:buNone/>
              <a:defRPr>
                <a:latin typeface="Questrial"/>
                <a:ea typeface="Questrial"/>
                <a:cs typeface="Questrial"/>
                <a:sym typeface="Questrial"/>
              </a:defRPr>
            </a:lvl4pPr>
            <a:lvl5pPr lvl="4">
              <a:spcBef>
                <a:spcPts val="0"/>
              </a:spcBef>
              <a:spcAft>
                <a:spcPts val="0"/>
              </a:spcAft>
              <a:buSzPts val="2800"/>
              <a:buNone/>
              <a:defRPr>
                <a:latin typeface="Questrial"/>
                <a:ea typeface="Questrial"/>
                <a:cs typeface="Questrial"/>
                <a:sym typeface="Questrial"/>
              </a:defRPr>
            </a:lvl5pPr>
            <a:lvl6pPr lvl="5">
              <a:spcBef>
                <a:spcPts val="0"/>
              </a:spcBef>
              <a:spcAft>
                <a:spcPts val="0"/>
              </a:spcAft>
              <a:buSzPts val="2800"/>
              <a:buNone/>
              <a:defRPr>
                <a:latin typeface="Questrial"/>
                <a:ea typeface="Questrial"/>
                <a:cs typeface="Questrial"/>
                <a:sym typeface="Questrial"/>
              </a:defRPr>
            </a:lvl6pPr>
            <a:lvl7pPr lvl="6">
              <a:spcBef>
                <a:spcPts val="0"/>
              </a:spcBef>
              <a:spcAft>
                <a:spcPts val="0"/>
              </a:spcAft>
              <a:buSzPts val="2800"/>
              <a:buNone/>
              <a:defRPr>
                <a:latin typeface="Questrial"/>
                <a:ea typeface="Questrial"/>
                <a:cs typeface="Questrial"/>
                <a:sym typeface="Questrial"/>
              </a:defRPr>
            </a:lvl7pPr>
            <a:lvl8pPr lvl="7">
              <a:spcBef>
                <a:spcPts val="0"/>
              </a:spcBef>
              <a:spcAft>
                <a:spcPts val="0"/>
              </a:spcAft>
              <a:buSzPts val="2800"/>
              <a:buNone/>
              <a:defRPr>
                <a:latin typeface="Questrial"/>
                <a:ea typeface="Questrial"/>
                <a:cs typeface="Questrial"/>
                <a:sym typeface="Questrial"/>
              </a:defRPr>
            </a:lvl8pPr>
            <a:lvl9pPr lvl="8">
              <a:spcBef>
                <a:spcPts val="0"/>
              </a:spcBef>
              <a:spcAft>
                <a:spcPts val="0"/>
              </a:spcAft>
              <a:buSzPts val="2800"/>
              <a:buNone/>
              <a:defRPr>
                <a:latin typeface="Questrial"/>
                <a:ea typeface="Questrial"/>
                <a:cs typeface="Questrial"/>
                <a:sym typeface="Questrial"/>
              </a:defRPr>
            </a:lvl9pPr>
          </a:lstStyle>
          <a:p/>
        </p:txBody>
      </p:sp>
      <p:sp>
        <p:nvSpPr>
          <p:cNvPr id="451" name="Google Shape;451;p30"/>
          <p:cNvSpPr/>
          <p:nvPr/>
        </p:nvSpPr>
        <p:spPr>
          <a:xfrm>
            <a:off x="8423900" y="4457700"/>
            <a:ext cx="728100" cy="68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0"/>
          <p:cNvSpPr/>
          <p:nvPr/>
        </p:nvSpPr>
        <p:spPr>
          <a:xfrm>
            <a:off x="-24450" y="1337000"/>
            <a:ext cx="530100" cy="2922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0"/>
          <p:cNvSpPr/>
          <p:nvPr/>
        </p:nvSpPr>
        <p:spPr>
          <a:xfrm>
            <a:off x="5866500" y="1160575"/>
            <a:ext cx="3285600" cy="353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4" name="Google Shape;454;p30"/>
          <p:cNvCxnSpPr/>
          <p:nvPr/>
        </p:nvCxnSpPr>
        <p:spPr>
          <a:xfrm>
            <a:off x="5869063" y="302175"/>
            <a:ext cx="3337500" cy="0"/>
          </a:xfrm>
          <a:prstGeom prst="straightConnector1">
            <a:avLst/>
          </a:prstGeom>
          <a:noFill/>
          <a:ln cap="flat" cmpd="sng" w="9525">
            <a:solidFill>
              <a:schemeClr val="dk1"/>
            </a:solidFill>
            <a:prstDash val="solid"/>
            <a:round/>
            <a:headEnd len="med" w="med" type="none"/>
            <a:tailEnd len="med" w="med" type="none"/>
          </a:ln>
        </p:spPr>
      </p:cxnSp>
      <p:sp>
        <p:nvSpPr>
          <p:cNvPr id="455" name="Google Shape;455;p30"/>
          <p:cNvSpPr/>
          <p:nvPr/>
        </p:nvSpPr>
        <p:spPr>
          <a:xfrm flipH="1">
            <a:off x="1447650" y="1309800"/>
            <a:ext cx="3656400" cy="3828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8" name="Shape 48"/>
        <p:cNvGrpSpPr/>
        <p:nvPr/>
      </p:nvGrpSpPr>
      <p:grpSpPr>
        <a:xfrm>
          <a:off x="0" y="0"/>
          <a:ext cx="0" cy="0"/>
          <a:chOff x="0" y="0"/>
          <a:chExt cx="0" cy="0"/>
        </a:xfrm>
      </p:grpSpPr>
      <p:grpSp>
        <p:nvGrpSpPr>
          <p:cNvPr id="49" name="Google Shape;49;p4"/>
          <p:cNvGrpSpPr/>
          <p:nvPr/>
        </p:nvGrpSpPr>
        <p:grpSpPr>
          <a:xfrm>
            <a:off x="-5700" y="0"/>
            <a:ext cx="9157800" cy="4998725"/>
            <a:chOff x="-5700" y="0"/>
            <a:chExt cx="9157800" cy="4998725"/>
          </a:xfrm>
        </p:grpSpPr>
        <p:sp>
          <p:nvSpPr>
            <p:cNvPr id="50" name="Google Shape;50;p4"/>
            <p:cNvSpPr/>
            <p:nvPr/>
          </p:nvSpPr>
          <p:spPr>
            <a:xfrm>
              <a:off x="-5700" y="0"/>
              <a:ext cx="596400" cy="1349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8801100" y="1828800"/>
              <a:ext cx="342900" cy="1859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8423900" y="0"/>
              <a:ext cx="728100" cy="68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 name="Google Shape;53;p4"/>
            <p:cNvGrpSpPr/>
            <p:nvPr/>
          </p:nvGrpSpPr>
          <p:grpSpPr>
            <a:xfrm>
              <a:off x="8334780" y="445036"/>
              <a:ext cx="178442" cy="405535"/>
              <a:chOff x="10402525" y="1504158"/>
              <a:chExt cx="326757" cy="742601"/>
            </a:xfrm>
          </p:grpSpPr>
          <p:sp>
            <p:nvSpPr>
              <p:cNvPr id="54" name="Google Shape;54;p4"/>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4"/>
            <p:cNvSpPr/>
            <p:nvPr/>
          </p:nvSpPr>
          <p:spPr>
            <a:xfrm>
              <a:off x="0" y="4865525"/>
              <a:ext cx="1446300" cy="133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a:off x="391175" y="204450"/>
              <a:ext cx="54900" cy="1494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 name="Google Shape;59;p4"/>
            <p:cNvCxnSpPr/>
            <p:nvPr/>
          </p:nvCxnSpPr>
          <p:spPr>
            <a:xfrm>
              <a:off x="5702700" y="4785525"/>
              <a:ext cx="3449400" cy="0"/>
            </a:xfrm>
            <a:prstGeom prst="straightConnector1">
              <a:avLst/>
            </a:prstGeom>
            <a:noFill/>
            <a:ln cap="flat" cmpd="sng" w="9525">
              <a:solidFill>
                <a:schemeClr val="dk1"/>
              </a:solidFill>
              <a:prstDash val="solid"/>
              <a:round/>
              <a:headEnd len="med" w="med" type="none"/>
              <a:tailEnd len="med" w="med" type="none"/>
            </a:ln>
          </p:spPr>
        </p:cxnSp>
      </p:grpSp>
      <p:sp>
        <p:nvSpPr>
          <p:cNvPr id="60" name="Google Shape;60;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1" name="Google Shape;61;p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Comfortaa"/>
              <a:buAutoNum type="arabicPeriod"/>
              <a:defRPr sz="1200">
                <a:solidFill>
                  <a:srgbClr val="434343"/>
                </a:solidFill>
              </a:defRPr>
            </a:lvl1pPr>
            <a:lvl2pPr indent="-304800" lvl="1" marL="914400" rtl="0">
              <a:lnSpc>
                <a:spcPct val="115000"/>
              </a:lnSpc>
              <a:spcBef>
                <a:spcPts val="1600"/>
              </a:spcBef>
              <a:spcAft>
                <a:spcPts val="0"/>
              </a:spcAft>
              <a:buClr>
                <a:srgbClr val="024427"/>
              </a:buClr>
              <a:buSzPts val="1200"/>
              <a:buFont typeface="Roboto Condensed Light"/>
              <a:buAutoNum type="alphaLcPeriod"/>
              <a:defRPr>
                <a:solidFill>
                  <a:srgbClr val="434343"/>
                </a:solidFill>
              </a:defRPr>
            </a:lvl2pPr>
            <a:lvl3pPr indent="-304800" lvl="2" marL="1371600" rtl="0">
              <a:lnSpc>
                <a:spcPct val="115000"/>
              </a:lnSpc>
              <a:spcBef>
                <a:spcPts val="1600"/>
              </a:spcBef>
              <a:spcAft>
                <a:spcPts val="0"/>
              </a:spcAft>
              <a:buClr>
                <a:srgbClr val="024427"/>
              </a:buClr>
              <a:buSzPts val="1200"/>
              <a:buFont typeface="Roboto Condensed Light"/>
              <a:buAutoNum type="romanLcPeriod"/>
              <a:defRPr>
                <a:solidFill>
                  <a:srgbClr val="434343"/>
                </a:solidFill>
              </a:defRPr>
            </a:lvl3pPr>
            <a:lvl4pPr indent="-304800" lvl="3" marL="1828800" rtl="0">
              <a:lnSpc>
                <a:spcPct val="115000"/>
              </a:lnSpc>
              <a:spcBef>
                <a:spcPts val="1600"/>
              </a:spcBef>
              <a:spcAft>
                <a:spcPts val="0"/>
              </a:spcAft>
              <a:buClr>
                <a:srgbClr val="024427"/>
              </a:buClr>
              <a:buSzPts val="1200"/>
              <a:buFont typeface="Roboto Condensed Light"/>
              <a:buAutoNum type="arabicPeriod"/>
              <a:defRPr>
                <a:solidFill>
                  <a:srgbClr val="434343"/>
                </a:solidFill>
              </a:defRPr>
            </a:lvl4pPr>
            <a:lvl5pPr indent="-304800" lvl="4" marL="2286000" rtl="0">
              <a:lnSpc>
                <a:spcPct val="115000"/>
              </a:lnSpc>
              <a:spcBef>
                <a:spcPts val="1600"/>
              </a:spcBef>
              <a:spcAft>
                <a:spcPts val="0"/>
              </a:spcAft>
              <a:buClr>
                <a:srgbClr val="024427"/>
              </a:buClr>
              <a:buSzPts val="1200"/>
              <a:buFont typeface="Roboto Condensed Light"/>
              <a:buAutoNum type="alphaLcPeriod"/>
              <a:defRPr>
                <a:solidFill>
                  <a:srgbClr val="434343"/>
                </a:solidFill>
              </a:defRPr>
            </a:lvl5pPr>
            <a:lvl6pPr indent="-304800" lvl="5" marL="2743200" rtl="0">
              <a:lnSpc>
                <a:spcPct val="115000"/>
              </a:lnSpc>
              <a:spcBef>
                <a:spcPts val="1600"/>
              </a:spcBef>
              <a:spcAft>
                <a:spcPts val="0"/>
              </a:spcAft>
              <a:buClr>
                <a:srgbClr val="024427"/>
              </a:buClr>
              <a:buSzPts val="1200"/>
              <a:buFont typeface="Roboto Condensed Light"/>
              <a:buAutoNum type="romanLcPeriod"/>
              <a:defRPr>
                <a:solidFill>
                  <a:srgbClr val="434343"/>
                </a:solidFill>
              </a:defRPr>
            </a:lvl6pPr>
            <a:lvl7pPr indent="-304800" lvl="6" marL="3200400" rtl="0">
              <a:lnSpc>
                <a:spcPct val="115000"/>
              </a:lnSpc>
              <a:spcBef>
                <a:spcPts val="1600"/>
              </a:spcBef>
              <a:spcAft>
                <a:spcPts val="0"/>
              </a:spcAft>
              <a:buClr>
                <a:srgbClr val="024427"/>
              </a:buClr>
              <a:buSzPts val="1200"/>
              <a:buFont typeface="Roboto Condensed Light"/>
              <a:buAutoNum type="arabicPeriod"/>
              <a:defRPr>
                <a:solidFill>
                  <a:srgbClr val="434343"/>
                </a:solidFill>
              </a:defRPr>
            </a:lvl7pPr>
            <a:lvl8pPr indent="-304800" lvl="7" marL="3657600" rtl="0">
              <a:lnSpc>
                <a:spcPct val="115000"/>
              </a:lnSpc>
              <a:spcBef>
                <a:spcPts val="1600"/>
              </a:spcBef>
              <a:spcAft>
                <a:spcPts val="0"/>
              </a:spcAft>
              <a:buClr>
                <a:srgbClr val="024427"/>
              </a:buClr>
              <a:buSzPts val="1200"/>
              <a:buFont typeface="Roboto Condensed Light"/>
              <a:buAutoNum type="alphaLcPeriod"/>
              <a:defRPr>
                <a:solidFill>
                  <a:srgbClr val="434343"/>
                </a:solidFill>
              </a:defRPr>
            </a:lvl8pPr>
            <a:lvl9pPr indent="-304800" lvl="8" marL="4114800" rtl="0">
              <a:lnSpc>
                <a:spcPct val="115000"/>
              </a:lnSpc>
              <a:spcBef>
                <a:spcPts val="1600"/>
              </a:spcBef>
              <a:spcAft>
                <a:spcPts val="1600"/>
              </a:spcAft>
              <a:buClr>
                <a:srgbClr val="024427"/>
              </a:buClr>
              <a:buSzPts val="1200"/>
              <a:buFont typeface="Roboto Condensed Light"/>
              <a:buAutoNum type="romanLcPeriod"/>
              <a:defRPr>
                <a:solidFill>
                  <a:srgbClr val="434343"/>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9">
    <p:spTree>
      <p:nvGrpSpPr>
        <p:cNvPr id="456" name="Shape 456"/>
        <p:cNvGrpSpPr/>
        <p:nvPr/>
      </p:nvGrpSpPr>
      <p:grpSpPr>
        <a:xfrm>
          <a:off x="0" y="0"/>
          <a:ext cx="0" cy="0"/>
          <a:chOff x="0" y="0"/>
          <a:chExt cx="0" cy="0"/>
        </a:xfrm>
      </p:grpSpPr>
      <p:sp>
        <p:nvSpPr>
          <p:cNvPr id="457" name="Google Shape;457;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400">
                <a:latin typeface="Lexend Deca"/>
                <a:ea typeface="Lexend Deca"/>
                <a:cs typeface="Lexend Deca"/>
                <a:sym typeface="Lexend Deca"/>
              </a:defRPr>
            </a:lvl1pPr>
            <a:lvl2pPr lvl="1">
              <a:spcBef>
                <a:spcPts val="0"/>
              </a:spcBef>
              <a:spcAft>
                <a:spcPts val="0"/>
              </a:spcAft>
              <a:buSzPts val="2800"/>
              <a:buNone/>
              <a:defRPr>
                <a:latin typeface="Questrial"/>
                <a:ea typeface="Questrial"/>
                <a:cs typeface="Questrial"/>
                <a:sym typeface="Questrial"/>
              </a:defRPr>
            </a:lvl2pPr>
            <a:lvl3pPr lvl="2">
              <a:spcBef>
                <a:spcPts val="0"/>
              </a:spcBef>
              <a:spcAft>
                <a:spcPts val="0"/>
              </a:spcAft>
              <a:buSzPts val="2800"/>
              <a:buNone/>
              <a:defRPr>
                <a:latin typeface="Questrial"/>
                <a:ea typeface="Questrial"/>
                <a:cs typeface="Questrial"/>
                <a:sym typeface="Questrial"/>
              </a:defRPr>
            </a:lvl3pPr>
            <a:lvl4pPr lvl="3">
              <a:spcBef>
                <a:spcPts val="0"/>
              </a:spcBef>
              <a:spcAft>
                <a:spcPts val="0"/>
              </a:spcAft>
              <a:buSzPts val="2800"/>
              <a:buNone/>
              <a:defRPr>
                <a:latin typeface="Questrial"/>
                <a:ea typeface="Questrial"/>
                <a:cs typeface="Questrial"/>
                <a:sym typeface="Questrial"/>
              </a:defRPr>
            </a:lvl4pPr>
            <a:lvl5pPr lvl="4">
              <a:spcBef>
                <a:spcPts val="0"/>
              </a:spcBef>
              <a:spcAft>
                <a:spcPts val="0"/>
              </a:spcAft>
              <a:buSzPts val="2800"/>
              <a:buNone/>
              <a:defRPr>
                <a:latin typeface="Questrial"/>
                <a:ea typeface="Questrial"/>
                <a:cs typeface="Questrial"/>
                <a:sym typeface="Questrial"/>
              </a:defRPr>
            </a:lvl5pPr>
            <a:lvl6pPr lvl="5">
              <a:spcBef>
                <a:spcPts val="0"/>
              </a:spcBef>
              <a:spcAft>
                <a:spcPts val="0"/>
              </a:spcAft>
              <a:buSzPts val="2800"/>
              <a:buNone/>
              <a:defRPr>
                <a:latin typeface="Questrial"/>
                <a:ea typeface="Questrial"/>
                <a:cs typeface="Questrial"/>
                <a:sym typeface="Questrial"/>
              </a:defRPr>
            </a:lvl6pPr>
            <a:lvl7pPr lvl="6">
              <a:spcBef>
                <a:spcPts val="0"/>
              </a:spcBef>
              <a:spcAft>
                <a:spcPts val="0"/>
              </a:spcAft>
              <a:buSzPts val="2800"/>
              <a:buNone/>
              <a:defRPr>
                <a:latin typeface="Questrial"/>
                <a:ea typeface="Questrial"/>
                <a:cs typeface="Questrial"/>
                <a:sym typeface="Questrial"/>
              </a:defRPr>
            </a:lvl7pPr>
            <a:lvl8pPr lvl="7">
              <a:spcBef>
                <a:spcPts val="0"/>
              </a:spcBef>
              <a:spcAft>
                <a:spcPts val="0"/>
              </a:spcAft>
              <a:buSzPts val="2800"/>
              <a:buNone/>
              <a:defRPr>
                <a:latin typeface="Questrial"/>
                <a:ea typeface="Questrial"/>
                <a:cs typeface="Questrial"/>
                <a:sym typeface="Questrial"/>
              </a:defRPr>
            </a:lvl8pPr>
            <a:lvl9pPr lvl="8">
              <a:spcBef>
                <a:spcPts val="0"/>
              </a:spcBef>
              <a:spcAft>
                <a:spcPts val="0"/>
              </a:spcAft>
              <a:buSzPts val="2800"/>
              <a:buNone/>
              <a:defRPr>
                <a:latin typeface="Questrial"/>
                <a:ea typeface="Questrial"/>
                <a:cs typeface="Questrial"/>
                <a:sym typeface="Questrial"/>
              </a:defRPr>
            </a:lvl9pPr>
          </a:lstStyle>
          <a:p/>
        </p:txBody>
      </p:sp>
      <p:sp>
        <p:nvSpPr>
          <p:cNvPr id="458" name="Google Shape;458;p31"/>
          <p:cNvSpPr/>
          <p:nvPr/>
        </p:nvSpPr>
        <p:spPr>
          <a:xfrm>
            <a:off x="0" y="4457700"/>
            <a:ext cx="728100" cy="68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1"/>
          <p:cNvSpPr/>
          <p:nvPr/>
        </p:nvSpPr>
        <p:spPr>
          <a:xfrm>
            <a:off x="8613900" y="979275"/>
            <a:ext cx="530100" cy="2922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0" name="Google Shape;460;p31"/>
          <p:cNvCxnSpPr/>
          <p:nvPr/>
        </p:nvCxnSpPr>
        <p:spPr>
          <a:xfrm>
            <a:off x="5869063" y="4603500"/>
            <a:ext cx="3337500" cy="0"/>
          </a:xfrm>
          <a:prstGeom prst="straightConnector1">
            <a:avLst/>
          </a:prstGeom>
          <a:noFill/>
          <a:ln cap="flat" cmpd="sng" w="9525">
            <a:solidFill>
              <a:schemeClr val="dk1"/>
            </a:solidFill>
            <a:prstDash val="solid"/>
            <a:round/>
            <a:headEnd len="med" w="med" type="none"/>
            <a:tailEnd len="med" w="med" type="none"/>
          </a:ln>
        </p:spPr>
      </p:cxnSp>
      <p:grpSp>
        <p:nvGrpSpPr>
          <p:cNvPr id="461" name="Google Shape;461;p31"/>
          <p:cNvGrpSpPr/>
          <p:nvPr/>
        </p:nvGrpSpPr>
        <p:grpSpPr>
          <a:xfrm rot="10800000">
            <a:off x="8500092" y="3327691"/>
            <a:ext cx="326771" cy="405055"/>
            <a:chOff x="1948492" y="931941"/>
            <a:chExt cx="326771" cy="405055"/>
          </a:xfrm>
        </p:grpSpPr>
        <p:sp>
          <p:nvSpPr>
            <p:cNvPr id="462" name="Google Shape;462;p31"/>
            <p:cNvSpPr/>
            <p:nvPr/>
          </p:nvSpPr>
          <p:spPr>
            <a:xfrm>
              <a:off x="1948492" y="931941"/>
              <a:ext cx="30374" cy="405055"/>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1"/>
            <p:cNvSpPr/>
            <p:nvPr/>
          </p:nvSpPr>
          <p:spPr>
            <a:xfrm>
              <a:off x="2022466" y="931941"/>
              <a:ext cx="30396" cy="405055"/>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1"/>
            <p:cNvSpPr/>
            <p:nvPr/>
          </p:nvSpPr>
          <p:spPr>
            <a:xfrm>
              <a:off x="2096605" y="931941"/>
              <a:ext cx="30396" cy="405055"/>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1"/>
            <p:cNvSpPr/>
            <p:nvPr/>
          </p:nvSpPr>
          <p:spPr>
            <a:xfrm>
              <a:off x="2170745" y="931941"/>
              <a:ext cx="30399" cy="405055"/>
            </a:xfrm>
            <a:custGeom>
              <a:rect b="b" l="l" r="r" t="t"/>
              <a:pathLst>
                <a:path extrusionOk="0" h="613720" w="10799">
                  <a:moveTo>
                    <a:pt x="5396" y="0"/>
                  </a:moveTo>
                  <a:lnTo>
                    <a:pt x="5115" y="34"/>
                  </a:lnTo>
                  <a:lnTo>
                    <a:pt x="4842" y="135"/>
                  </a:lnTo>
                  <a:lnTo>
                    <a:pt x="4568" y="269"/>
                  </a:lnTo>
                  <a:lnTo>
                    <a:pt x="4295" y="471"/>
                  </a:lnTo>
                  <a:lnTo>
                    <a:pt x="4036" y="740"/>
                  </a:lnTo>
                  <a:lnTo>
                    <a:pt x="3777" y="1043"/>
                  </a:lnTo>
                  <a:lnTo>
                    <a:pt x="3526" y="1413"/>
                  </a:lnTo>
                  <a:lnTo>
                    <a:pt x="3275" y="1850"/>
                  </a:lnTo>
                  <a:lnTo>
                    <a:pt x="3038" y="2321"/>
                  </a:lnTo>
                  <a:lnTo>
                    <a:pt x="2802" y="2826"/>
                  </a:lnTo>
                  <a:lnTo>
                    <a:pt x="2580" y="3398"/>
                  </a:lnTo>
                  <a:lnTo>
                    <a:pt x="2359" y="4003"/>
                  </a:lnTo>
                  <a:lnTo>
                    <a:pt x="2152" y="4643"/>
                  </a:lnTo>
                  <a:lnTo>
                    <a:pt x="1945" y="5349"/>
                  </a:lnTo>
                  <a:lnTo>
                    <a:pt x="1752" y="6089"/>
                  </a:lnTo>
                  <a:lnTo>
                    <a:pt x="1568" y="6863"/>
                  </a:lnTo>
                  <a:lnTo>
                    <a:pt x="1390" y="7670"/>
                  </a:lnTo>
                  <a:lnTo>
                    <a:pt x="1220" y="8511"/>
                  </a:lnTo>
                  <a:lnTo>
                    <a:pt x="1058" y="9420"/>
                  </a:lnTo>
                  <a:lnTo>
                    <a:pt x="910" y="10328"/>
                  </a:lnTo>
                  <a:lnTo>
                    <a:pt x="770" y="11270"/>
                  </a:lnTo>
                  <a:lnTo>
                    <a:pt x="644" y="12245"/>
                  </a:lnTo>
                  <a:lnTo>
                    <a:pt x="526" y="13255"/>
                  </a:lnTo>
                  <a:lnTo>
                    <a:pt x="415" y="14298"/>
                  </a:lnTo>
                  <a:lnTo>
                    <a:pt x="326" y="15340"/>
                  </a:lnTo>
                  <a:lnTo>
                    <a:pt x="237" y="16417"/>
                  </a:lnTo>
                  <a:lnTo>
                    <a:pt x="171" y="17527"/>
                  </a:lnTo>
                  <a:lnTo>
                    <a:pt x="112" y="18671"/>
                  </a:lnTo>
                  <a:lnTo>
                    <a:pt x="60" y="19815"/>
                  </a:lnTo>
                  <a:lnTo>
                    <a:pt x="31" y="20959"/>
                  </a:lnTo>
                  <a:lnTo>
                    <a:pt x="8" y="22136"/>
                  </a:lnTo>
                  <a:lnTo>
                    <a:pt x="1" y="23347"/>
                  </a:lnTo>
                  <a:lnTo>
                    <a:pt x="8" y="24558"/>
                  </a:lnTo>
                  <a:lnTo>
                    <a:pt x="31" y="25736"/>
                  </a:lnTo>
                  <a:lnTo>
                    <a:pt x="60" y="26879"/>
                  </a:lnTo>
                  <a:lnTo>
                    <a:pt x="112" y="28023"/>
                  </a:lnTo>
                  <a:lnTo>
                    <a:pt x="171" y="29167"/>
                  </a:lnTo>
                  <a:lnTo>
                    <a:pt x="237" y="30277"/>
                  </a:lnTo>
                  <a:lnTo>
                    <a:pt x="326" y="31354"/>
                  </a:lnTo>
                  <a:lnTo>
                    <a:pt x="415" y="32397"/>
                  </a:lnTo>
                  <a:lnTo>
                    <a:pt x="526" y="33440"/>
                  </a:lnTo>
                  <a:lnTo>
                    <a:pt x="644" y="34449"/>
                  </a:lnTo>
                  <a:lnTo>
                    <a:pt x="770" y="35424"/>
                  </a:lnTo>
                  <a:lnTo>
                    <a:pt x="910" y="36366"/>
                  </a:lnTo>
                  <a:lnTo>
                    <a:pt x="1058" y="37275"/>
                  </a:lnTo>
                  <a:lnTo>
                    <a:pt x="1220" y="38183"/>
                  </a:lnTo>
                  <a:lnTo>
                    <a:pt x="1390" y="39024"/>
                  </a:lnTo>
                  <a:lnTo>
                    <a:pt x="1568" y="39831"/>
                  </a:lnTo>
                  <a:lnTo>
                    <a:pt x="1752" y="40605"/>
                  </a:lnTo>
                  <a:lnTo>
                    <a:pt x="1945" y="41345"/>
                  </a:lnTo>
                  <a:lnTo>
                    <a:pt x="2152" y="42052"/>
                  </a:lnTo>
                  <a:lnTo>
                    <a:pt x="2359" y="42691"/>
                  </a:lnTo>
                  <a:lnTo>
                    <a:pt x="2580" y="43296"/>
                  </a:lnTo>
                  <a:lnTo>
                    <a:pt x="2802" y="43868"/>
                  </a:lnTo>
                  <a:lnTo>
                    <a:pt x="3038" y="44373"/>
                  </a:lnTo>
                  <a:lnTo>
                    <a:pt x="3275" y="44844"/>
                  </a:lnTo>
                  <a:lnTo>
                    <a:pt x="3526" y="45281"/>
                  </a:lnTo>
                  <a:lnTo>
                    <a:pt x="3777" y="45651"/>
                  </a:lnTo>
                  <a:lnTo>
                    <a:pt x="4036" y="45954"/>
                  </a:lnTo>
                  <a:lnTo>
                    <a:pt x="4295" y="46223"/>
                  </a:lnTo>
                  <a:lnTo>
                    <a:pt x="4568" y="46425"/>
                  </a:lnTo>
                  <a:lnTo>
                    <a:pt x="4842" y="46560"/>
                  </a:lnTo>
                  <a:lnTo>
                    <a:pt x="5115" y="46661"/>
                  </a:lnTo>
                  <a:lnTo>
                    <a:pt x="5396" y="46694"/>
                  </a:lnTo>
                  <a:lnTo>
                    <a:pt x="5677" y="46661"/>
                  </a:lnTo>
                  <a:lnTo>
                    <a:pt x="5950" y="46560"/>
                  </a:lnTo>
                  <a:lnTo>
                    <a:pt x="6216" y="46425"/>
                  </a:lnTo>
                  <a:lnTo>
                    <a:pt x="6482" y="46223"/>
                  </a:lnTo>
                  <a:lnTo>
                    <a:pt x="6741" y="45954"/>
                  </a:lnTo>
                  <a:lnTo>
                    <a:pt x="7000" y="45651"/>
                  </a:lnTo>
                  <a:lnTo>
                    <a:pt x="7251" y="45281"/>
                  </a:lnTo>
                  <a:lnTo>
                    <a:pt x="7495" y="44844"/>
                  </a:lnTo>
                  <a:lnTo>
                    <a:pt x="7731" y="44373"/>
                  </a:lnTo>
                  <a:lnTo>
                    <a:pt x="7968" y="43868"/>
                  </a:lnTo>
                  <a:lnTo>
                    <a:pt x="8190" y="43296"/>
                  </a:lnTo>
                  <a:lnTo>
                    <a:pt x="8411" y="42691"/>
                  </a:lnTo>
                  <a:lnTo>
                    <a:pt x="8618" y="42052"/>
                  </a:lnTo>
                  <a:lnTo>
                    <a:pt x="8825" y="41345"/>
                  </a:lnTo>
                  <a:lnTo>
                    <a:pt x="9025" y="40605"/>
                  </a:lnTo>
                  <a:lnTo>
                    <a:pt x="9209" y="39831"/>
                  </a:lnTo>
                  <a:lnTo>
                    <a:pt x="9387" y="39024"/>
                  </a:lnTo>
                  <a:lnTo>
                    <a:pt x="9557" y="38183"/>
                  </a:lnTo>
                  <a:lnTo>
                    <a:pt x="9719" y="37275"/>
                  </a:lnTo>
                  <a:lnTo>
                    <a:pt x="9867" y="36366"/>
                  </a:lnTo>
                  <a:lnTo>
                    <a:pt x="10008" y="35424"/>
                  </a:lnTo>
                  <a:lnTo>
                    <a:pt x="10141" y="34449"/>
                  </a:lnTo>
                  <a:lnTo>
                    <a:pt x="10259" y="33440"/>
                  </a:lnTo>
                  <a:lnTo>
                    <a:pt x="10370" y="32397"/>
                  </a:lnTo>
                  <a:lnTo>
                    <a:pt x="10466" y="31354"/>
                  </a:lnTo>
                  <a:lnTo>
                    <a:pt x="10554" y="30277"/>
                  </a:lnTo>
                  <a:lnTo>
                    <a:pt x="10621" y="29167"/>
                  </a:lnTo>
                  <a:lnTo>
                    <a:pt x="10687" y="28023"/>
                  </a:lnTo>
                  <a:lnTo>
                    <a:pt x="10732" y="26879"/>
                  </a:lnTo>
                  <a:lnTo>
                    <a:pt x="10769" y="25736"/>
                  </a:lnTo>
                  <a:lnTo>
                    <a:pt x="10791" y="24558"/>
                  </a:lnTo>
                  <a:lnTo>
                    <a:pt x="10798" y="23347"/>
                  </a:lnTo>
                  <a:lnTo>
                    <a:pt x="10791" y="22136"/>
                  </a:lnTo>
                  <a:lnTo>
                    <a:pt x="10769" y="20959"/>
                  </a:lnTo>
                  <a:lnTo>
                    <a:pt x="10732" y="19815"/>
                  </a:lnTo>
                  <a:lnTo>
                    <a:pt x="10687" y="18671"/>
                  </a:lnTo>
                  <a:lnTo>
                    <a:pt x="10621" y="17527"/>
                  </a:lnTo>
                  <a:lnTo>
                    <a:pt x="10554" y="16417"/>
                  </a:lnTo>
                  <a:lnTo>
                    <a:pt x="10466" y="15340"/>
                  </a:lnTo>
                  <a:lnTo>
                    <a:pt x="10370" y="14298"/>
                  </a:lnTo>
                  <a:lnTo>
                    <a:pt x="10259" y="13255"/>
                  </a:lnTo>
                  <a:lnTo>
                    <a:pt x="10141" y="12245"/>
                  </a:lnTo>
                  <a:lnTo>
                    <a:pt x="10008" y="11270"/>
                  </a:lnTo>
                  <a:lnTo>
                    <a:pt x="9867" y="10328"/>
                  </a:lnTo>
                  <a:lnTo>
                    <a:pt x="9719" y="9420"/>
                  </a:lnTo>
                  <a:lnTo>
                    <a:pt x="9557" y="8511"/>
                  </a:lnTo>
                  <a:lnTo>
                    <a:pt x="9387" y="7670"/>
                  </a:lnTo>
                  <a:lnTo>
                    <a:pt x="9209" y="6863"/>
                  </a:lnTo>
                  <a:lnTo>
                    <a:pt x="9025" y="6089"/>
                  </a:lnTo>
                  <a:lnTo>
                    <a:pt x="8825" y="5349"/>
                  </a:lnTo>
                  <a:lnTo>
                    <a:pt x="8618" y="4643"/>
                  </a:lnTo>
                  <a:lnTo>
                    <a:pt x="8411" y="4003"/>
                  </a:lnTo>
                  <a:lnTo>
                    <a:pt x="8190" y="3398"/>
                  </a:lnTo>
                  <a:lnTo>
                    <a:pt x="7968" y="2826"/>
                  </a:lnTo>
                  <a:lnTo>
                    <a:pt x="7731" y="2321"/>
                  </a:lnTo>
                  <a:lnTo>
                    <a:pt x="7495" y="1850"/>
                  </a:lnTo>
                  <a:lnTo>
                    <a:pt x="7251" y="1413"/>
                  </a:lnTo>
                  <a:lnTo>
                    <a:pt x="7000" y="1043"/>
                  </a:lnTo>
                  <a:lnTo>
                    <a:pt x="6741" y="740"/>
                  </a:lnTo>
                  <a:lnTo>
                    <a:pt x="6482" y="471"/>
                  </a:lnTo>
                  <a:lnTo>
                    <a:pt x="6216" y="269"/>
                  </a:lnTo>
                  <a:lnTo>
                    <a:pt x="5950" y="135"/>
                  </a:lnTo>
                  <a:lnTo>
                    <a:pt x="5677" y="34"/>
                  </a:lnTo>
                  <a:lnTo>
                    <a:pt x="5396" y="0"/>
                  </a:lnTo>
                  <a:close/>
                  <a:moveTo>
                    <a:pt x="5396" y="113472"/>
                  </a:moveTo>
                  <a:lnTo>
                    <a:pt x="5115" y="113506"/>
                  </a:lnTo>
                  <a:lnTo>
                    <a:pt x="4842" y="113573"/>
                  </a:lnTo>
                  <a:lnTo>
                    <a:pt x="4568" y="113742"/>
                  </a:lnTo>
                  <a:lnTo>
                    <a:pt x="4295" y="113943"/>
                  </a:lnTo>
                  <a:lnTo>
                    <a:pt x="4036" y="114213"/>
                  </a:lnTo>
                  <a:lnTo>
                    <a:pt x="3777" y="114515"/>
                  </a:lnTo>
                  <a:lnTo>
                    <a:pt x="3526" y="114885"/>
                  </a:lnTo>
                  <a:lnTo>
                    <a:pt x="3275" y="115323"/>
                  </a:lnTo>
                  <a:lnTo>
                    <a:pt x="3038" y="115794"/>
                  </a:lnTo>
                  <a:lnTo>
                    <a:pt x="2802" y="116298"/>
                  </a:lnTo>
                  <a:lnTo>
                    <a:pt x="2580" y="116870"/>
                  </a:lnTo>
                  <a:lnTo>
                    <a:pt x="2359" y="117476"/>
                  </a:lnTo>
                  <a:lnTo>
                    <a:pt x="2152" y="118115"/>
                  </a:lnTo>
                  <a:lnTo>
                    <a:pt x="1945" y="118821"/>
                  </a:lnTo>
                  <a:lnTo>
                    <a:pt x="1752" y="119562"/>
                  </a:lnTo>
                  <a:lnTo>
                    <a:pt x="1568" y="120335"/>
                  </a:lnTo>
                  <a:lnTo>
                    <a:pt x="1390" y="121143"/>
                  </a:lnTo>
                  <a:lnTo>
                    <a:pt x="1220" y="121984"/>
                  </a:lnTo>
                  <a:lnTo>
                    <a:pt x="1058" y="122858"/>
                  </a:lnTo>
                  <a:lnTo>
                    <a:pt x="910" y="123800"/>
                  </a:lnTo>
                  <a:lnTo>
                    <a:pt x="770" y="124742"/>
                  </a:lnTo>
                  <a:lnTo>
                    <a:pt x="644" y="125718"/>
                  </a:lnTo>
                  <a:lnTo>
                    <a:pt x="526" y="126727"/>
                  </a:lnTo>
                  <a:lnTo>
                    <a:pt x="415" y="127736"/>
                  </a:lnTo>
                  <a:lnTo>
                    <a:pt x="326" y="128813"/>
                  </a:lnTo>
                  <a:lnTo>
                    <a:pt x="237" y="129889"/>
                  </a:lnTo>
                  <a:lnTo>
                    <a:pt x="171" y="131000"/>
                  </a:lnTo>
                  <a:lnTo>
                    <a:pt x="112" y="132110"/>
                  </a:lnTo>
                  <a:lnTo>
                    <a:pt x="60" y="133254"/>
                  </a:lnTo>
                  <a:lnTo>
                    <a:pt x="31" y="134431"/>
                  </a:lnTo>
                  <a:lnTo>
                    <a:pt x="8" y="135608"/>
                  </a:lnTo>
                  <a:lnTo>
                    <a:pt x="1" y="136820"/>
                  </a:lnTo>
                  <a:lnTo>
                    <a:pt x="8" y="137997"/>
                  </a:lnTo>
                  <a:lnTo>
                    <a:pt x="31" y="139174"/>
                  </a:lnTo>
                  <a:lnTo>
                    <a:pt x="60" y="140352"/>
                  </a:lnTo>
                  <a:lnTo>
                    <a:pt x="112" y="141496"/>
                  </a:lnTo>
                  <a:lnTo>
                    <a:pt x="171" y="142640"/>
                  </a:lnTo>
                  <a:lnTo>
                    <a:pt x="237" y="143716"/>
                  </a:lnTo>
                  <a:lnTo>
                    <a:pt x="326" y="144826"/>
                  </a:lnTo>
                  <a:lnTo>
                    <a:pt x="415" y="145869"/>
                  </a:lnTo>
                  <a:lnTo>
                    <a:pt x="526" y="146912"/>
                  </a:lnTo>
                  <a:lnTo>
                    <a:pt x="644" y="147921"/>
                  </a:lnTo>
                  <a:lnTo>
                    <a:pt x="770" y="148897"/>
                  </a:lnTo>
                  <a:lnTo>
                    <a:pt x="910" y="149839"/>
                  </a:lnTo>
                  <a:lnTo>
                    <a:pt x="1058" y="150747"/>
                  </a:lnTo>
                  <a:lnTo>
                    <a:pt x="1220" y="151622"/>
                  </a:lnTo>
                  <a:lnTo>
                    <a:pt x="1390" y="152496"/>
                  </a:lnTo>
                  <a:lnTo>
                    <a:pt x="1568" y="153304"/>
                  </a:lnTo>
                  <a:lnTo>
                    <a:pt x="1752" y="154078"/>
                  </a:lnTo>
                  <a:lnTo>
                    <a:pt x="1945" y="154818"/>
                  </a:lnTo>
                  <a:lnTo>
                    <a:pt x="2152" y="155491"/>
                  </a:lnTo>
                  <a:lnTo>
                    <a:pt x="2359" y="156163"/>
                  </a:lnTo>
                  <a:lnTo>
                    <a:pt x="2580" y="156769"/>
                  </a:lnTo>
                  <a:lnTo>
                    <a:pt x="2802" y="157341"/>
                  </a:lnTo>
                  <a:lnTo>
                    <a:pt x="3038" y="157845"/>
                  </a:lnTo>
                  <a:lnTo>
                    <a:pt x="3275" y="158316"/>
                  </a:lnTo>
                  <a:lnTo>
                    <a:pt x="3526" y="158720"/>
                  </a:lnTo>
                  <a:lnTo>
                    <a:pt x="3777" y="159090"/>
                  </a:lnTo>
                  <a:lnTo>
                    <a:pt x="4036" y="159427"/>
                  </a:lnTo>
                  <a:lnTo>
                    <a:pt x="4295" y="159696"/>
                  </a:lnTo>
                  <a:lnTo>
                    <a:pt x="4568" y="159898"/>
                  </a:lnTo>
                  <a:lnTo>
                    <a:pt x="4842" y="160032"/>
                  </a:lnTo>
                  <a:lnTo>
                    <a:pt x="5115" y="160133"/>
                  </a:lnTo>
                  <a:lnTo>
                    <a:pt x="5396" y="160167"/>
                  </a:lnTo>
                  <a:lnTo>
                    <a:pt x="5677" y="160133"/>
                  </a:lnTo>
                  <a:lnTo>
                    <a:pt x="5950" y="160032"/>
                  </a:lnTo>
                  <a:lnTo>
                    <a:pt x="6216" y="159898"/>
                  </a:lnTo>
                  <a:lnTo>
                    <a:pt x="6482" y="159696"/>
                  </a:lnTo>
                  <a:lnTo>
                    <a:pt x="6741" y="159427"/>
                  </a:lnTo>
                  <a:lnTo>
                    <a:pt x="7000" y="159090"/>
                  </a:lnTo>
                  <a:lnTo>
                    <a:pt x="7251" y="158720"/>
                  </a:lnTo>
                  <a:lnTo>
                    <a:pt x="7495" y="158316"/>
                  </a:lnTo>
                  <a:lnTo>
                    <a:pt x="7731" y="157845"/>
                  </a:lnTo>
                  <a:lnTo>
                    <a:pt x="7968" y="157341"/>
                  </a:lnTo>
                  <a:lnTo>
                    <a:pt x="8190" y="156769"/>
                  </a:lnTo>
                  <a:lnTo>
                    <a:pt x="8411" y="156163"/>
                  </a:lnTo>
                  <a:lnTo>
                    <a:pt x="8618" y="155491"/>
                  </a:lnTo>
                  <a:lnTo>
                    <a:pt x="8825" y="154818"/>
                  </a:lnTo>
                  <a:lnTo>
                    <a:pt x="9025" y="154078"/>
                  </a:lnTo>
                  <a:lnTo>
                    <a:pt x="9209" y="153304"/>
                  </a:lnTo>
                  <a:lnTo>
                    <a:pt x="9387" y="152496"/>
                  </a:lnTo>
                  <a:lnTo>
                    <a:pt x="9557" y="151622"/>
                  </a:lnTo>
                  <a:lnTo>
                    <a:pt x="9719" y="150747"/>
                  </a:lnTo>
                  <a:lnTo>
                    <a:pt x="9867" y="149839"/>
                  </a:lnTo>
                  <a:lnTo>
                    <a:pt x="10008" y="148897"/>
                  </a:lnTo>
                  <a:lnTo>
                    <a:pt x="10141" y="147921"/>
                  </a:lnTo>
                  <a:lnTo>
                    <a:pt x="10259" y="146912"/>
                  </a:lnTo>
                  <a:lnTo>
                    <a:pt x="10370" y="145869"/>
                  </a:lnTo>
                  <a:lnTo>
                    <a:pt x="10466" y="144826"/>
                  </a:lnTo>
                  <a:lnTo>
                    <a:pt x="10554" y="143716"/>
                  </a:lnTo>
                  <a:lnTo>
                    <a:pt x="10621" y="142640"/>
                  </a:lnTo>
                  <a:lnTo>
                    <a:pt x="10687" y="141496"/>
                  </a:lnTo>
                  <a:lnTo>
                    <a:pt x="10732" y="140352"/>
                  </a:lnTo>
                  <a:lnTo>
                    <a:pt x="10769" y="139174"/>
                  </a:lnTo>
                  <a:lnTo>
                    <a:pt x="10791" y="137997"/>
                  </a:lnTo>
                  <a:lnTo>
                    <a:pt x="10798" y="136820"/>
                  </a:lnTo>
                  <a:lnTo>
                    <a:pt x="10791" y="135608"/>
                  </a:lnTo>
                  <a:lnTo>
                    <a:pt x="10769" y="134431"/>
                  </a:lnTo>
                  <a:lnTo>
                    <a:pt x="10732" y="133254"/>
                  </a:lnTo>
                  <a:lnTo>
                    <a:pt x="10687" y="132110"/>
                  </a:lnTo>
                  <a:lnTo>
                    <a:pt x="10621" y="131000"/>
                  </a:lnTo>
                  <a:lnTo>
                    <a:pt x="10554" y="129889"/>
                  </a:lnTo>
                  <a:lnTo>
                    <a:pt x="10466" y="128813"/>
                  </a:lnTo>
                  <a:lnTo>
                    <a:pt x="10370" y="127736"/>
                  </a:lnTo>
                  <a:lnTo>
                    <a:pt x="10259" y="126727"/>
                  </a:lnTo>
                  <a:lnTo>
                    <a:pt x="10141" y="125718"/>
                  </a:lnTo>
                  <a:lnTo>
                    <a:pt x="10008" y="124742"/>
                  </a:lnTo>
                  <a:lnTo>
                    <a:pt x="9867" y="123800"/>
                  </a:lnTo>
                  <a:lnTo>
                    <a:pt x="9719" y="122858"/>
                  </a:lnTo>
                  <a:lnTo>
                    <a:pt x="9557" y="121984"/>
                  </a:lnTo>
                  <a:lnTo>
                    <a:pt x="9387" y="121143"/>
                  </a:lnTo>
                  <a:lnTo>
                    <a:pt x="9209" y="120335"/>
                  </a:lnTo>
                  <a:lnTo>
                    <a:pt x="9025" y="119562"/>
                  </a:lnTo>
                  <a:lnTo>
                    <a:pt x="8825" y="118821"/>
                  </a:lnTo>
                  <a:lnTo>
                    <a:pt x="8618" y="118115"/>
                  </a:lnTo>
                  <a:lnTo>
                    <a:pt x="8411" y="117476"/>
                  </a:lnTo>
                  <a:lnTo>
                    <a:pt x="8190" y="116870"/>
                  </a:lnTo>
                  <a:lnTo>
                    <a:pt x="7968" y="116298"/>
                  </a:lnTo>
                  <a:lnTo>
                    <a:pt x="7731" y="115794"/>
                  </a:lnTo>
                  <a:lnTo>
                    <a:pt x="7495" y="115323"/>
                  </a:lnTo>
                  <a:lnTo>
                    <a:pt x="7251" y="114885"/>
                  </a:lnTo>
                  <a:lnTo>
                    <a:pt x="7000" y="114515"/>
                  </a:lnTo>
                  <a:lnTo>
                    <a:pt x="6741" y="114213"/>
                  </a:lnTo>
                  <a:lnTo>
                    <a:pt x="6482" y="113943"/>
                  </a:lnTo>
                  <a:lnTo>
                    <a:pt x="6216" y="113742"/>
                  </a:lnTo>
                  <a:lnTo>
                    <a:pt x="5950" y="113573"/>
                  </a:lnTo>
                  <a:lnTo>
                    <a:pt x="5677" y="113506"/>
                  </a:lnTo>
                  <a:lnTo>
                    <a:pt x="5396" y="113472"/>
                  </a:lnTo>
                  <a:close/>
                  <a:moveTo>
                    <a:pt x="5115" y="226945"/>
                  </a:moveTo>
                  <a:lnTo>
                    <a:pt x="4842" y="227046"/>
                  </a:lnTo>
                  <a:lnTo>
                    <a:pt x="4568" y="227214"/>
                  </a:lnTo>
                  <a:lnTo>
                    <a:pt x="4295" y="227416"/>
                  </a:lnTo>
                  <a:lnTo>
                    <a:pt x="4036" y="227651"/>
                  </a:lnTo>
                  <a:lnTo>
                    <a:pt x="3777" y="227988"/>
                  </a:lnTo>
                  <a:lnTo>
                    <a:pt x="3526" y="228358"/>
                  </a:lnTo>
                  <a:lnTo>
                    <a:pt x="3275" y="228761"/>
                  </a:lnTo>
                  <a:lnTo>
                    <a:pt x="3038" y="229232"/>
                  </a:lnTo>
                  <a:lnTo>
                    <a:pt x="2802" y="229771"/>
                  </a:lnTo>
                  <a:lnTo>
                    <a:pt x="2580" y="230309"/>
                  </a:lnTo>
                  <a:lnTo>
                    <a:pt x="2359" y="230915"/>
                  </a:lnTo>
                  <a:lnTo>
                    <a:pt x="2152" y="231587"/>
                  </a:lnTo>
                  <a:lnTo>
                    <a:pt x="1945" y="232260"/>
                  </a:lnTo>
                  <a:lnTo>
                    <a:pt x="1752" y="233000"/>
                  </a:lnTo>
                  <a:lnTo>
                    <a:pt x="1568" y="233774"/>
                  </a:lnTo>
                  <a:lnTo>
                    <a:pt x="1390" y="234581"/>
                  </a:lnTo>
                  <a:lnTo>
                    <a:pt x="1220" y="235422"/>
                  </a:lnTo>
                  <a:lnTo>
                    <a:pt x="1058" y="236331"/>
                  </a:lnTo>
                  <a:lnTo>
                    <a:pt x="910" y="237239"/>
                  </a:lnTo>
                  <a:lnTo>
                    <a:pt x="770" y="238181"/>
                  </a:lnTo>
                  <a:lnTo>
                    <a:pt x="644" y="239157"/>
                  </a:lnTo>
                  <a:lnTo>
                    <a:pt x="526" y="240166"/>
                  </a:lnTo>
                  <a:lnTo>
                    <a:pt x="415" y="241209"/>
                  </a:lnTo>
                  <a:lnTo>
                    <a:pt x="326" y="242252"/>
                  </a:lnTo>
                  <a:lnTo>
                    <a:pt x="237" y="243328"/>
                  </a:lnTo>
                  <a:lnTo>
                    <a:pt x="171" y="244438"/>
                  </a:lnTo>
                  <a:lnTo>
                    <a:pt x="112" y="245582"/>
                  </a:lnTo>
                  <a:lnTo>
                    <a:pt x="60" y="246726"/>
                  </a:lnTo>
                  <a:lnTo>
                    <a:pt x="31" y="247903"/>
                  </a:lnTo>
                  <a:lnTo>
                    <a:pt x="8" y="249081"/>
                  </a:lnTo>
                  <a:lnTo>
                    <a:pt x="1" y="250258"/>
                  </a:lnTo>
                  <a:lnTo>
                    <a:pt x="8" y="251469"/>
                  </a:lnTo>
                  <a:lnTo>
                    <a:pt x="31" y="252647"/>
                  </a:lnTo>
                  <a:lnTo>
                    <a:pt x="60" y="253824"/>
                  </a:lnTo>
                  <a:lnTo>
                    <a:pt x="112" y="254968"/>
                  </a:lnTo>
                  <a:lnTo>
                    <a:pt x="171" y="256078"/>
                  </a:lnTo>
                  <a:lnTo>
                    <a:pt x="237" y="257188"/>
                  </a:lnTo>
                  <a:lnTo>
                    <a:pt x="326" y="258265"/>
                  </a:lnTo>
                  <a:lnTo>
                    <a:pt x="415" y="259341"/>
                  </a:lnTo>
                  <a:lnTo>
                    <a:pt x="526" y="260384"/>
                  </a:lnTo>
                  <a:lnTo>
                    <a:pt x="644" y="261360"/>
                  </a:lnTo>
                  <a:lnTo>
                    <a:pt x="770" y="262336"/>
                  </a:lnTo>
                  <a:lnTo>
                    <a:pt x="910" y="263311"/>
                  </a:lnTo>
                  <a:lnTo>
                    <a:pt x="1058" y="264220"/>
                  </a:lnTo>
                  <a:lnTo>
                    <a:pt x="1220" y="265094"/>
                  </a:lnTo>
                  <a:lnTo>
                    <a:pt x="1390" y="265935"/>
                  </a:lnTo>
                  <a:lnTo>
                    <a:pt x="1568" y="266743"/>
                  </a:lnTo>
                  <a:lnTo>
                    <a:pt x="1752" y="267516"/>
                  </a:lnTo>
                  <a:lnTo>
                    <a:pt x="1945" y="268256"/>
                  </a:lnTo>
                  <a:lnTo>
                    <a:pt x="2152" y="268963"/>
                  </a:lnTo>
                  <a:lnTo>
                    <a:pt x="2359" y="269602"/>
                  </a:lnTo>
                  <a:lnTo>
                    <a:pt x="2580" y="270208"/>
                  </a:lnTo>
                  <a:lnTo>
                    <a:pt x="2802" y="270780"/>
                  </a:lnTo>
                  <a:lnTo>
                    <a:pt x="3038" y="271318"/>
                  </a:lnTo>
                  <a:lnTo>
                    <a:pt x="3275" y="271789"/>
                  </a:lnTo>
                  <a:lnTo>
                    <a:pt x="3526" y="272193"/>
                  </a:lnTo>
                  <a:lnTo>
                    <a:pt x="3777" y="272563"/>
                  </a:lnTo>
                  <a:lnTo>
                    <a:pt x="4036" y="272865"/>
                  </a:lnTo>
                  <a:lnTo>
                    <a:pt x="4295" y="273134"/>
                  </a:lnTo>
                  <a:lnTo>
                    <a:pt x="4568" y="273336"/>
                  </a:lnTo>
                  <a:lnTo>
                    <a:pt x="4842" y="273505"/>
                  </a:lnTo>
                  <a:lnTo>
                    <a:pt x="5115" y="273572"/>
                  </a:lnTo>
                  <a:lnTo>
                    <a:pt x="5396" y="273605"/>
                  </a:lnTo>
                  <a:lnTo>
                    <a:pt x="5677" y="273572"/>
                  </a:lnTo>
                  <a:lnTo>
                    <a:pt x="5950" y="273505"/>
                  </a:lnTo>
                  <a:lnTo>
                    <a:pt x="6216" y="273336"/>
                  </a:lnTo>
                  <a:lnTo>
                    <a:pt x="6482" y="273134"/>
                  </a:lnTo>
                  <a:lnTo>
                    <a:pt x="6741" y="272865"/>
                  </a:lnTo>
                  <a:lnTo>
                    <a:pt x="7000" y="272563"/>
                  </a:lnTo>
                  <a:lnTo>
                    <a:pt x="7251" y="272193"/>
                  </a:lnTo>
                  <a:lnTo>
                    <a:pt x="7495" y="271789"/>
                  </a:lnTo>
                  <a:lnTo>
                    <a:pt x="7731" y="271318"/>
                  </a:lnTo>
                  <a:lnTo>
                    <a:pt x="7968" y="270780"/>
                  </a:lnTo>
                  <a:lnTo>
                    <a:pt x="8190" y="270208"/>
                  </a:lnTo>
                  <a:lnTo>
                    <a:pt x="8411" y="269602"/>
                  </a:lnTo>
                  <a:lnTo>
                    <a:pt x="8618" y="268963"/>
                  </a:lnTo>
                  <a:lnTo>
                    <a:pt x="8825" y="268256"/>
                  </a:lnTo>
                  <a:lnTo>
                    <a:pt x="9025" y="267516"/>
                  </a:lnTo>
                  <a:lnTo>
                    <a:pt x="9209" y="266743"/>
                  </a:lnTo>
                  <a:lnTo>
                    <a:pt x="9387" y="265935"/>
                  </a:lnTo>
                  <a:lnTo>
                    <a:pt x="9557" y="265094"/>
                  </a:lnTo>
                  <a:lnTo>
                    <a:pt x="9719" y="264220"/>
                  </a:lnTo>
                  <a:lnTo>
                    <a:pt x="9867" y="263311"/>
                  </a:lnTo>
                  <a:lnTo>
                    <a:pt x="10008" y="262336"/>
                  </a:lnTo>
                  <a:lnTo>
                    <a:pt x="10141" y="261360"/>
                  </a:lnTo>
                  <a:lnTo>
                    <a:pt x="10259" y="260384"/>
                  </a:lnTo>
                  <a:lnTo>
                    <a:pt x="10370" y="259341"/>
                  </a:lnTo>
                  <a:lnTo>
                    <a:pt x="10466" y="258265"/>
                  </a:lnTo>
                  <a:lnTo>
                    <a:pt x="10554" y="257188"/>
                  </a:lnTo>
                  <a:lnTo>
                    <a:pt x="10621" y="256078"/>
                  </a:lnTo>
                  <a:lnTo>
                    <a:pt x="10687" y="254968"/>
                  </a:lnTo>
                  <a:lnTo>
                    <a:pt x="10732" y="253824"/>
                  </a:lnTo>
                  <a:lnTo>
                    <a:pt x="10769" y="252647"/>
                  </a:lnTo>
                  <a:lnTo>
                    <a:pt x="10791" y="251469"/>
                  </a:lnTo>
                  <a:lnTo>
                    <a:pt x="10798" y="250258"/>
                  </a:lnTo>
                  <a:lnTo>
                    <a:pt x="10791" y="249081"/>
                  </a:lnTo>
                  <a:lnTo>
                    <a:pt x="10769" y="247903"/>
                  </a:lnTo>
                  <a:lnTo>
                    <a:pt x="10732" y="246726"/>
                  </a:lnTo>
                  <a:lnTo>
                    <a:pt x="10687" y="245582"/>
                  </a:lnTo>
                  <a:lnTo>
                    <a:pt x="10621" y="244438"/>
                  </a:lnTo>
                  <a:lnTo>
                    <a:pt x="10554" y="243328"/>
                  </a:lnTo>
                  <a:lnTo>
                    <a:pt x="10466" y="242252"/>
                  </a:lnTo>
                  <a:lnTo>
                    <a:pt x="10370" y="241209"/>
                  </a:lnTo>
                  <a:lnTo>
                    <a:pt x="10259" y="240166"/>
                  </a:lnTo>
                  <a:lnTo>
                    <a:pt x="10141" y="239157"/>
                  </a:lnTo>
                  <a:lnTo>
                    <a:pt x="10008" y="238181"/>
                  </a:lnTo>
                  <a:lnTo>
                    <a:pt x="9867" y="237239"/>
                  </a:lnTo>
                  <a:lnTo>
                    <a:pt x="9719" y="236331"/>
                  </a:lnTo>
                  <a:lnTo>
                    <a:pt x="9557" y="235422"/>
                  </a:lnTo>
                  <a:lnTo>
                    <a:pt x="9387" y="234581"/>
                  </a:lnTo>
                  <a:lnTo>
                    <a:pt x="9209" y="233774"/>
                  </a:lnTo>
                  <a:lnTo>
                    <a:pt x="9025" y="233000"/>
                  </a:lnTo>
                  <a:lnTo>
                    <a:pt x="8825" y="232260"/>
                  </a:lnTo>
                  <a:lnTo>
                    <a:pt x="8618" y="231587"/>
                  </a:lnTo>
                  <a:lnTo>
                    <a:pt x="8411" y="230915"/>
                  </a:lnTo>
                  <a:lnTo>
                    <a:pt x="8190" y="230309"/>
                  </a:lnTo>
                  <a:lnTo>
                    <a:pt x="7968" y="229771"/>
                  </a:lnTo>
                  <a:lnTo>
                    <a:pt x="7731" y="229232"/>
                  </a:lnTo>
                  <a:lnTo>
                    <a:pt x="7495" y="228761"/>
                  </a:lnTo>
                  <a:lnTo>
                    <a:pt x="7251" y="228358"/>
                  </a:lnTo>
                  <a:lnTo>
                    <a:pt x="7000" y="227988"/>
                  </a:lnTo>
                  <a:lnTo>
                    <a:pt x="6741" y="227651"/>
                  </a:lnTo>
                  <a:lnTo>
                    <a:pt x="6482" y="227416"/>
                  </a:lnTo>
                  <a:lnTo>
                    <a:pt x="6216" y="227214"/>
                  </a:lnTo>
                  <a:lnTo>
                    <a:pt x="5950" y="227046"/>
                  </a:lnTo>
                  <a:lnTo>
                    <a:pt x="5677" y="226945"/>
                  </a:lnTo>
                  <a:close/>
                  <a:moveTo>
                    <a:pt x="5115" y="340384"/>
                  </a:moveTo>
                  <a:lnTo>
                    <a:pt x="4842" y="340485"/>
                  </a:lnTo>
                  <a:lnTo>
                    <a:pt x="4568" y="340653"/>
                  </a:lnTo>
                  <a:lnTo>
                    <a:pt x="4295" y="340855"/>
                  </a:lnTo>
                  <a:lnTo>
                    <a:pt x="4036" y="341124"/>
                  </a:lnTo>
                  <a:lnTo>
                    <a:pt x="3777" y="341426"/>
                  </a:lnTo>
                  <a:lnTo>
                    <a:pt x="3526" y="341797"/>
                  </a:lnTo>
                  <a:lnTo>
                    <a:pt x="3275" y="342200"/>
                  </a:lnTo>
                  <a:lnTo>
                    <a:pt x="3038" y="342671"/>
                  </a:lnTo>
                  <a:lnTo>
                    <a:pt x="2802" y="343209"/>
                  </a:lnTo>
                  <a:lnTo>
                    <a:pt x="2580" y="343748"/>
                  </a:lnTo>
                  <a:lnTo>
                    <a:pt x="2359" y="344387"/>
                  </a:lnTo>
                  <a:lnTo>
                    <a:pt x="2152" y="345026"/>
                  </a:lnTo>
                  <a:lnTo>
                    <a:pt x="1945" y="345733"/>
                  </a:lnTo>
                  <a:lnTo>
                    <a:pt x="1752" y="346439"/>
                  </a:lnTo>
                  <a:lnTo>
                    <a:pt x="1568" y="347213"/>
                  </a:lnTo>
                  <a:lnTo>
                    <a:pt x="1390" y="348054"/>
                  </a:lnTo>
                  <a:lnTo>
                    <a:pt x="1220" y="348895"/>
                  </a:lnTo>
                  <a:lnTo>
                    <a:pt x="1058" y="349770"/>
                  </a:lnTo>
                  <a:lnTo>
                    <a:pt x="910" y="350678"/>
                  </a:lnTo>
                  <a:lnTo>
                    <a:pt x="770" y="351620"/>
                  </a:lnTo>
                  <a:lnTo>
                    <a:pt x="644" y="352595"/>
                  </a:lnTo>
                  <a:lnTo>
                    <a:pt x="526" y="353605"/>
                  </a:lnTo>
                  <a:lnTo>
                    <a:pt x="415" y="354648"/>
                  </a:lnTo>
                  <a:lnTo>
                    <a:pt x="326" y="355724"/>
                  </a:lnTo>
                  <a:lnTo>
                    <a:pt x="237" y="356801"/>
                  </a:lnTo>
                  <a:lnTo>
                    <a:pt x="171" y="357911"/>
                  </a:lnTo>
                  <a:lnTo>
                    <a:pt x="112" y="359021"/>
                  </a:lnTo>
                  <a:lnTo>
                    <a:pt x="60" y="360165"/>
                  </a:lnTo>
                  <a:lnTo>
                    <a:pt x="31" y="361342"/>
                  </a:lnTo>
                  <a:lnTo>
                    <a:pt x="8" y="362520"/>
                  </a:lnTo>
                  <a:lnTo>
                    <a:pt x="1" y="363697"/>
                  </a:lnTo>
                  <a:lnTo>
                    <a:pt x="8" y="364908"/>
                  </a:lnTo>
                  <a:lnTo>
                    <a:pt x="31" y="366086"/>
                  </a:lnTo>
                  <a:lnTo>
                    <a:pt x="60" y="367263"/>
                  </a:lnTo>
                  <a:lnTo>
                    <a:pt x="112" y="368407"/>
                  </a:lnTo>
                  <a:lnTo>
                    <a:pt x="171" y="369517"/>
                  </a:lnTo>
                  <a:lnTo>
                    <a:pt x="237" y="370627"/>
                  </a:lnTo>
                  <a:lnTo>
                    <a:pt x="326" y="371704"/>
                  </a:lnTo>
                  <a:lnTo>
                    <a:pt x="415" y="372780"/>
                  </a:lnTo>
                  <a:lnTo>
                    <a:pt x="526" y="373823"/>
                  </a:lnTo>
                  <a:lnTo>
                    <a:pt x="644" y="374799"/>
                  </a:lnTo>
                  <a:lnTo>
                    <a:pt x="770" y="375808"/>
                  </a:lnTo>
                  <a:lnTo>
                    <a:pt x="910" y="376750"/>
                  </a:lnTo>
                  <a:lnTo>
                    <a:pt x="1058" y="377658"/>
                  </a:lnTo>
                  <a:lnTo>
                    <a:pt x="1220" y="378533"/>
                  </a:lnTo>
                  <a:lnTo>
                    <a:pt x="1390" y="379374"/>
                  </a:lnTo>
                  <a:lnTo>
                    <a:pt x="1568" y="380215"/>
                  </a:lnTo>
                  <a:lnTo>
                    <a:pt x="1752" y="380989"/>
                  </a:lnTo>
                  <a:lnTo>
                    <a:pt x="1945" y="381695"/>
                  </a:lnTo>
                  <a:lnTo>
                    <a:pt x="2152" y="382402"/>
                  </a:lnTo>
                  <a:lnTo>
                    <a:pt x="2359" y="383041"/>
                  </a:lnTo>
                  <a:lnTo>
                    <a:pt x="2580" y="383680"/>
                  </a:lnTo>
                  <a:lnTo>
                    <a:pt x="2802" y="384218"/>
                  </a:lnTo>
                  <a:lnTo>
                    <a:pt x="3038" y="384757"/>
                  </a:lnTo>
                  <a:lnTo>
                    <a:pt x="3275" y="385228"/>
                  </a:lnTo>
                  <a:lnTo>
                    <a:pt x="3526" y="385631"/>
                  </a:lnTo>
                  <a:lnTo>
                    <a:pt x="3777" y="386001"/>
                  </a:lnTo>
                  <a:lnTo>
                    <a:pt x="4036" y="386304"/>
                  </a:lnTo>
                  <a:lnTo>
                    <a:pt x="4295" y="386573"/>
                  </a:lnTo>
                  <a:lnTo>
                    <a:pt x="4568" y="386775"/>
                  </a:lnTo>
                  <a:lnTo>
                    <a:pt x="4842" y="386943"/>
                  </a:lnTo>
                  <a:lnTo>
                    <a:pt x="5115" y="387044"/>
                  </a:lnTo>
                  <a:lnTo>
                    <a:pt x="5677" y="387044"/>
                  </a:lnTo>
                  <a:lnTo>
                    <a:pt x="5950" y="386943"/>
                  </a:lnTo>
                  <a:lnTo>
                    <a:pt x="6216" y="386775"/>
                  </a:lnTo>
                  <a:lnTo>
                    <a:pt x="6482" y="386573"/>
                  </a:lnTo>
                  <a:lnTo>
                    <a:pt x="6741" y="386304"/>
                  </a:lnTo>
                  <a:lnTo>
                    <a:pt x="7000" y="386001"/>
                  </a:lnTo>
                  <a:lnTo>
                    <a:pt x="7251" y="385631"/>
                  </a:lnTo>
                  <a:lnTo>
                    <a:pt x="7495" y="385228"/>
                  </a:lnTo>
                  <a:lnTo>
                    <a:pt x="7731" y="384757"/>
                  </a:lnTo>
                  <a:lnTo>
                    <a:pt x="7968" y="384218"/>
                  </a:lnTo>
                  <a:lnTo>
                    <a:pt x="8190" y="383680"/>
                  </a:lnTo>
                  <a:lnTo>
                    <a:pt x="8411" y="383041"/>
                  </a:lnTo>
                  <a:lnTo>
                    <a:pt x="8618" y="382402"/>
                  </a:lnTo>
                  <a:lnTo>
                    <a:pt x="8825" y="381695"/>
                  </a:lnTo>
                  <a:lnTo>
                    <a:pt x="9025" y="380989"/>
                  </a:lnTo>
                  <a:lnTo>
                    <a:pt x="9209" y="380215"/>
                  </a:lnTo>
                  <a:lnTo>
                    <a:pt x="9387" y="379374"/>
                  </a:lnTo>
                  <a:lnTo>
                    <a:pt x="9557" y="378533"/>
                  </a:lnTo>
                  <a:lnTo>
                    <a:pt x="9719" y="377658"/>
                  </a:lnTo>
                  <a:lnTo>
                    <a:pt x="9867" y="376750"/>
                  </a:lnTo>
                  <a:lnTo>
                    <a:pt x="10008" y="375808"/>
                  </a:lnTo>
                  <a:lnTo>
                    <a:pt x="10141" y="374799"/>
                  </a:lnTo>
                  <a:lnTo>
                    <a:pt x="10259" y="373823"/>
                  </a:lnTo>
                  <a:lnTo>
                    <a:pt x="10370" y="372780"/>
                  </a:lnTo>
                  <a:lnTo>
                    <a:pt x="10466" y="371704"/>
                  </a:lnTo>
                  <a:lnTo>
                    <a:pt x="10554" y="370627"/>
                  </a:lnTo>
                  <a:lnTo>
                    <a:pt x="10621" y="369517"/>
                  </a:lnTo>
                  <a:lnTo>
                    <a:pt x="10687" y="368407"/>
                  </a:lnTo>
                  <a:lnTo>
                    <a:pt x="10732" y="367263"/>
                  </a:lnTo>
                  <a:lnTo>
                    <a:pt x="10769" y="366086"/>
                  </a:lnTo>
                  <a:lnTo>
                    <a:pt x="10791" y="364908"/>
                  </a:lnTo>
                  <a:lnTo>
                    <a:pt x="10798" y="363697"/>
                  </a:lnTo>
                  <a:lnTo>
                    <a:pt x="10791" y="362520"/>
                  </a:lnTo>
                  <a:lnTo>
                    <a:pt x="10769" y="361342"/>
                  </a:lnTo>
                  <a:lnTo>
                    <a:pt x="10732" y="360165"/>
                  </a:lnTo>
                  <a:lnTo>
                    <a:pt x="10687" y="359021"/>
                  </a:lnTo>
                  <a:lnTo>
                    <a:pt x="10621" y="357911"/>
                  </a:lnTo>
                  <a:lnTo>
                    <a:pt x="10554" y="356801"/>
                  </a:lnTo>
                  <a:lnTo>
                    <a:pt x="10466" y="355724"/>
                  </a:lnTo>
                  <a:lnTo>
                    <a:pt x="10370" y="354648"/>
                  </a:lnTo>
                  <a:lnTo>
                    <a:pt x="10259" y="353605"/>
                  </a:lnTo>
                  <a:lnTo>
                    <a:pt x="10141" y="352595"/>
                  </a:lnTo>
                  <a:lnTo>
                    <a:pt x="10008" y="351620"/>
                  </a:lnTo>
                  <a:lnTo>
                    <a:pt x="9867" y="350678"/>
                  </a:lnTo>
                  <a:lnTo>
                    <a:pt x="9719" y="349770"/>
                  </a:lnTo>
                  <a:lnTo>
                    <a:pt x="9557" y="348895"/>
                  </a:lnTo>
                  <a:lnTo>
                    <a:pt x="9387" y="348054"/>
                  </a:lnTo>
                  <a:lnTo>
                    <a:pt x="9209" y="347213"/>
                  </a:lnTo>
                  <a:lnTo>
                    <a:pt x="9025" y="346439"/>
                  </a:lnTo>
                  <a:lnTo>
                    <a:pt x="8825" y="345733"/>
                  </a:lnTo>
                  <a:lnTo>
                    <a:pt x="8618" y="345026"/>
                  </a:lnTo>
                  <a:lnTo>
                    <a:pt x="8411" y="344387"/>
                  </a:lnTo>
                  <a:lnTo>
                    <a:pt x="8190" y="343748"/>
                  </a:lnTo>
                  <a:lnTo>
                    <a:pt x="7968" y="343209"/>
                  </a:lnTo>
                  <a:lnTo>
                    <a:pt x="7731" y="342671"/>
                  </a:lnTo>
                  <a:lnTo>
                    <a:pt x="7495" y="342200"/>
                  </a:lnTo>
                  <a:lnTo>
                    <a:pt x="7251" y="341797"/>
                  </a:lnTo>
                  <a:lnTo>
                    <a:pt x="7000" y="341426"/>
                  </a:lnTo>
                  <a:lnTo>
                    <a:pt x="6741" y="341124"/>
                  </a:lnTo>
                  <a:lnTo>
                    <a:pt x="6482" y="340855"/>
                  </a:lnTo>
                  <a:lnTo>
                    <a:pt x="6216" y="340653"/>
                  </a:lnTo>
                  <a:lnTo>
                    <a:pt x="5950" y="340485"/>
                  </a:lnTo>
                  <a:lnTo>
                    <a:pt x="5677" y="340384"/>
                  </a:lnTo>
                  <a:close/>
                  <a:moveTo>
                    <a:pt x="5396" y="453822"/>
                  </a:moveTo>
                  <a:lnTo>
                    <a:pt x="5115" y="453856"/>
                  </a:lnTo>
                  <a:lnTo>
                    <a:pt x="4842" y="453957"/>
                  </a:lnTo>
                  <a:lnTo>
                    <a:pt x="4568" y="454092"/>
                  </a:lnTo>
                  <a:lnTo>
                    <a:pt x="4295" y="454293"/>
                  </a:lnTo>
                  <a:lnTo>
                    <a:pt x="4036" y="454562"/>
                  </a:lnTo>
                  <a:lnTo>
                    <a:pt x="3777" y="454865"/>
                  </a:lnTo>
                  <a:lnTo>
                    <a:pt x="3526" y="455235"/>
                  </a:lnTo>
                  <a:lnTo>
                    <a:pt x="3275" y="455639"/>
                  </a:lnTo>
                  <a:lnTo>
                    <a:pt x="3038" y="456110"/>
                  </a:lnTo>
                  <a:lnTo>
                    <a:pt x="2802" y="456615"/>
                  </a:lnTo>
                  <a:lnTo>
                    <a:pt x="2580" y="457153"/>
                  </a:lnTo>
                  <a:lnTo>
                    <a:pt x="2359" y="457758"/>
                  </a:lnTo>
                  <a:lnTo>
                    <a:pt x="2152" y="458398"/>
                  </a:lnTo>
                  <a:lnTo>
                    <a:pt x="1945" y="459070"/>
                  </a:lnTo>
                  <a:lnTo>
                    <a:pt x="1752" y="459811"/>
                  </a:lnTo>
                  <a:lnTo>
                    <a:pt x="1568" y="460551"/>
                  </a:lnTo>
                  <a:lnTo>
                    <a:pt x="1390" y="461358"/>
                  </a:lnTo>
                  <a:lnTo>
                    <a:pt x="1220" y="462199"/>
                  </a:lnTo>
                  <a:lnTo>
                    <a:pt x="1058" y="463074"/>
                  </a:lnTo>
                  <a:lnTo>
                    <a:pt x="910" y="463982"/>
                  </a:lnTo>
                  <a:lnTo>
                    <a:pt x="770" y="464924"/>
                  </a:lnTo>
                  <a:lnTo>
                    <a:pt x="644" y="465900"/>
                  </a:lnTo>
                  <a:lnTo>
                    <a:pt x="526" y="466875"/>
                  </a:lnTo>
                  <a:lnTo>
                    <a:pt x="415" y="467918"/>
                  </a:lnTo>
                  <a:lnTo>
                    <a:pt x="326" y="468961"/>
                  </a:lnTo>
                  <a:lnTo>
                    <a:pt x="237" y="470038"/>
                  </a:lnTo>
                  <a:lnTo>
                    <a:pt x="171" y="471148"/>
                  </a:lnTo>
                  <a:lnTo>
                    <a:pt x="112" y="472258"/>
                  </a:lnTo>
                  <a:lnTo>
                    <a:pt x="60" y="473402"/>
                  </a:lnTo>
                  <a:lnTo>
                    <a:pt x="31" y="474579"/>
                  </a:lnTo>
                  <a:lnTo>
                    <a:pt x="8" y="475757"/>
                  </a:lnTo>
                  <a:lnTo>
                    <a:pt x="1" y="476934"/>
                  </a:lnTo>
                  <a:lnTo>
                    <a:pt x="8" y="478179"/>
                  </a:lnTo>
                  <a:lnTo>
                    <a:pt x="31" y="479356"/>
                  </a:lnTo>
                  <a:lnTo>
                    <a:pt x="60" y="480534"/>
                  </a:lnTo>
                  <a:lnTo>
                    <a:pt x="112" y="481711"/>
                  </a:lnTo>
                  <a:lnTo>
                    <a:pt x="171" y="482855"/>
                  </a:lnTo>
                  <a:lnTo>
                    <a:pt x="237" y="483965"/>
                  </a:lnTo>
                  <a:lnTo>
                    <a:pt x="326" y="485075"/>
                  </a:lnTo>
                  <a:lnTo>
                    <a:pt x="415" y="486152"/>
                  </a:lnTo>
                  <a:lnTo>
                    <a:pt x="526" y="487195"/>
                  </a:lnTo>
                  <a:lnTo>
                    <a:pt x="644" y="488204"/>
                  </a:lnTo>
                  <a:lnTo>
                    <a:pt x="770" y="489179"/>
                  </a:lnTo>
                  <a:lnTo>
                    <a:pt x="910" y="490155"/>
                  </a:lnTo>
                  <a:lnTo>
                    <a:pt x="1058" y="491063"/>
                  </a:lnTo>
                  <a:lnTo>
                    <a:pt x="1220" y="491972"/>
                  </a:lnTo>
                  <a:lnTo>
                    <a:pt x="1390" y="492813"/>
                  </a:lnTo>
                  <a:lnTo>
                    <a:pt x="1568" y="493620"/>
                  </a:lnTo>
                  <a:lnTo>
                    <a:pt x="1752" y="494394"/>
                  </a:lnTo>
                  <a:lnTo>
                    <a:pt x="1945" y="495134"/>
                  </a:lnTo>
                  <a:lnTo>
                    <a:pt x="2152" y="495840"/>
                  </a:lnTo>
                  <a:lnTo>
                    <a:pt x="2359" y="496513"/>
                  </a:lnTo>
                  <a:lnTo>
                    <a:pt x="2580" y="497119"/>
                  </a:lnTo>
                  <a:lnTo>
                    <a:pt x="2802" y="497691"/>
                  </a:lnTo>
                  <a:lnTo>
                    <a:pt x="3038" y="498195"/>
                  </a:lnTo>
                  <a:lnTo>
                    <a:pt x="3275" y="498666"/>
                  </a:lnTo>
                  <a:lnTo>
                    <a:pt x="3526" y="499104"/>
                  </a:lnTo>
                  <a:lnTo>
                    <a:pt x="3777" y="499474"/>
                  </a:lnTo>
                  <a:lnTo>
                    <a:pt x="4036" y="499777"/>
                  </a:lnTo>
                  <a:lnTo>
                    <a:pt x="4295" y="500046"/>
                  </a:lnTo>
                  <a:lnTo>
                    <a:pt x="4568" y="500248"/>
                  </a:lnTo>
                  <a:lnTo>
                    <a:pt x="4842" y="500382"/>
                  </a:lnTo>
                  <a:lnTo>
                    <a:pt x="5115" y="500483"/>
                  </a:lnTo>
                  <a:lnTo>
                    <a:pt x="5396" y="500517"/>
                  </a:lnTo>
                  <a:lnTo>
                    <a:pt x="5677" y="500483"/>
                  </a:lnTo>
                  <a:lnTo>
                    <a:pt x="5950" y="500382"/>
                  </a:lnTo>
                  <a:lnTo>
                    <a:pt x="6216" y="500248"/>
                  </a:lnTo>
                  <a:lnTo>
                    <a:pt x="6482" y="500046"/>
                  </a:lnTo>
                  <a:lnTo>
                    <a:pt x="6741" y="499777"/>
                  </a:lnTo>
                  <a:lnTo>
                    <a:pt x="7000" y="499474"/>
                  </a:lnTo>
                  <a:lnTo>
                    <a:pt x="7251" y="499104"/>
                  </a:lnTo>
                  <a:lnTo>
                    <a:pt x="7495" y="498666"/>
                  </a:lnTo>
                  <a:lnTo>
                    <a:pt x="7731" y="498195"/>
                  </a:lnTo>
                  <a:lnTo>
                    <a:pt x="7968" y="497691"/>
                  </a:lnTo>
                  <a:lnTo>
                    <a:pt x="8190" y="497119"/>
                  </a:lnTo>
                  <a:lnTo>
                    <a:pt x="8411" y="496513"/>
                  </a:lnTo>
                  <a:lnTo>
                    <a:pt x="8618" y="495840"/>
                  </a:lnTo>
                  <a:lnTo>
                    <a:pt x="8825" y="495134"/>
                  </a:lnTo>
                  <a:lnTo>
                    <a:pt x="9025" y="494394"/>
                  </a:lnTo>
                  <a:lnTo>
                    <a:pt x="9209" y="493620"/>
                  </a:lnTo>
                  <a:lnTo>
                    <a:pt x="9387" y="492813"/>
                  </a:lnTo>
                  <a:lnTo>
                    <a:pt x="9557" y="491972"/>
                  </a:lnTo>
                  <a:lnTo>
                    <a:pt x="9719" y="491063"/>
                  </a:lnTo>
                  <a:lnTo>
                    <a:pt x="9867" y="490155"/>
                  </a:lnTo>
                  <a:lnTo>
                    <a:pt x="10008" y="489179"/>
                  </a:lnTo>
                  <a:lnTo>
                    <a:pt x="10141" y="488204"/>
                  </a:lnTo>
                  <a:lnTo>
                    <a:pt x="10259" y="487195"/>
                  </a:lnTo>
                  <a:lnTo>
                    <a:pt x="10370" y="486152"/>
                  </a:lnTo>
                  <a:lnTo>
                    <a:pt x="10466" y="485075"/>
                  </a:lnTo>
                  <a:lnTo>
                    <a:pt x="10554" y="483965"/>
                  </a:lnTo>
                  <a:lnTo>
                    <a:pt x="10621" y="482855"/>
                  </a:lnTo>
                  <a:lnTo>
                    <a:pt x="10687" y="481711"/>
                  </a:lnTo>
                  <a:lnTo>
                    <a:pt x="10732" y="480534"/>
                  </a:lnTo>
                  <a:lnTo>
                    <a:pt x="10769" y="479356"/>
                  </a:lnTo>
                  <a:lnTo>
                    <a:pt x="10791" y="478179"/>
                  </a:lnTo>
                  <a:lnTo>
                    <a:pt x="10798" y="476934"/>
                  </a:lnTo>
                  <a:lnTo>
                    <a:pt x="10791" y="475757"/>
                  </a:lnTo>
                  <a:lnTo>
                    <a:pt x="10769" y="474579"/>
                  </a:lnTo>
                  <a:lnTo>
                    <a:pt x="10732" y="473402"/>
                  </a:lnTo>
                  <a:lnTo>
                    <a:pt x="10687" y="472258"/>
                  </a:lnTo>
                  <a:lnTo>
                    <a:pt x="10621" y="471148"/>
                  </a:lnTo>
                  <a:lnTo>
                    <a:pt x="10554" y="470038"/>
                  </a:lnTo>
                  <a:lnTo>
                    <a:pt x="10466" y="468961"/>
                  </a:lnTo>
                  <a:lnTo>
                    <a:pt x="10370" y="467918"/>
                  </a:lnTo>
                  <a:lnTo>
                    <a:pt x="10259" y="466875"/>
                  </a:lnTo>
                  <a:lnTo>
                    <a:pt x="10141" y="465900"/>
                  </a:lnTo>
                  <a:lnTo>
                    <a:pt x="10008" y="464924"/>
                  </a:lnTo>
                  <a:lnTo>
                    <a:pt x="9867" y="463982"/>
                  </a:lnTo>
                  <a:lnTo>
                    <a:pt x="9719" y="463074"/>
                  </a:lnTo>
                  <a:lnTo>
                    <a:pt x="9557" y="462199"/>
                  </a:lnTo>
                  <a:lnTo>
                    <a:pt x="9387" y="461358"/>
                  </a:lnTo>
                  <a:lnTo>
                    <a:pt x="9209" y="460551"/>
                  </a:lnTo>
                  <a:lnTo>
                    <a:pt x="9025" y="459811"/>
                  </a:lnTo>
                  <a:lnTo>
                    <a:pt x="8825" y="459070"/>
                  </a:lnTo>
                  <a:lnTo>
                    <a:pt x="8618" y="458398"/>
                  </a:lnTo>
                  <a:lnTo>
                    <a:pt x="8411" y="457758"/>
                  </a:lnTo>
                  <a:lnTo>
                    <a:pt x="8190" y="457153"/>
                  </a:lnTo>
                  <a:lnTo>
                    <a:pt x="7968" y="456615"/>
                  </a:lnTo>
                  <a:lnTo>
                    <a:pt x="7731" y="456110"/>
                  </a:lnTo>
                  <a:lnTo>
                    <a:pt x="7495" y="455639"/>
                  </a:lnTo>
                  <a:lnTo>
                    <a:pt x="7251" y="455235"/>
                  </a:lnTo>
                  <a:lnTo>
                    <a:pt x="7000" y="454865"/>
                  </a:lnTo>
                  <a:lnTo>
                    <a:pt x="6741" y="454562"/>
                  </a:lnTo>
                  <a:lnTo>
                    <a:pt x="6482" y="454293"/>
                  </a:lnTo>
                  <a:lnTo>
                    <a:pt x="6216" y="454092"/>
                  </a:lnTo>
                  <a:lnTo>
                    <a:pt x="5950" y="453957"/>
                  </a:lnTo>
                  <a:lnTo>
                    <a:pt x="5677" y="453856"/>
                  </a:lnTo>
                  <a:lnTo>
                    <a:pt x="5396" y="453822"/>
                  </a:lnTo>
                  <a:close/>
                  <a:moveTo>
                    <a:pt x="5115" y="567059"/>
                  </a:moveTo>
                  <a:lnTo>
                    <a:pt x="4842" y="567160"/>
                  </a:lnTo>
                  <a:lnTo>
                    <a:pt x="4568" y="567328"/>
                  </a:lnTo>
                  <a:lnTo>
                    <a:pt x="4295" y="567530"/>
                  </a:lnTo>
                  <a:lnTo>
                    <a:pt x="4036" y="567766"/>
                  </a:lnTo>
                  <a:lnTo>
                    <a:pt x="3777" y="568102"/>
                  </a:lnTo>
                  <a:lnTo>
                    <a:pt x="3526" y="568472"/>
                  </a:lnTo>
                  <a:lnTo>
                    <a:pt x="3275" y="568876"/>
                  </a:lnTo>
                  <a:lnTo>
                    <a:pt x="3038" y="569347"/>
                  </a:lnTo>
                  <a:lnTo>
                    <a:pt x="2802" y="569885"/>
                  </a:lnTo>
                  <a:lnTo>
                    <a:pt x="2580" y="570423"/>
                  </a:lnTo>
                  <a:lnTo>
                    <a:pt x="2359" y="571029"/>
                  </a:lnTo>
                  <a:lnTo>
                    <a:pt x="2152" y="571702"/>
                  </a:lnTo>
                  <a:lnTo>
                    <a:pt x="1945" y="572408"/>
                  </a:lnTo>
                  <a:lnTo>
                    <a:pt x="1752" y="573115"/>
                  </a:lnTo>
                  <a:lnTo>
                    <a:pt x="1568" y="573889"/>
                  </a:lnTo>
                  <a:lnTo>
                    <a:pt x="1390" y="574730"/>
                  </a:lnTo>
                  <a:lnTo>
                    <a:pt x="1220" y="575571"/>
                  </a:lnTo>
                  <a:lnTo>
                    <a:pt x="1058" y="576445"/>
                  </a:lnTo>
                  <a:lnTo>
                    <a:pt x="910" y="577354"/>
                  </a:lnTo>
                  <a:lnTo>
                    <a:pt x="770" y="578296"/>
                  </a:lnTo>
                  <a:lnTo>
                    <a:pt x="644" y="579271"/>
                  </a:lnTo>
                  <a:lnTo>
                    <a:pt x="526" y="580280"/>
                  </a:lnTo>
                  <a:lnTo>
                    <a:pt x="415" y="581323"/>
                  </a:lnTo>
                  <a:lnTo>
                    <a:pt x="326" y="582400"/>
                  </a:lnTo>
                  <a:lnTo>
                    <a:pt x="237" y="583476"/>
                  </a:lnTo>
                  <a:lnTo>
                    <a:pt x="171" y="584586"/>
                  </a:lnTo>
                  <a:lnTo>
                    <a:pt x="112" y="585697"/>
                  </a:lnTo>
                  <a:lnTo>
                    <a:pt x="60" y="586840"/>
                  </a:lnTo>
                  <a:lnTo>
                    <a:pt x="31" y="588018"/>
                  </a:lnTo>
                  <a:lnTo>
                    <a:pt x="8" y="589195"/>
                  </a:lnTo>
                  <a:lnTo>
                    <a:pt x="1" y="590373"/>
                  </a:lnTo>
                  <a:lnTo>
                    <a:pt x="8" y="591618"/>
                  </a:lnTo>
                  <a:lnTo>
                    <a:pt x="31" y="592795"/>
                  </a:lnTo>
                  <a:lnTo>
                    <a:pt x="60" y="593972"/>
                  </a:lnTo>
                  <a:lnTo>
                    <a:pt x="112" y="595150"/>
                  </a:lnTo>
                  <a:lnTo>
                    <a:pt x="171" y="596294"/>
                  </a:lnTo>
                  <a:lnTo>
                    <a:pt x="237" y="597404"/>
                  </a:lnTo>
                  <a:lnTo>
                    <a:pt x="326" y="598480"/>
                  </a:lnTo>
                  <a:lnTo>
                    <a:pt x="415" y="599557"/>
                  </a:lnTo>
                  <a:lnTo>
                    <a:pt x="526" y="600600"/>
                  </a:lnTo>
                  <a:lnTo>
                    <a:pt x="644" y="601609"/>
                  </a:lnTo>
                  <a:lnTo>
                    <a:pt x="770" y="602585"/>
                  </a:lnTo>
                  <a:lnTo>
                    <a:pt x="910" y="603527"/>
                  </a:lnTo>
                  <a:lnTo>
                    <a:pt x="1058" y="604435"/>
                  </a:lnTo>
                  <a:lnTo>
                    <a:pt x="1220" y="605310"/>
                  </a:lnTo>
                  <a:lnTo>
                    <a:pt x="1390" y="606151"/>
                  </a:lnTo>
                  <a:lnTo>
                    <a:pt x="1568" y="606958"/>
                  </a:lnTo>
                  <a:lnTo>
                    <a:pt x="1752" y="607732"/>
                  </a:lnTo>
                  <a:lnTo>
                    <a:pt x="1945" y="608472"/>
                  </a:lnTo>
                  <a:lnTo>
                    <a:pt x="2152" y="609145"/>
                  </a:lnTo>
                  <a:lnTo>
                    <a:pt x="2359" y="609784"/>
                  </a:lnTo>
                  <a:lnTo>
                    <a:pt x="2580" y="610389"/>
                  </a:lnTo>
                  <a:lnTo>
                    <a:pt x="2802" y="610961"/>
                  </a:lnTo>
                  <a:lnTo>
                    <a:pt x="3038" y="611466"/>
                  </a:lnTo>
                  <a:lnTo>
                    <a:pt x="3275" y="611937"/>
                  </a:lnTo>
                  <a:lnTo>
                    <a:pt x="3526" y="612341"/>
                  </a:lnTo>
                  <a:lnTo>
                    <a:pt x="3777" y="612711"/>
                  </a:lnTo>
                  <a:lnTo>
                    <a:pt x="4036" y="613013"/>
                  </a:lnTo>
                  <a:lnTo>
                    <a:pt x="4295" y="613249"/>
                  </a:lnTo>
                  <a:lnTo>
                    <a:pt x="4568" y="613451"/>
                  </a:lnTo>
                  <a:lnTo>
                    <a:pt x="4842" y="613619"/>
                  </a:lnTo>
                  <a:lnTo>
                    <a:pt x="5115" y="613686"/>
                  </a:lnTo>
                  <a:lnTo>
                    <a:pt x="5396" y="613720"/>
                  </a:lnTo>
                  <a:lnTo>
                    <a:pt x="5677" y="613686"/>
                  </a:lnTo>
                  <a:lnTo>
                    <a:pt x="5950" y="613619"/>
                  </a:lnTo>
                  <a:lnTo>
                    <a:pt x="6216" y="613451"/>
                  </a:lnTo>
                  <a:lnTo>
                    <a:pt x="6482" y="613249"/>
                  </a:lnTo>
                  <a:lnTo>
                    <a:pt x="6741" y="613013"/>
                  </a:lnTo>
                  <a:lnTo>
                    <a:pt x="7000" y="612711"/>
                  </a:lnTo>
                  <a:lnTo>
                    <a:pt x="7251" y="612341"/>
                  </a:lnTo>
                  <a:lnTo>
                    <a:pt x="7495" y="611937"/>
                  </a:lnTo>
                  <a:lnTo>
                    <a:pt x="7731" y="611466"/>
                  </a:lnTo>
                  <a:lnTo>
                    <a:pt x="7968" y="610961"/>
                  </a:lnTo>
                  <a:lnTo>
                    <a:pt x="8190" y="610389"/>
                  </a:lnTo>
                  <a:lnTo>
                    <a:pt x="8411" y="609784"/>
                  </a:lnTo>
                  <a:lnTo>
                    <a:pt x="8618" y="609145"/>
                  </a:lnTo>
                  <a:lnTo>
                    <a:pt x="8825" y="608472"/>
                  </a:lnTo>
                  <a:lnTo>
                    <a:pt x="9025" y="607732"/>
                  </a:lnTo>
                  <a:lnTo>
                    <a:pt x="9209" y="606958"/>
                  </a:lnTo>
                  <a:lnTo>
                    <a:pt x="9387" y="606151"/>
                  </a:lnTo>
                  <a:lnTo>
                    <a:pt x="9557" y="605310"/>
                  </a:lnTo>
                  <a:lnTo>
                    <a:pt x="9719" y="604435"/>
                  </a:lnTo>
                  <a:lnTo>
                    <a:pt x="9867" y="603527"/>
                  </a:lnTo>
                  <a:lnTo>
                    <a:pt x="10008" y="602585"/>
                  </a:lnTo>
                  <a:lnTo>
                    <a:pt x="10141" y="601609"/>
                  </a:lnTo>
                  <a:lnTo>
                    <a:pt x="10259" y="600600"/>
                  </a:lnTo>
                  <a:lnTo>
                    <a:pt x="10370" y="599557"/>
                  </a:lnTo>
                  <a:lnTo>
                    <a:pt x="10466" y="598480"/>
                  </a:lnTo>
                  <a:lnTo>
                    <a:pt x="10554" y="597404"/>
                  </a:lnTo>
                  <a:lnTo>
                    <a:pt x="10621" y="596294"/>
                  </a:lnTo>
                  <a:lnTo>
                    <a:pt x="10687" y="595150"/>
                  </a:lnTo>
                  <a:lnTo>
                    <a:pt x="10732" y="593972"/>
                  </a:lnTo>
                  <a:lnTo>
                    <a:pt x="10769" y="592795"/>
                  </a:lnTo>
                  <a:lnTo>
                    <a:pt x="10791" y="591618"/>
                  </a:lnTo>
                  <a:lnTo>
                    <a:pt x="10798" y="590373"/>
                  </a:lnTo>
                  <a:lnTo>
                    <a:pt x="10791" y="589195"/>
                  </a:lnTo>
                  <a:lnTo>
                    <a:pt x="10769" y="588018"/>
                  </a:lnTo>
                  <a:lnTo>
                    <a:pt x="10732" y="586840"/>
                  </a:lnTo>
                  <a:lnTo>
                    <a:pt x="10687" y="585697"/>
                  </a:lnTo>
                  <a:lnTo>
                    <a:pt x="10621" y="584586"/>
                  </a:lnTo>
                  <a:lnTo>
                    <a:pt x="10554" y="583476"/>
                  </a:lnTo>
                  <a:lnTo>
                    <a:pt x="10466" y="582400"/>
                  </a:lnTo>
                  <a:lnTo>
                    <a:pt x="10370" y="581323"/>
                  </a:lnTo>
                  <a:lnTo>
                    <a:pt x="10259" y="580280"/>
                  </a:lnTo>
                  <a:lnTo>
                    <a:pt x="10141" y="579271"/>
                  </a:lnTo>
                  <a:lnTo>
                    <a:pt x="10008" y="578296"/>
                  </a:lnTo>
                  <a:lnTo>
                    <a:pt x="9867" y="577354"/>
                  </a:lnTo>
                  <a:lnTo>
                    <a:pt x="9719" y="576445"/>
                  </a:lnTo>
                  <a:lnTo>
                    <a:pt x="9557" y="575571"/>
                  </a:lnTo>
                  <a:lnTo>
                    <a:pt x="9387" y="574730"/>
                  </a:lnTo>
                  <a:lnTo>
                    <a:pt x="9209" y="573889"/>
                  </a:lnTo>
                  <a:lnTo>
                    <a:pt x="9025" y="573115"/>
                  </a:lnTo>
                  <a:lnTo>
                    <a:pt x="8825" y="572408"/>
                  </a:lnTo>
                  <a:lnTo>
                    <a:pt x="8618" y="571702"/>
                  </a:lnTo>
                  <a:lnTo>
                    <a:pt x="8411" y="571029"/>
                  </a:lnTo>
                  <a:lnTo>
                    <a:pt x="8190" y="570423"/>
                  </a:lnTo>
                  <a:lnTo>
                    <a:pt x="7968" y="569885"/>
                  </a:lnTo>
                  <a:lnTo>
                    <a:pt x="7731" y="569347"/>
                  </a:lnTo>
                  <a:lnTo>
                    <a:pt x="7495" y="568876"/>
                  </a:lnTo>
                  <a:lnTo>
                    <a:pt x="7251" y="568472"/>
                  </a:lnTo>
                  <a:lnTo>
                    <a:pt x="7000" y="568102"/>
                  </a:lnTo>
                  <a:lnTo>
                    <a:pt x="6741" y="567766"/>
                  </a:lnTo>
                  <a:lnTo>
                    <a:pt x="6482" y="567530"/>
                  </a:lnTo>
                  <a:lnTo>
                    <a:pt x="6216" y="567328"/>
                  </a:lnTo>
                  <a:lnTo>
                    <a:pt x="5950" y="567160"/>
                  </a:lnTo>
                  <a:lnTo>
                    <a:pt x="5677"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1"/>
            <p:cNvSpPr/>
            <p:nvPr/>
          </p:nvSpPr>
          <p:spPr>
            <a:xfrm flipH="1">
              <a:off x="2244887" y="931941"/>
              <a:ext cx="30377" cy="405055"/>
            </a:xfrm>
            <a:custGeom>
              <a:rect b="b" l="l" r="r" t="t"/>
              <a:pathLst>
                <a:path extrusionOk="0" h="613720" w="10791">
                  <a:moveTo>
                    <a:pt x="5395" y="0"/>
                  </a:moveTo>
                  <a:lnTo>
                    <a:pt x="5114" y="34"/>
                  </a:lnTo>
                  <a:lnTo>
                    <a:pt x="4841" y="135"/>
                  </a:lnTo>
                  <a:lnTo>
                    <a:pt x="4568" y="269"/>
                  </a:lnTo>
                  <a:lnTo>
                    <a:pt x="4294" y="471"/>
                  </a:lnTo>
                  <a:lnTo>
                    <a:pt x="4035" y="740"/>
                  </a:lnTo>
                  <a:lnTo>
                    <a:pt x="3777" y="1043"/>
                  </a:lnTo>
                  <a:lnTo>
                    <a:pt x="3526" y="1413"/>
                  </a:lnTo>
                  <a:lnTo>
                    <a:pt x="3274" y="1850"/>
                  </a:lnTo>
                  <a:lnTo>
                    <a:pt x="3038" y="2321"/>
                  </a:lnTo>
                  <a:lnTo>
                    <a:pt x="2801" y="2826"/>
                  </a:lnTo>
                  <a:lnTo>
                    <a:pt x="2580" y="3398"/>
                  </a:lnTo>
                  <a:lnTo>
                    <a:pt x="2358" y="4003"/>
                  </a:lnTo>
                  <a:lnTo>
                    <a:pt x="2151" y="4643"/>
                  </a:lnTo>
                  <a:lnTo>
                    <a:pt x="1944" y="5349"/>
                  </a:lnTo>
                  <a:lnTo>
                    <a:pt x="1752" y="6089"/>
                  </a:lnTo>
                  <a:lnTo>
                    <a:pt x="1560" y="6863"/>
                  </a:lnTo>
                  <a:lnTo>
                    <a:pt x="1382" y="7670"/>
                  </a:lnTo>
                  <a:lnTo>
                    <a:pt x="1220" y="8511"/>
                  </a:lnTo>
                  <a:lnTo>
                    <a:pt x="1057" y="9420"/>
                  </a:lnTo>
                  <a:lnTo>
                    <a:pt x="909" y="10328"/>
                  </a:lnTo>
                  <a:lnTo>
                    <a:pt x="769" y="11270"/>
                  </a:lnTo>
                  <a:lnTo>
                    <a:pt x="643" y="12245"/>
                  </a:lnTo>
                  <a:lnTo>
                    <a:pt x="525" y="13255"/>
                  </a:lnTo>
                  <a:lnTo>
                    <a:pt x="414" y="14298"/>
                  </a:lnTo>
                  <a:lnTo>
                    <a:pt x="318" y="15340"/>
                  </a:lnTo>
                  <a:lnTo>
                    <a:pt x="237" y="16417"/>
                  </a:lnTo>
                  <a:lnTo>
                    <a:pt x="163" y="17527"/>
                  </a:lnTo>
                  <a:lnTo>
                    <a:pt x="104" y="18671"/>
                  </a:lnTo>
                  <a:lnTo>
                    <a:pt x="59" y="19815"/>
                  </a:lnTo>
                  <a:lnTo>
                    <a:pt x="30" y="20959"/>
                  </a:lnTo>
                  <a:lnTo>
                    <a:pt x="8" y="22136"/>
                  </a:lnTo>
                  <a:lnTo>
                    <a:pt x="0" y="23347"/>
                  </a:lnTo>
                  <a:lnTo>
                    <a:pt x="8" y="24558"/>
                  </a:lnTo>
                  <a:lnTo>
                    <a:pt x="30" y="25736"/>
                  </a:lnTo>
                  <a:lnTo>
                    <a:pt x="59" y="26879"/>
                  </a:lnTo>
                  <a:lnTo>
                    <a:pt x="104" y="28023"/>
                  </a:lnTo>
                  <a:lnTo>
                    <a:pt x="163" y="29167"/>
                  </a:lnTo>
                  <a:lnTo>
                    <a:pt x="237" y="30277"/>
                  </a:lnTo>
                  <a:lnTo>
                    <a:pt x="318" y="31354"/>
                  </a:lnTo>
                  <a:lnTo>
                    <a:pt x="414" y="32397"/>
                  </a:lnTo>
                  <a:lnTo>
                    <a:pt x="525" y="33440"/>
                  </a:lnTo>
                  <a:lnTo>
                    <a:pt x="643" y="34449"/>
                  </a:lnTo>
                  <a:lnTo>
                    <a:pt x="769" y="35424"/>
                  </a:lnTo>
                  <a:lnTo>
                    <a:pt x="909" y="36366"/>
                  </a:lnTo>
                  <a:lnTo>
                    <a:pt x="1057" y="37275"/>
                  </a:lnTo>
                  <a:lnTo>
                    <a:pt x="1220" y="38183"/>
                  </a:lnTo>
                  <a:lnTo>
                    <a:pt x="1382" y="39024"/>
                  </a:lnTo>
                  <a:lnTo>
                    <a:pt x="1560" y="39831"/>
                  </a:lnTo>
                  <a:lnTo>
                    <a:pt x="1752" y="40605"/>
                  </a:lnTo>
                  <a:lnTo>
                    <a:pt x="1944" y="41345"/>
                  </a:lnTo>
                  <a:lnTo>
                    <a:pt x="2151" y="42052"/>
                  </a:lnTo>
                  <a:lnTo>
                    <a:pt x="2358" y="42691"/>
                  </a:lnTo>
                  <a:lnTo>
                    <a:pt x="2580" y="43296"/>
                  </a:lnTo>
                  <a:lnTo>
                    <a:pt x="2801" y="43868"/>
                  </a:lnTo>
                  <a:lnTo>
                    <a:pt x="3038" y="44373"/>
                  </a:lnTo>
                  <a:lnTo>
                    <a:pt x="3274" y="44844"/>
                  </a:lnTo>
                  <a:lnTo>
                    <a:pt x="3526" y="45281"/>
                  </a:lnTo>
                  <a:lnTo>
                    <a:pt x="3777" y="45651"/>
                  </a:lnTo>
                  <a:lnTo>
                    <a:pt x="4035" y="45954"/>
                  </a:lnTo>
                  <a:lnTo>
                    <a:pt x="4294" y="46223"/>
                  </a:lnTo>
                  <a:lnTo>
                    <a:pt x="4568" y="46425"/>
                  </a:lnTo>
                  <a:lnTo>
                    <a:pt x="4841" y="46560"/>
                  </a:lnTo>
                  <a:lnTo>
                    <a:pt x="5114" y="46661"/>
                  </a:lnTo>
                  <a:lnTo>
                    <a:pt x="5395" y="46694"/>
                  </a:lnTo>
                  <a:lnTo>
                    <a:pt x="5676" y="46661"/>
                  </a:lnTo>
                  <a:lnTo>
                    <a:pt x="5950" y="46560"/>
                  </a:lnTo>
                  <a:lnTo>
                    <a:pt x="6216" y="46425"/>
                  </a:lnTo>
                  <a:lnTo>
                    <a:pt x="6482" y="46223"/>
                  </a:lnTo>
                  <a:lnTo>
                    <a:pt x="6740" y="45954"/>
                  </a:lnTo>
                  <a:lnTo>
                    <a:pt x="6999" y="45651"/>
                  </a:lnTo>
                  <a:lnTo>
                    <a:pt x="7250" y="45281"/>
                  </a:lnTo>
                  <a:lnTo>
                    <a:pt x="7494" y="44844"/>
                  </a:lnTo>
                  <a:lnTo>
                    <a:pt x="7731" y="44373"/>
                  </a:lnTo>
                  <a:lnTo>
                    <a:pt x="7960" y="43868"/>
                  </a:lnTo>
                  <a:lnTo>
                    <a:pt x="8189" y="43296"/>
                  </a:lnTo>
                  <a:lnTo>
                    <a:pt x="8411" y="42691"/>
                  </a:lnTo>
                  <a:lnTo>
                    <a:pt x="8618" y="42052"/>
                  </a:lnTo>
                  <a:lnTo>
                    <a:pt x="8824" y="41345"/>
                  </a:lnTo>
                  <a:lnTo>
                    <a:pt x="9017" y="40605"/>
                  </a:lnTo>
                  <a:lnTo>
                    <a:pt x="9209" y="39831"/>
                  </a:lnTo>
                  <a:lnTo>
                    <a:pt x="9386" y="39024"/>
                  </a:lnTo>
                  <a:lnTo>
                    <a:pt x="9556" y="38183"/>
                  </a:lnTo>
                  <a:lnTo>
                    <a:pt x="9719" y="37275"/>
                  </a:lnTo>
                  <a:lnTo>
                    <a:pt x="9867" y="36366"/>
                  </a:lnTo>
                  <a:lnTo>
                    <a:pt x="10007" y="35424"/>
                  </a:lnTo>
                  <a:lnTo>
                    <a:pt x="10140" y="34449"/>
                  </a:lnTo>
                  <a:lnTo>
                    <a:pt x="10258" y="33440"/>
                  </a:lnTo>
                  <a:lnTo>
                    <a:pt x="10369" y="32397"/>
                  </a:lnTo>
                  <a:lnTo>
                    <a:pt x="10465" y="31354"/>
                  </a:lnTo>
                  <a:lnTo>
                    <a:pt x="10546" y="30277"/>
                  </a:lnTo>
                  <a:lnTo>
                    <a:pt x="10620" y="29167"/>
                  </a:lnTo>
                  <a:lnTo>
                    <a:pt x="10687" y="28023"/>
                  </a:lnTo>
                  <a:lnTo>
                    <a:pt x="10731" y="26879"/>
                  </a:lnTo>
                  <a:lnTo>
                    <a:pt x="10768" y="25736"/>
                  </a:lnTo>
                  <a:lnTo>
                    <a:pt x="10790" y="24558"/>
                  </a:lnTo>
                  <a:lnTo>
                    <a:pt x="10790" y="23347"/>
                  </a:lnTo>
                  <a:lnTo>
                    <a:pt x="10790" y="22136"/>
                  </a:lnTo>
                  <a:lnTo>
                    <a:pt x="10768" y="20959"/>
                  </a:lnTo>
                  <a:lnTo>
                    <a:pt x="10731" y="19815"/>
                  </a:lnTo>
                  <a:lnTo>
                    <a:pt x="10687" y="18671"/>
                  </a:lnTo>
                  <a:lnTo>
                    <a:pt x="10620" y="17527"/>
                  </a:lnTo>
                  <a:lnTo>
                    <a:pt x="10546" y="16417"/>
                  </a:lnTo>
                  <a:lnTo>
                    <a:pt x="10465" y="15340"/>
                  </a:lnTo>
                  <a:lnTo>
                    <a:pt x="10369" y="14298"/>
                  </a:lnTo>
                  <a:lnTo>
                    <a:pt x="10258" y="13255"/>
                  </a:lnTo>
                  <a:lnTo>
                    <a:pt x="10140" y="12245"/>
                  </a:lnTo>
                  <a:lnTo>
                    <a:pt x="10007" y="11270"/>
                  </a:lnTo>
                  <a:lnTo>
                    <a:pt x="9867" y="10328"/>
                  </a:lnTo>
                  <a:lnTo>
                    <a:pt x="9719" y="9420"/>
                  </a:lnTo>
                  <a:lnTo>
                    <a:pt x="9556" y="8511"/>
                  </a:lnTo>
                  <a:lnTo>
                    <a:pt x="9386" y="7670"/>
                  </a:lnTo>
                  <a:lnTo>
                    <a:pt x="9209" y="6863"/>
                  </a:lnTo>
                  <a:lnTo>
                    <a:pt x="9017" y="6089"/>
                  </a:lnTo>
                  <a:lnTo>
                    <a:pt x="8824" y="5349"/>
                  </a:lnTo>
                  <a:lnTo>
                    <a:pt x="8618" y="4643"/>
                  </a:lnTo>
                  <a:lnTo>
                    <a:pt x="8411" y="4003"/>
                  </a:lnTo>
                  <a:lnTo>
                    <a:pt x="8189" y="3398"/>
                  </a:lnTo>
                  <a:lnTo>
                    <a:pt x="7960" y="2826"/>
                  </a:lnTo>
                  <a:lnTo>
                    <a:pt x="7731" y="2321"/>
                  </a:lnTo>
                  <a:lnTo>
                    <a:pt x="7494" y="1850"/>
                  </a:lnTo>
                  <a:lnTo>
                    <a:pt x="7250" y="1413"/>
                  </a:lnTo>
                  <a:lnTo>
                    <a:pt x="6999" y="1043"/>
                  </a:lnTo>
                  <a:lnTo>
                    <a:pt x="6740" y="740"/>
                  </a:lnTo>
                  <a:lnTo>
                    <a:pt x="6482" y="471"/>
                  </a:lnTo>
                  <a:lnTo>
                    <a:pt x="6216" y="269"/>
                  </a:lnTo>
                  <a:lnTo>
                    <a:pt x="5950" y="135"/>
                  </a:lnTo>
                  <a:lnTo>
                    <a:pt x="5676" y="34"/>
                  </a:lnTo>
                  <a:lnTo>
                    <a:pt x="5395" y="0"/>
                  </a:lnTo>
                  <a:close/>
                  <a:moveTo>
                    <a:pt x="5395" y="113472"/>
                  </a:moveTo>
                  <a:lnTo>
                    <a:pt x="5114" y="113506"/>
                  </a:lnTo>
                  <a:lnTo>
                    <a:pt x="4841" y="113573"/>
                  </a:lnTo>
                  <a:lnTo>
                    <a:pt x="4568" y="113742"/>
                  </a:lnTo>
                  <a:lnTo>
                    <a:pt x="4294" y="113943"/>
                  </a:lnTo>
                  <a:lnTo>
                    <a:pt x="4035" y="114213"/>
                  </a:lnTo>
                  <a:lnTo>
                    <a:pt x="3777" y="114515"/>
                  </a:lnTo>
                  <a:lnTo>
                    <a:pt x="3526" y="114885"/>
                  </a:lnTo>
                  <a:lnTo>
                    <a:pt x="3274" y="115323"/>
                  </a:lnTo>
                  <a:lnTo>
                    <a:pt x="3038" y="115794"/>
                  </a:lnTo>
                  <a:lnTo>
                    <a:pt x="2801" y="116298"/>
                  </a:lnTo>
                  <a:lnTo>
                    <a:pt x="2580" y="116870"/>
                  </a:lnTo>
                  <a:lnTo>
                    <a:pt x="2358" y="117476"/>
                  </a:lnTo>
                  <a:lnTo>
                    <a:pt x="2151" y="118115"/>
                  </a:lnTo>
                  <a:lnTo>
                    <a:pt x="1944" y="118821"/>
                  </a:lnTo>
                  <a:lnTo>
                    <a:pt x="1752" y="119562"/>
                  </a:lnTo>
                  <a:lnTo>
                    <a:pt x="1560" y="120335"/>
                  </a:lnTo>
                  <a:lnTo>
                    <a:pt x="1382" y="121143"/>
                  </a:lnTo>
                  <a:lnTo>
                    <a:pt x="1220" y="121984"/>
                  </a:lnTo>
                  <a:lnTo>
                    <a:pt x="1057" y="122858"/>
                  </a:lnTo>
                  <a:lnTo>
                    <a:pt x="909" y="123800"/>
                  </a:lnTo>
                  <a:lnTo>
                    <a:pt x="769" y="124742"/>
                  </a:lnTo>
                  <a:lnTo>
                    <a:pt x="643" y="125718"/>
                  </a:lnTo>
                  <a:lnTo>
                    <a:pt x="525" y="126727"/>
                  </a:lnTo>
                  <a:lnTo>
                    <a:pt x="414" y="127736"/>
                  </a:lnTo>
                  <a:lnTo>
                    <a:pt x="318" y="128813"/>
                  </a:lnTo>
                  <a:lnTo>
                    <a:pt x="237" y="129889"/>
                  </a:lnTo>
                  <a:lnTo>
                    <a:pt x="163" y="131000"/>
                  </a:lnTo>
                  <a:lnTo>
                    <a:pt x="104" y="132110"/>
                  </a:lnTo>
                  <a:lnTo>
                    <a:pt x="59" y="133254"/>
                  </a:lnTo>
                  <a:lnTo>
                    <a:pt x="30" y="134431"/>
                  </a:lnTo>
                  <a:lnTo>
                    <a:pt x="8" y="135608"/>
                  </a:lnTo>
                  <a:lnTo>
                    <a:pt x="0" y="136820"/>
                  </a:lnTo>
                  <a:lnTo>
                    <a:pt x="8" y="137997"/>
                  </a:lnTo>
                  <a:lnTo>
                    <a:pt x="30" y="139174"/>
                  </a:lnTo>
                  <a:lnTo>
                    <a:pt x="59" y="140352"/>
                  </a:lnTo>
                  <a:lnTo>
                    <a:pt x="104" y="141496"/>
                  </a:lnTo>
                  <a:lnTo>
                    <a:pt x="163" y="142640"/>
                  </a:lnTo>
                  <a:lnTo>
                    <a:pt x="237" y="143716"/>
                  </a:lnTo>
                  <a:lnTo>
                    <a:pt x="318" y="144826"/>
                  </a:lnTo>
                  <a:lnTo>
                    <a:pt x="414" y="145869"/>
                  </a:lnTo>
                  <a:lnTo>
                    <a:pt x="525" y="146912"/>
                  </a:lnTo>
                  <a:lnTo>
                    <a:pt x="643" y="147921"/>
                  </a:lnTo>
                  <a:lnTo>
                    <a:pt x="769" y="148897"/>
                  </a:lnTo>
                  <a:lnTo>
                    <a:pt x="909" y="149839"/>
                  </a:lnTo>
                  <a:lnTo>
                    <a:pt x="1057" y="150747"/>
                  </a:lnTo>
                  <a:lnTo>
                    <a:pt x="1220" y="151622"/>
                  </a:lnTo>
                  <a:lnTo>
                    <a:pt x="1382" y="152496"/>
                  </a:lnTo>
                  <a:lnTo>
                    <a:pt x="1560" y="153304"/>
                  </a:lnTo>
                  <a:lnTo>
                    <a:pt x="1752" y="154078"/>
                  </a:lnTo>
                  <a:lnTo>
                    <a:pt x="1944" y="154818"/>
                  </a:lnTo>
                  <a:lnTo>
                    <a:pt x="2151" y="155491"/>
                  </a:lnTo>
                  <a:lnTo>
                    <a:pt x="2358" y="156163"/>
                  </a:lnTo>
                  <a:lnTo>
                    <a:pt x="2580" y="156769"/>
                  </a:lnTo>
                  <a:lnTo>
                    <a:pt x="2801" y="157341"/>
                  </a:lnTo>
                  <a:lnTo>
                    <a:pt x="3038" y="157845"/>
                  </a:lnTo>
                  <a:lnTo>
                    <a:pt x="3274" y="158316"/>
                  </a:lnTo>
                  <a:lnTo>
                    <a:pt x="3526" y="158720"/>
                  </a:lnTo>
                  <a:lnTo>
                    <a:pt x="3777" y="159090"/>
                  </a:lnTo>
                  <a:lnTo>
                    <a:pt x="4035" y="159427"/>
                  </a:lnTo>
                  <a:lnTo>
                    <a:pt x="4294" y="159696"/>
                  </a:lnTo>
                  <a:lnTo>
                    <a:pt x="4568" y="159898"/>
                  </a:lnTo>
                  <a:lnTo>
                    <a:pt x="4841" y="160032"/>
                  </a:lnTo>
                  <a:lnTo>
                    <a:pt x="5114" y="160133"/>
                  </a:lnTo>
                  <a:lnTo>
                    <a:pt x="5395"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0" y="157341"/>
                  </a:lnTo>
                  <a:lnTo>
                    <a:pt x="8189" y="156769"/>
                  </a:lnTo>
                  <a:lnTo>
                    <a:pt x="8411" y="156163"/>
                  </a:lnTo>
                  <a:lnTo>
                    <a:pt x="8618" y="155491"/>
                  </a:lnTo>
                  <a:lnTo>
                    <a:pt x="8824" y="154818"/>
                  </a:lnTo>
                  <a:lnTo>
                    <a:pt x="9017" y="154078"/>
                  </a:lnTo>
                  <a:lnTo>
                    <a:pt x="9209" y="153304"/>
                  </a:lnTo>
                  <a:lnTo>
                    <a:pt x="9386" y="152496"/>
                  </a:lnTo>
                  <a:lnTo>
                    <a:pt x="9556" y="151622"/>
                  </a:lnTo>
                  <a:lnTo>
                    <a:pt x="9719" y="150747"/>
                  </a:lnTo>
                  <a:lnTo>
                    <a:pt x="9867" y="149839"/>
                  </a:lnTo>
                  <a:lnTo>
                    <a:pt x="10007" y="148897"/>
                  </a:lnTo>
                  <a:lnTo>
                    <a:pt x="10140" y="147921"/>
                  </a:lnTo>
                  <a:lnTo>
                    <a:pt x="10258" y="146912"/>
                  </a:lnTo>
                  <a:lnTo>
                    <a:pt x="10369" y="145869"/>
                  </a:lnTo>
                  <a:lnTo>
                    <a:pt x="10465" y="144826"/>
                  </a:lnTo>
                  <a:lnTo>
                    <a:pt x="10546" y="143716"/>
                  </a:lnTo>
                  <a:lnTo>
                    <a:pt x="10620" y="142640"/>
                  </a:lnTo>
                  <a:lnTo>
                    <a:pt x="10687" y="141496"/>
                  </a:lnTo>
                  <a:lnTo>
                    <a:pt x="10731" y="140352"/>
                  </a:lnTo>
                  <a:lnTo>
                    <a:pt x="10768" y="139174"/>
                  </a:lnTo>
                  <a:lnTo>
                    <a:pt x="10790" y="137997"/>
                  </a:lnTo>
                  <a:lnTo>
                    <a:pt x="10790" y="136820"/>
                  </a:lnTo>
                  <a:lnTo>
                    <a:pt x="10790" y="135608"/>
                  </a:lnTo>
                  <a:lnTo>
                    <a:pt x="10768" y="134431"/>
                  </a:lnTo>
                  <a:lnTo>
                    <a:pt x="10731" y="133254"/>
                  </a:lnTo>
                  <a:lnTo>
                    <a:pt x="10687" y="132110"/>
                  </a:lnTo>
                  <a:lnTo>
                    <a:pt x="10620" y="131000"/>
                  </a:lnTo>
                  <a:lnTo>
                    <a:pt x="10546" y="129889"/>
                  </a:lnTo>
                  <a:lnTo>
                    <a:pt x="10465" y="128813"/>
                  </a:lnTo>
                  <a:lnTo>
                    <a:pt x="10369" y="127736"/>
                  </a:lnTo>
                  <a:lnTo>
                    <a:pt x="10258" y="126727"/>
                  </a:lnTo>
                  <a:lnTo>
                    <a:pt x="10140" y="125718"/>
                  </a:lnTo>
                  <a:lnTo>
                    <a:pt x="10007" y="124742"/>
                  </a:lnTo>
                  <a:lnTo>
                    <a:pt x="9867" y="123800"/>
                  </a:lnTo>
                  <a:lnTo>
                    <a:pt x="9719" y="122858"/>
                  </a:lnTo>
                  <a:lnTo>
                    <a:pt x="9556" y="121984"/>
                  </a:lnTo>
                  <a:lnTo>
                    <a:pt x="9386" y="121143"/>
                  </a:lnTo>
                  <a:lnTo>
                    <a:pt x="9209" y="120335"/>
                  </a:lnTo>
                  <a:lnTo>
                    <a:pt x="9017" y="119562"/>
                  </a:lnTo>
                  <a:lnTo>
                    <a:pt x="8824" y="118821"/>
                  </a:lnTo>
                  <a:lnTo>
                    <a:pt x="8618" y="118115"/>
                  </a:lnTo>
                  <a:lnTo>
                    <a:pt x="8411" y="117476"/>
                  </a:lnTo>
                  <a:lnTo>
                    <a:pt x="8189" y="116870"/>
                  </a:lnTo>
                  <a:lnTo>
                    <a:pt x="7960"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395" y="113472"/>
                  </a:lnTo>
                  <a:close/>
                  <a:moveTo>
                    <a:pt x="5114" y="226945"/>
                  </a:moveTo>
                  <a:lnTo>
                    <a:pt x="4841" y="227046"/>
                  </a:lnTo>
                  <a:lnTo>
                    <a:pt x="4568" y="227214"/>
                  </a:lnTo>
                  <a:lnTo>
                    <a:pt x="4294" y="227416"/>
                  </a:lnTo>
                  <a:lnTo>
                    <a:pt x="4035" y="227651"/>
                  </a:lnTo>
                  <a:lnTo>
                    <a:pt x="3777" y="227988"/>
                  </a:lnTo>
                  <a:lnTo>
                    <a:pt x="3526" y="228358"/>
                  </a:lnTo>
                  <a:lnTo>
                    <a:pt x="3274" y="228761"/>
                  </a:lnTo>
                  <a:lnTo>
                    <a:pt x="3038" y="229232"/>
                  </a:lnTo>
                  <a:lnTo>
                    <a:pt x="2801" y="229771"/>
                  </a:lnTo>
                  <a:lnTo>
                    <a:pt x="2580" y="230309"/>
                  </a:lnTo>
                  <a:lnTo>
                    <a:pt x="2358" y="230915"/>
                  </a:lnTo>
                  <a:lnTo>
                    <a:pt x="2151" y="231587"/>
                  </a:lnTo>
                  <a:lnTo>
                    <a:pt x="1944" y="232260"/>
                  </a:lnTo>
                  <a:lnTo>
                    <a:pt x="1752" y="233000"/>
                  </a:lnTo>
                  <a:lnTo>
                    <a:pt x="1560" y="233774"/>
                  </a:lnTo>
                  <a:lnTo>
                    <a:pt x="1382" y="234581"/>
                  </a:lnTo>
                  <a:lnTo>
                    <a:pt x="1220" y="235422"/>
                  </a:lnTo>
                  <a:lnTo>
                    <a:pt x="1057" y="236331"/>
                  </a:lnTo>
                  <a:lnTo>
                    <a:pt x="909" y="237239"/>
                  </a:lnTo>
                  <a:lnTo>
                    <a:pt x="769" y="238181"/>
                  </a:lnTo>
                  <a:lnTo>
                    <a:pt x="643" y="239157"/>
                  </a:lnTo>
                  <a:lnTo>
                    <a:pt x="525" y="240166"/>
                  </a:lnTo>
                  <a:lnTo>
                    <a:pt x="414" y="241209"/>
                  </a:lnTo>
                  <a:lnTo>
                    <a:pt x="318" y="242252"/>
                  </a:lnTo>
                  <a:lnTo>
                    <a:pt x="237" y="243328"/>
                  </a:lnTo>
                  <a:lnTo>
                    <a:pt x="163" y="244438"/>
                  </a:lnTo>
                  <a:lnTo>
                    <a:pt x="104" y="245582"/>
                  </a:lnTo>
                  <a:lnTo>
                    <a:pt x="59" y="246726"/>
                  </a:lnTo>
                  <a:lnTo>
                    <a:pt x="30" y="247903"/>
                  </a:lnTo>
                  <a:lnTo>
                    <a:pt x="8" y="249081"/>
                  </a:lnTo>
                  <a:lnTo>
                    <a:pt x="0" y="250258"/>
                  </a:lnTo>
                  <a:lnTo>
                    <a:pt x="8" y="251469"/>
                  </a:lnTo>
                  <a:lnTo>
                    <a:pt x="30" y="252647"/>
                  </a:lnTo>
                  <a:lnTo>
                    <a:pt x="59" y="253824"/>
                  </a:lnTo>
                  <a:lnTo>
                    <a:pt x="104" y="254968"/>
                  </a:lnTo>
                  <a:lnTo>
                    <a:pt x="163" y="256078"/>
                  </a:lnTo>
                  <a:lnTo>
                    <a:pt x="237" y="257188"/>
                  </a:lnTo>
                  <a:lnTo>
                    <a:pt x="318" y="258265"/>
                  </a:lnTo>
                  <a:lnTo>
                    <a:pt x="414" y="259341"/>
                  </a:lnTo>
                  <a:lnTo>
                    <a:pt x="525" y="260384"/>
                  </a:lnTo>
                  <a:lnTo>
                    <a:pt x="643" y="261360"/>
                  </a:lnTo>
                  <a:lnTo>
                    <a:pt x="769" y="262336"/>
                  </a:lnTo>
                  <a:lnTo>
                    <a:pt x="909" y="263311"/>
                  </a:lnTo>
                  <a:lnTo>
                    <a:pt x="1057" y="264220"/>
                  </a:lnTo>
                  <a:lnTo>
                    <a:pt x="1220" y="265094"/>
                  </a:lnTo>
                  <a:lnTo>
                    <a:pt x="1382" y="265935"/>
                  </a:lnTo>
                  <a:lnTo>
                    <a:pt x="1560" y="266743"/>
                  </a:lnTo>
                  <a:lnTo>
                    <a:pt x="1752" y="267516"/>
                  </a:lnTo>
                  <a:lnTo>
                    <a:pt x="1944" y="268256"/>
                  </a:lnTo>
                  <a:lnTo>
                    <a:pt x="2151" y="268963"/>
                  </a:lnTo>
                  <a:lnTo>
                    <a:pt x="2358" y="269602"/>
                  </a:lnTo>
                  <a:lnTo>
                    <a:pt x="2580" y="270208"/>
                  </a:lnTo>
                  <a:lnTo>
                    <a:pt x="2801" y="270780"/>
                  </a:lnTo>
                  <a:lnTo>
                    <a:pt x="3038" y="271318"/>
                  </a:lnTo>
                  <a:lnTo>
                    <a:pt x="3274" y="271789"/>
                  </a:lnTo>
                  <a:lnTo>
                    <a:pt x="3526" y="272193"/>
                  </a:lnTo>
                  <a:lnTo>
                    <a:pt x="3777" y="272563"/>
                  </a:lnTo>
                  <a:lnTo>
                    <a:pt x="4035" y="272865"/>
                  </a:lnTo>
                  <a:lnTo>
                    <a:pt x="4294" y="273134"/>
                  </a:lnTo>
                  <a:lnTo>
                    <a:pt x="4568" y="273336"/>
                  </a:lnTo>
                  <a:lnTo>
                    <a:pt x="4841" y="273505"/>
                  </a:lnTo>
                  <a:lnTo>
                    <a:pt x="5114" y="273572"/>
                  </a:lnTo>
                  <a:lnTo>
                    <a:pt x="5395"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0" y="270780"/>
                  </a:lnTo>
                  <a:lnTo>
                    <a:pt x="8189" y="270208"/>
                  </a:lnTo>
                  <a:lnTo>
                    <a:pt x="8411" y="269602"/>
                  </a:lnTo>
                  <a:lnTo>
                    <a:pt x="8618" y="268963"/>
                  </a:lnTo>
                  <a:lnTo>
                    <a:pt x="8824" y="268256"/>
                  </a:lnTo>
                  <a:lnTo>
                    <a:pt x="9017" y="267516"/>
                  </a:lnTo>
                  <a:lnTo>
                    <a:pt x="9209" y="266743"/>
                  </a:lnTo>
                  <a:lnTo>
                    <a:pt x="9386" y="265935"/>
                  </a:lnTo>
                  <a:lnTo>
                    <a:pt x="9556" y="265094"/>
                  </a:lnTo>
                  <a:lnTo>
                    <a:pt x="9719" y="264220"/>
                  </a:lnTo>
                  <a:lnTo>
                    <a:pt x="9867" y="263311"/>
                  </a:lnTo>
                  <a:lnTo>
                    <a:pt x="10007" y="262336"/>
                  </a:lnTo>
                  <a:lnTo>
                    <a:pt x="10140" y="261360"/>
                  </a:lnTo>
                  <a:lnTo>
                    <a:pt x="10258" y="260384"/>
                  </a:lnTo>
                  <a:lnTo>
                    <a:pt x="10369" y="259341"/>
                  </a:lnTo>
                  <a:lnTo>
                    <a:pt x="10465" y="258265"/>
                  </a:lnTo>
                  <a:lnTo>
                    <a:pt x="10546" y="257188"/>
                  </a:lnTo>
                  <a:lnTo>
                    <a:pt x="10620" y="256078"/>
                  </a:lnTo>
                  <a:lnTo>
                    <a:pt x="10687" y="254968"/>
                  </a:lnTo>
                  <a:lnTo>
                    <a:pt x="10731" y="253824"/>
                  </a:lnTo>
                  <a:lnTo>
                    <a:pt x="10768" y="252647"/>
                  </a:lnTo>
                  <a:lnTo>
                    <a:pt x="10790" y="251469"/>
                  </a:lnTo>
                  <a:lnTo>
                    <a:pt x="10790" y="250258"/>
                  </a:lnTo>
                  <a:lnTo>
                    <a:pt x="10790" y="249081"/>
                  </a:lnTo>
                  <a:lnTo>
                    <a:pt x="10768" y="247903"/>
                  </a:lnTo>
                  <a:lnTo>
                    <a:pt x="10731" y="246726"/>
                  </a:lnTo>
                  <a:lnTo>
                    <a:pt x="10687" y="245582"/>
                  </a:lnTo>
                  <a:lnTo>
                    <a:pt x="10620" y="244438"/>
                  </a:lnTo>
                  <a:lnTo>
                    <a:pt x="10546" y="243328"/>
                  </a:lnTo>
                  <a:lnTo>
                    <a:pt x="10465" y="242252"/>
                  </a:lnTo>
                  <a:lnTo>
                    <a:pt x="10369" y="241209"/>
                  </a:lnTo>
                  <a:lnTo>
                    <a:pt x="10258" y="240166"/>
                  </a:lnTo>
                  <a:lnTo>
                    <a:pt x="10140" y="239157"/>
                  </a:lnTo>
                  <a:lnTo>
                    <a:pt x="10007" y="238181"/>
                  </a:lnTo>
                  <a:lnTo>
                    <a:pt x="9867" y="237239"/>
                  </a:lnTo>
                  <a:lnTo>
                    <a:pt x="9719" y="236331"/>
                  </a:lnTo>
                  <a:lnTo>
                    <a:pt x="9556" y="235422"/>
                  </a:lnTo>
                  <a:lnTo>
                    <a:pt x="9386" y="234581"/>
                  </a:lnTo>
                  <a:lnTo>
                    <a:pt x="9209" y="233774"/>
                  </a:lnTo>
                  <a:lnTo>
                    <a:pt x="9017" y="233000"/>
                  </a:lnTo>
                  <a:lnTo>
                    <a:pt x="8824" y="232260"/>
                  </a:lnTo>
                  <a:lnTo>
                    <a:pt x="8618" y="231587"/>
                  </a:lnTo>
                  <a:lnTo>
                    <a:pt x="8411" y="230915"/>
                  </a:lnTo>
                  <a:lnTo>
                    <a:pt x="8189" y="230309"/>
                  </a:lnTo>
                  <a:lnTo>
                    <a:pt x="7960"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14" y="340384"/>
                  </a:moveTo>
                  <a:lnTo>
                    <a:pt x="4841" y="340485"/>
                  </a:lnTo>
                  <a:lnTo>
                    <a:pt x="4568" y="340653"/>
                  </a:lnTo>
                  <a:lnTo>
                    <a:pt x="4294" y="340855"/>
                  </a:lnTo>
                  <a:lnTo>
                    <a:pt x="4035" y="341124"/>
                  </a:lnTo>
                  <a:lnTo>
                    <a:pt x="3777" y="341426"/>
                  </a:lnTo>
                  <a:lnTo>
                    <a:pt x="3526" y="341797"/>
                  </a:lnTo>
                  <a:lnTo>
                    <a:pt x="3274" y="342200"/>
                  </a:lnTo>
                  <a:lnTo>
                    <a:pt x="3038" y="342671"/>
                  </a:lnTo>
                  <a:lnTo>
                    <a:pt x="2801" y="343209"/>
                  </a:lnTo>
                  <a:lnTo>
                    <a:pt x="2580" y="343748"/>
                  </a:lnTo>
                  <a:lnTo>
                    <a:pt x="2358" y="344387"/>
                  </a:lnTo>
                  <a:lnTo>
                    <a:pt x="2151" y="345026"/>
                  </a:lnTo>
                  <a:lnTo>
                    <a:pt x="1944" y="345733"/>
                  </a:lnTo>
                  <a:lnTo>
                    <a:pt x="1752" y="346439"/>
                  </a:lnTo>
                  <a:lnTo>
                    <a:pt x="1560" y="347213"/>
                  </a:lnTo>
                  <a:lnTo>
                    <a:pt x="1382" y="348054"/>
                  </a:lnTo>
                  <a:lnTo>
                    <a:pt x="1220" y="348895"/>
                  </a:lnTo>
                  <a:lnTo>
                    <a:pt x="1057" y="349770"/>
                  </a:lnTo>
                  <a:lnTo>
                    <a:pt x="909" y="350678"/>
                  </a:lnTo>
                  <a:lnTo>
                    <a:pt x="769" y="351620"/>
                  </a:lnTo>
                  <a:lnTo>
                    <a:pt x="643" y="352595"/>
                  </a:lnTo>
                  <a:lnTo>
                    <a:pt x="525" y="353605"/>
                  </a:lnTo>
                  <a:lnTo>
                    <a:pt x="414" y="354648"/>
                  </a:lnTo>
                  <a:lnTo>
                    <a:pt x="318" y="355724"/>
                  </a:lnTo>
                  <a:lnTo>
                    <a:pt x="237" y="356801"/>
                  </a:lnTo>
                  <a:lnTo>
                    <a:pt x="163" y="357911"/>
                  </a:lnTo>
                  <a:lnTo>
                    <a:pt x="104" y="359021"/>
                  </a:lnTo>
                  <a:lnTo>
                    <a:pt x="59" y="360165"/>
                  </a:lnTo>
                  <a:lnTo>
                    <a:pt x="30" y="361342"/>
                  </a:lnTo>
                  <a:lnTo>
                    <a:pt x="8" y="362520"/>
                  </a:lnTo>
                  <a:lnTo>
                    <a:pt x="0" y="363697"/>
                  </a:lnTo>
                  <a:lnTo>
                    <a:pt x="8" y="364908"/>
                  </a:lnTo>
                  <a:lnTo>
                    <a:pt x="30" y="366086"/>
                  </a:lnTo>
                  <a:lnTo>
                    <a:pt x="59" y="367263"/>
                  </a:lnTo>
                  <a:lnTo>
                    <a:pt x="104" y="368407"/>
                  </a:lnTo>
                  <a:lnTo>
                    <a:pt x="163" y="369517"/>
                  </a:lnTo>
                  <a:lnTo>
                    <a:pt x="237" y="370627"/>
                  </a:lnTo>
                  <a:lnTo>
                    <a:pt x="318" y="371704"/>
                  </a:lnTo>
                  <a:lnTo>
                    <a:pt x="414" y="372780"/>
                  </a:lnTo>
                  <a:lnTo>
                    <a:pt x="525" y="373823"/>
                  </a:lnTo>
                  <a:lnTo>
                    <a:pt x="643" y="374799"/>
                  </a:lnTo>
                  <a:lnTo>
                    <a:pt x="769" y="375808"/>
                  </a:lnTo>
                  <a:lnTo>
                    <a:pt x="909" y="376750"/>
                  </a:lnTo>
                  <a:lnTo>
                    <a:pt x="1057" y="377658"/>
                  </a:lnTo>
                  <a:lnTo>
                    <a:pt x="1220" y="378533"/>
                  </a:lnTo>
                  <a:lnTo>
                    <a:pt x="1382" y="379374"/>
                  </a:lnTo>
                  <a:lnTo>
                    <a:pt x="1560" y="380215"/>
                  </a:lnTo>
                  <a:lnTo>
                    <a:pt x="1752" y="380989"/>
                  </a:lnTo>
                  <a:lnTo>
                    <a:pt x="1944" y="381695"/>
                  </a:lnTo>
                  <a:lnTo>
                    <a:pt x="2151" y="382402"/>
                  </a:lnTo>
                  <a:lnTo>
                    <a:pt x="2358" y="383041"/>
                  </a:lnTo>
                  <a:lnTo>
                    <a:pt x="2580" y="383680"/>
                  </a:lnTo>
                  <a:lnTo>
                    <a:pt x="2801" y="384218"/>
                  </a:lnTo>
                  <a:lnTo>
                    <a:pt x="3038" y="384757"/>
                  </a:lnTo>
                  <a:lnTo>
                    <a:pt x="3274" y="385228"/>
                  </a:lnTo>
                  <a:lnTo>
                    <a:pt x="3526" y="385631"/>
                  </a:lnTo>
                  <a:lnTo>
                    <a:pt x="3777" y="386001"/>
                  </a:lnTo>
                  <a:lnTo>
                    <a:pt x="4035" y="386304"/>
                  </a:lnTo>
                  <a:lnTo>
                    <a:pt x="4294" y="386573"/>
                  </a:lnTo>
                  <a:lnTo>
                    <a:pt x="4568" y="386775"/>
                  </a:lnTo>
                  <a:lnTo>
                    <a:pt x="4841" y="386943"/>
                  </a:lnTo>
                  <a:lnTo>
                    <a:pt x="5114"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0" y="384218"/>
                  </a:lnTo>
                  <a:lnTo>
                    <a:pt x="8189" y="383680"/>
                  </a:lnTo>
                  <a:lnTo>
                    <a:pt x="8411" y="383041"/>
                  </a:lnTo>
                  <a:lnTo>
                    <a:pt x="8618" y="382402"/>
                  </a:lnTo>
                  <a:lnTo>
                    <a:pt x="8824" y="381695"/>
                  </a:lnTo>
                  <a:lnTo>
                    <a:pt x="9017" y="380989"/>
                  </a:lnTo>
                  <a:lnTo>
                    <a:pt x="9209" y="380215"/>
                  </a:lnTo>
                  <a:lnTo>
                    <a:pt x="9386" y="379374"/>
                  </a:lnTo>
                  <a:lnTo>
                    <a:pt x="9556" y="378533"/>
                  </a:lnTo>
                  <a:lnTo>
                    <a:pt x="9719" y="377658"/>
                  </a:lnTo>
                  <a:lnTo>
                    <a:pt x="9867" y="376750"/>
                  </a:lnTo>
                  <a:lnTo>
                    <a:pt x="10007" y="375808"/>
                  </a:lnTo>
                  <a:lnTo>
                    <a:pt x="10140" y="374799"/>
                  </a:lnTo>
                  <a:lnTo>
                    <a:pt x="10258" y="373823"/>
                  </a:lnTo>
                  <a:lnTo>
                    <a:pt x="10369" y="372780"/>
                  </a:lnTo>
                  <a:lnTo>
                    <a:pt x="10465" y="371704"/>
                  </a:lnTo>
                  <a:lnTo>
                    <a:pt x="10546" y="370627"/>
                  </a:lnTo>
                  <a:lnTo>
                    <a:pt x="10620" y="369517"/>
                  </a:lnTo>
                  <a:lnTo>
                    <a:pt x="10687" y="368407"/>
                  </a:lnTo>
                  <a:lnTo>
                    <a:pt x="10731" y="367263"/>
                  </a:lnTo>
                  <a:lnTo>
                    <a:pt x="10768" y="366086"/>
                  </a:lnTo>
                  <a:lnTo>
                    <a:pt x="10790" y="364908"/>
                  </a:lnTo>
                  <a:lnTo>
                    <a:pt x="10790" y="363697"/>
                  </a:lnTo>
                  <a:lnTo>
                    <a:pt x="10790" y="362520"/>
                  </a:lnTo>
                  <a:lnTo>
                    <a:pt x="10768" y="361342"/>
                  </a:lnTo>
                  <a:lnTo>
                    <a:pt x="10731" y="360165"/>
                  </a:lnTo>
                  <a:lnTo>
                    <a:pt x="10687" y="359021"/>
                  </a:lnTo>
                  <a:lnTo>
                    <a:pt x="10620" y="357911"/>
                  </a:lnTo>
                  <a:lnTo>
                    <a:pt x="10546" y="356801"/>
                  </a:lnTo>
                  <a:lnTo>
                    <a:pt x="10465" y="355724"/>
                  </a:lnTo>
                  <a:lnTo>
                    <a:pt x="10369" y="354648"/>
                  </a:lnTo>
                  <a:lnTo>
                    <a:pt x="10258" y="353605"/>
                  </a:lnTo>
                  <a:lnTo>
                    <a:pt x="10140" y="352595"/>
                  </a:lnTo>
                  <a:lnTo>
                    <a:pt x="10007" y="351620"/>
                  </a:lnTo>
                  <a:lnTo>
                    <a:pt x="9867" y="350678"/>
                  </a:lnTo>
                  <a:lnTo>
                    <a:pt x="9719" y="349770"/>
                  </a:lnTo>
                  <a:lnTo>
                    <a:pt x="9556" y="348895"/>
                  </a:lnTo>
                  <a:lnTo>
                    <a:pt x="9386" y="348054"/>
                  </a:lnTo>
                  <a:lnTo>
                    <a:pt x="9209" y="347213"/>
                  </a:lnTo>
                  <a:lnTo>
                    <a:pt x="9017" y="346439"/>
                  </a:lnTo>
                  <a:lnTo>
                    <a:pt x="8824" y="345733"/>
                  </a:lnTo>
                  <a:lnTo>
                    <a:pt x="8618" y="345026"/>
                  </a:lnTo>
                  <a:lnTo>
                    <a:pt x="8411" y="344387"/>
                  </a:lnTo>
                  <a:lnTo>
                    <a:pt x="8189" y="343748"/>
                  </a:lnTo>
                  <a:lnTo>
                    <a:pt x="7960"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395" y="453822"/>
                  </a:moveTo>
                  <a:lnTo>
                    <a:pt x="5114" y="453856"/>
                  </a:lnTo>
                  <a:lnTo>
                    <a:pt x="4841" y="453957"/>
                  </a:lnTo>
                  <a:lnTo>
                    <a:pt x="4568" y="454092"/>
                  </a:lnTo>
                  <a:lnTo>
                    <a:pt x="4294" y="454293"/>
                  </a:lnTo>
                  <a:lnTo>
                    <a:pt x="4035" y="454562"/>
                  </a:lnTo>
                  <a:lnTo>
                    <a:pt x="3777" y="454865"/>
                  </a:lnTo>
                  <a:lnTo>
                    <a:pt x="3526" y="455235"/>
                  </a:lnTo>
                  <a:lnTo>
                    <a:pt x="3274" y="455639"/>
                  </a:lnTo>
                  <a:lnTo>
                    <a:pt x="3038" y="456110"/>
                  </a:lnTo>
                  <a:lnTo>
                    <a:pt x="2801" y="456615"/>
                  </a:lnTo>
                  <a:lnTo>
                    <a:pt x="2580" y="457153"/>
                  </a:lnTo>
                  <a:lnTo>
                    <a:pt x="2358" y="457758"/>
                  </a:lnTo>
                  <a:lnTo>
                    <a:pt x="2151" y="458398"/>
                  </a:lnTo>
                  <a:lnTo>
                    <a:pt x="1944" y="459070"/>
                  </a:lnTo>
                  <a:lnTo>
                    <a:pt x="1752" y="459811"/>
                  </a:lnTo>
                  <a:lnTo>
                    <a:pt x="1560" y="460551"/>
                  </a:lnTo>
                  <a:lnTo>
                    <a:pt x="1382" y="461358"/>
                  </a:lnTo>
                  <a:lnTo>
                    <a:pt x="1220" y="462199"/>
                  </a:lnTo>
                  <a:lnTo>
                    <a:pt x="1057" y="463074"/>
                  </a:lnTo>
                  <a:lnTo>
                    <a:pt x="909" y="463982"/>
                  </a:lnTo>
                  <a:lnTo>
                    <a:pt x="769" y="464924"/>
                  </a:lnTo>
                  <a:lnTo>
                    <a:pt x="643" y="465900"/>
                  </a:lnTo>
                  <a:lnTo>
                    <a:pt x="525" y="466875"/>
                  </a:lnTo>
                  <a:lnTo>
                    <a:pt x="414" y="467918"/>
                  </a:lnTo>
                  <a:lnTo>
                    <a:pt x="318" y="468961"/>
                  </a:lnTo>
                  <a:lnTo>
                    <a:pt x="237" y="470038"/>
                  </a:lnTo>
                  <a:lnTo>
                    <a:pt x="163" y="471148"/>
                  </a:lnTo>
                  <a:lnTo>
                    <a:pt x="104" y="472258"/>
                  </a:lnTo>
                  <a:lnTo>
                    <a:pt x="59" y="473402"/>
                  </a:lnTo>
                  <a:lnTo>
                    <a:pt x="30" y="474579"/>
                  </a:lnTo>
                  <a:lnTo>
                    <a:pt x="8" y="475757"/>
                  </a:lnTo>
                  <a:lnTo>
                    <a:pt x="0" y="476934"/>
                  </a:lnTo>
                  <a:lnTo>
                    <a:pt x="8" y="478179"/>
                  </a:lnTo>
                  <a:lnTo>
                    <a:pt x="30" y="479356"/>
                  </a:lnTo>
                  <a:lnTo>
                    <a:pt x="59" y="480534"/>
                  </a:lnTo>
                  <a:lnTo>
                    <a:pt x="104" y="481711"/>
                  </a:lnTo>
                  <a:lnTo>
                    <a:pt x="163" y="482855"/>
                  </a:lnTo>
                  <a:lnTo>
                    <a:pt x="237" y="483965"/>
                  </a:lnTo>
                  <a:lnTo>
                    <a:pt x="318" y="485075"/>
                  </a:lnTo>
                  <a:lnTo>
                    <a:pt x="414" y="486152"/>
                  </a:lnTo>
                  <a:lnTo>
                    <a:pt x="525" y="487195"/>
                  </a:lnTo>
                  <a:lnTo>
                    <a:pt x="643" y="488204"/>
                  </a:lnTo>
                  <a:lnTo>
                    <a:pt x="769" y="489179"/>
                  </a:lnTo>
                  <a:lnTo>
                    <a:pt x="909" y="490155"/>
                  </a:lnTo>
                  <a:lnTo>
                    <a:pt x="1057" y="491063"/>
                  </a:lnTo>
                  <a:lnTo>
                    <a:pt x="1220" y="491972"/>
                  </a:lnTo>
                  <a:lnTo>
                    <a:pt x="1382" y="492813"/>
                  </a:lnTo>
                  <a:lnTo>
                    <a:pt x="1560" y="493620"/>
                  </a:lnTo>
                  <a:lnTo>
                    <a:pt x="1752" y="494394"/>
                  </a:lnTo>
                  <a:lnTo>
                    <a:pt x="1944" y="495134"/>
                  </a:lnTo>
                  <a:lnTo>
                    <a:pt x="2151" y="495840"/>
                  </a:lnTo>
                  <a:lnTo>
                    <a:pt x="2358" y="496513"/>
                  </a:lnTo>
                  <a:lnTo>
                    <a:pt x="2580" y="497119"/>
                  </a:lnTo>
                  <a:lnTo>
                    <a:pt x="2801" y="497691"/>
                  </a:lnTo>
                  <a:lnTo>
                    <a:pt x="3038" y="498195"/>
                  </a:lnTo>
                  <a:lnTo>
                    <a:pt x="3274" y="498666"/>
                  </a:lnTo>
                  <a:lnTo>
                    <a:pt x="3526" y="499104"/>
                  </a:lnTo>
                  <a:lnTo>
                    <a:pt x="3777" y="499474"/>
                  </a:lnTo>
                  <a:lnTo>
                    <a:pt x="4035" y="499777"/>
                  </a:lnTo>
                  <a:lnTo>
                    <a:pt x="4294" y="500046"/>
                  </a:lnTo>
                  <a:lnTo>
                    <a:pt x="4568" y="500248"/>
                  </a:lnTo>
                  <a:lnTo>
                    <a:pt x="4841" y="500382"/>
                  </a:lnTo>
                  <a:lnTo>
                    <a:pt x="5114" y="500483"/>
                  </a:lnTo>
                  <a:lnTo>
                    <a:pt x="5395"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0" y="497691"/>
                  </a:lnTo>
                  <a:lnTo>
                    <a:pt x="8189" y="497119"/>
                  </a:lnTo>
                  <a:lnTo>
                    <a:pt x="8411" y="496513"/>
                  </a:lnTo>
                  <a:lnTo>
                    <a:pt x="8618" y="495840"/>
                  </a:lnTo>
                  <a:lnTo>
                    <a:pt x="8824" y="495134"/>
                  </a:lnTo>
                  <a:lnTo>
                    <a:pt x="9017" y="494394"/>
                  </a:lnTo>
                  <a:lnTo>
                    <a:pt x="9209" y="493620"/>
                  </a:lnTo>
                  <a:lnTo>
                    <a:pt x="9386" y="492813"/>
                  </a:lnTo>
                  <a:lnTo>
                    <a:pt x="9556" y="491972"/>
                  </a:lnTo>
                  <a:lnTo>
                    <a:pt x="9719" y="491063"/>
                  </a:lnTo>
                  <a:lnTo>
                    <a:pt x="9867" y="490155"/>
                  </a:lnTo>
                  <a:lnTo>
                    <a:pt x="10007" y="489179"/>
                  </a:lnTo>
                  <a:lnTo>
                    <a:pt x="10140" y="488204"/>
                  </a:lnTo>
                  <a:lnTo>
                    <a:pt x="10258" y="487195"/>
                  </a:lnTo>
                  <a:lnTo>
                    <a:pt x="10369" y="486152"/>
                  </a:lnTo>
                  <a:lnTo>
                    <a:pt x="10465" y="485075"/>
                  </a:lnTo>
                  <a:lnTo>
                    <a:pt x="10546" y="483965"/>
                  </a:lnTo>
                  <a:lnTo>
                    <a:pt x="10620" y="482855"/>
                  </a:lnTo>
                  <a:lnTo>
                    <a:pt x="10687" y="481711"/>
                  </a:lnTo>
                  <a:lnTo>
                    <a:pt x="10731" y="480534"/>
                  </a:lnTo>
                  <a:lnTo>
                    <a:pt x="10768" y="479356"/>
                  </a:lnTo>
                  <a:lnTo>
                    <a:pt x="10790" y="478179"/>
                  </a:lnTo>
                  <a:lnTo>
                    <a:pt x="10790" y="476934"/>
                  </a:lnTo>
                  <a:lnTo>
                    <a:pt x="10790" y="475757"/>
                  </a:lnTo>
                  <a:lnTo>
                    <a:pt x="10768" y="474579"/>
                  </a:lnTo>
                  <a:lnTo>
                    <a:pt x="10731" y="473402"/>
                  </a:lnTo>
                  <a:lnTo>
                    <a:pt x="10687" y="472258"/>
                  </a:lnTo>
                  <a:lnTo>
                    <a:pt x="10620" y="471148"/>
                  </a:lnTo>
                  <a:lnTo>
                    <a:pt x="10546" y="470038"/>
                  </a:lnTo>
                  <a:lnTo>
                    <a:pt x="10465" y="468961"/>
                  </a:lnTo>
                  <a:lnTo>
                    <a:pt x="10369" y="467918"/>
                  </a:lnTo>
                  <a:lnTo>
                    <a:pt x="10258" y="466875"/>
                  </a:lnTo>
                  <a:lnTo>
                    <a:pt x="10140" y="465900"/>
                  </a:lnTo>
                  <a:lnTo>
                    <a:pt x="10007" y="464924"/>
                  </a:lnTo>
                  <a:lnTo>
                    <a:pt x="9867" y="463982"/>
                  </a:lnTo>
                  <a:lnTo>
                    <a:pt x="9719" y="463074"/>
                  </a:lnTo>
                  <a:lnTo>
                    <a:pt x="9556" y="462199"/>
                  </a:lnTo>
                  <a:lnTo>
                    <a:pt x="9386" y="461358"/>
                  </a:lnTo>
                  <a:lnTo>
                    <a:pt x="9209" y="460551"/>
                  </a:lnTo>
                  <a:lnTo>
                    <a:pt x="9017" y="459811"/>
                  </a:lnTo>
                  <a:lnTo>
                    <a:pt x="8824" y="459070"/>
                  </a:lnTo>
                  <a:lnTo>
                    <a:pt x="8618" y="458398"/>
                  </a:lnTo>
                  <a:lnTo>
                    <a:pt x="8411" y="457758"/>
                  </a:lnTo>
                  <a:lnTo>
                    <a:pt x="8189" y="457153"/>
                  </a:lnTo>
                  <a:lnTo>
                    <a:pt x="7960"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395" y="453822"/>
                  </a:lnTo>
                  <a:close/>
                  <a:moveTo>
                    <a:pt x="5114" y="567059"/>
                  </a:moveTo>
                  <a:lnTo>
                    <a:pt x="4841" y="567160"/>
                  </a:lnTo>
                  <a:lnTo>
                    <a:pt x="4568" y="567328"/>
                  </a:lnTo>
                  <a:lnTo>
                    <a:pt x="4294" y="567530"/>
                  </a:lnTo>
                  <a:lnTo>
                    <a:pt x="4035" y="567766"/>
                  </a:lnTo>
                  <a:lnTo>
                    <a:pt x="3777" y="568102"/>
                  </a:lnTo>
                  <a:lnTo>
                    <a:pt x="3526" y="568472"/>
                  </a:lnTo>
                  <a:lnTo>
                    <a:pt x="3274" y="568876"/>
                  </a:lnTo>
                  <a:lnTo>
                    <a:pt x="3038" y="569347"/>
                  </a:lnTo>
                  <a:lnTo>
                    <a:pt x="2801" y="569885"/>
                  </a:lnTo>
                  <a:lnTo>
                    <a:pt x="2580" y="570423"/>
                  </a:lnTo>
                  <a:lnTo>
                    <a:pt x="2358" y="571029"/>
                  </a:lnTo>
                  <a:lnTo>
                    <a:pt x="2151" y="571702"/>
                  </a:lnTo>
                  <a:lnTo>
                    <a:pt x="1944" y="572408"/>
                  </a:lnTo>
                  <a:lnTo>
                    <a:pt x="1752" y="573115"/>
                  </a:lnTo>
                  <a:lnTo>
                    <a:pt x="1560" y="573889"/>
                  </a:lnTo>
                  <a:lnTo>
                    <a:pt x="1382" y="574730"/>
                  </a:lnTo>
                  <a:lnTo>
                    <a:pt x="1220" y="575571"/>
                  </a:lnTo>
                  <a:lnTo>
                    <a:pt x="1057" y="576445"/>
                  </a:lnTo>
                  <a:lnTo>
                    <a:pt x="909" y="577354"/>
                  </a:lnTo>
                  <a:lnTo>
                    <a:pt x="769" y="578296"/>
                  </a:lnTo>
                  <a:lnTo>
                    <a:pt x="643" y="579271"/>
                  </a:lnTo>
                  <a:lnTo>
                    <a:pt x="525" y="580280"/>
                  </a:lnTo>
                  <a:lnTo>
                    <a:pt x="414" y="581323"/>
                  </a:lnTo>
                  <a:lnTo>
                    <a:pt x="318" y="582400"/>
                  </a:lnTo>
                  <a:lnTo>
                    <a:pt x="237" y="583476"/>
                  </a:lnTo>
                  <a:lnTo>
                    <a:pt x="163" y="584586"/>
                  </a:lnTo>
                  <a:lnTo>
                    <a:pt x="104" y="585697"/>
                  </a:lnTo>
                  <a:lnTo>
                    <a:pt x="59" y="586840"/>
                  </a:lnTo>
                  <a:lnTo>
                    <a:pt x="30" y="588018"/>
                  </a:lnTo>
                  <a:lnTo>
                    <a:pt x="8" y="589195"/>
                  </a:lnTo>
                  <a:lnTo>
                    <a:pt x="0" y="590373"/>
                  </a:lnTo>
                  <a:lnTo>
                    <a:pt x="8" y="591618"/>
                  </a:lnTo>
                  <a:lnTo>
                    <a:pt x="30" y="592795"/>
                  </a:lnTo>
                  <a:lnTo>
                    <a:pt x="59" y="593972"/>
                  </a:lnTo>
                  <a:lnTo>
                    <a:pt x="104" y="595150"/>
                  </a:lnTo>
                  <a:lnTo>
                    <a:pt x="163" y="596294"/>
                  </a:lnTo>
                  <a:lnTo>
                    <a:pt x="237" y="597404"/>
                  </a:lnTo>
                  <a:lnTo>
                    <a:pt x="318" y="598480"/>
                  </a:lnTo>
                  <a:lnTo>
                    <a:pt x="414" y="599557"/>
                  </a:lnTo>
                  <a:lnTo>
                    <a:pt x="525" y="600600"/>
                  </a:lnTo>
                  <a:lnTo>
                    <a:pt x="643" y="601609"/>
                  </a:lnTo>
                  <a:lnTo>
                    <a:pt x="769" y="602585"/>
                  </a:lnTo>
                  <a:lnTo>
                    <a:pt x="909" y="603527"/>
                  </a:lnTo>
                  <a:lnTo>
                    <a:pt x="1057" y="604435"/>
                  </a:lnTo>
                  <a:lnTo>
                    <a:pt x="1220" y="605310"/>
                  </a:lnTo>
                  <a:lnTo>
                    <a:pt x="1382" y="606151"/>
                  </a:lnTo>
                  <a:lnTo>
                    <a:pt x="1560" y="606958"/>
                  </a:lnTo>
                  <a:lnTo>
                    <a:pt x="1752" y="607732"/>
                  </a:lnTo>
                  <a:lnTo>
                    <a:pt x="1944" y="608472"/>
                  </a:lnTo>
                  <a:lnTo>
                    <a:pt x="2151" y="609145"/>
                  </a:lnTo>
                  <a:lnTo>
                    <a:pt x="2358" y="609784"/>
                  </a:lnTo>
                  <a:lnTo>
                    <a:pt x="2580" y="610389"/>
                  </a:lnTo>
                  <a:lnTo>
                    <a:pt x="2801" y="610961"/>
                  </a:lnTo>
                  <a:lnTo>
                    <a:pt x="3038" y="611466"/>
                  </a:lnTo>
                  <a:lnTo>
                    <a:pt x="3274" y="611937"/>
                  </a:lnTo>
                  <a:lnTo>
                    <a:pt x="3526" y="612341"/>
                  </a:lnTo>
                  <a:lnTo>
                    <a:pt x="3777" y="612711"/>
                  </a:lnTo>
                  <a:lnTo>
                    <a:pt x="4035" y="613013"/>
                  </a:lnTo>
                  <a:lnTo>
                    <a:pt x="4294" y="613249"/>
                  </a:lnTo>
                  <a:lnTo>
                    <a:pt x="4568" y="613451"/>
                  </a:lnTo>
                  <a:lnTo>
                    <a:pt x="4841" y="613619"/>
                  </a:lnTo>
                  <a:lnTo>
                    <a:pt x="5114" y="613686"/>
                  </a:lnTo>
                  <a:lnTo>
                    <a:pt x="5395"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0" y="610961"/>
                  </a:lnTo>
                  <a:lnTo>
                    <a:pt x="8189" y="610389"/>
                  </a:lnTo>
                  <a:lnTo>
                    <a:pt x="8411" y="609784"/>
                  </a:lnTo>
                  <a:lnTo>
                    <a:pt x="8618" y="609145"/>
                  </a:lnTo>
                  <a:lnTo>
                    <a:pt x="8824" y="608472"/>
                  </a:lnTo>
                  <a:lnTo>
                    <a:pt x="9017" y="607732"/>
                  </a:lnTo>
                  <a:lnTo>
                    <a:pt x="9209" y="606958"/>
                  </a:lnTo>
                  <a:lnTo>
                    <a:pt x="9386" y="606151"/>
                  </a:lnTo>
                  <a:lnTo>
                    <a:pt x="9556" y="605310"/>
                  </a:lnTo>
                  <a:lnTo>
                    <a:pt x="9719" y="604435"/>
                  </a:lnTo>
                  <a:lnTo>
                    <a:pt x="9867" y="603527"/>
                  </a:lnTo>
                  <a:lnTo>
                    <a:pt x="10007" y="602585"/>
                  </a:lnTo>
                  <a:lnTo>
                    <a:pt x="10140" y="601609"/>
                  </a:lnTo>
                  <a:lnTo>
                    <a:pt x="10258" y="600600"/>
                  </a:lnTo>
                  <a:lnTo>
                    <a:pt x="10369" y="599557"/>
                  </a:lnTo>
                  <a:lnTo>
                    <a:pt x="10465" y="598480"/>
                  </a:lnTo>
                  <a:lnTo>
                    <a:pt x="10546" y="597404"/>
                  </a:lnTo>
                  <a:lnTo>
                    <a:pt x="10620" y="596294"/>
                  </a:lnTo>
                  <a:lnTo>
                    <a:pt x="10687" y="595150"/>
                  </a:lnTo>
                  <a:lnTo>
                    <a:pt x="10731" y="593972"/>
                  </a:lnTo>
                  <a:lnTo>
                    <a:pt x="10768" y="592795"/>
                  </a:lnTo>
                  <a:lnTo>
                    <a:pt x="10790" y="591618"/>
                  </a:lnTo>
                  <a:lnTo>
                    <a:pt x="10790" y="590373"/>
                  </a:lnTo>
                  <a:lnTo>
                    <a:pt x="10790" y="589195"/>
                  </a:lnTo>
                  <a:lnTo>
                    <a:pt x="10768" y="588018"/>
                  </a:lnTo>
                  <a:lnTo>
                    <a:pt x="10731" y="586840"/>
                  </a:lnTo>
                  <a:lnTo>
                    <a:pt x="10687" y="585697"/>
                  </a:lnTo>
                  <a:lnTo>
                    <a:pt x="10620" y="584586"/>
                  </a:lnTo>
                  <a:lnTo>
                    <a:pt x="10546" y="583476"/>
                  </a:lnTo>
                  <a:lnTo>
                    <a:pt x="10465" y="582400"/>
                  </a:lnTo>
                  <a:lnTo>
                    <a:pt x="10369" y="581323"/>
                  </a:lnTo>
                  <a:lnTo>
                    <a:pt x="10258" y="580280"/>
                  </a:lnTo>
                  <a:lnTo>
                    <a:pt x="10140" y="579271"/>
                  </a:lnTo>
                  <a:lnTo>
                    <a:pt x="10007" y="578296"/>
                  </a:lnTo>
                  <a:lnTo>
                    <a:pt x="9867" y="577354"/>
                  </a:lnTo>
                  <a:lnTo>
                    <a:pt x="9719" y="576445"/>
                  </a:lnTo>
                  <a:lnTo>
                    <a:pt x="9556" y="575571"/>
                  </a:lnTo>
                  <a:lnTo>
                    <a:pt x="9386" y="574730"/>
                  </a:lnTo>
                  <a:lnTo>
                    <a:pt x="9209" y="573889"/>
                  </a:lnTo>
                  <a:lnTo>
                    <a:pt x="9017" y="573115"/>
                  </a:lnTo>
                  <a:lnTo>
                    <a:pt x="8824" y="572408"/>
                  </a:lnTo>
                  <a:lnTo>
                    <a:pt x="8618" y="571702"/>
                  </a:lnTo>
                  <a:lnTo>
                    <a:pt x="8411" y="571029"/>
                  </a:lnTo>
                  <a:lnTo>
                    <a:pt x="8189" y="570423"/>
                  </a:lnTo>
                  <a:lnTo>
                    <a:pt x="7960"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 name="Google Shape;467;p31"/>
          <p:cNvGrpSpPr/>
          <p:nvPr/>
        </p:nvGrpSpPr>
        <p:grpSpPr>
          <a:xfrm>
            <a:off x="350855" y="4150486"/>
            <a:ext cx="178442" cy="405535"/>
            <a:chOff x="10402525" y="1504158"/>
            <a:chExt cx="326757" cy="742601"/>
          </a:xfrm>
        </p:grpSpPr>
        <p:sp>
          <p:nvSpPr>
            <p:cNvPr id="468" name="Google Shape;468;p31"/>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1"/>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1"/>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1" name="Google Shape;471;p31"/>
          <p:cNvSpPr/>
          <p:nvPr/>
        </p:nvSpPr>
        <p:spPr>
          <a:xfrm>
            <a:off x="-24450" y="363300"/>
            <a:ext cx="1537500" cy="353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472" name="Shape 472"/>
        <p:cNvGrpSpPr/>
        <p:nvPr/>
      </p:nvGrpSpPr>
      <p:grpSpPr>
        <a:xfrm>
          <a:off x="0" y="0"/>
          <a:ext cx="0" cy="0"/>
          <a:chOff x="0" y="0"/>
          <a:chExt cx="0" cy="0"/>
        </a:xfrm>
      </p:grpSpPr>
      <p:sp>
        <p:nvSpPr>
          <p:cNvPr id="473" name="Google Shape;473;p32"/>
          <p:cNvSpPr/>
          <p:nvPr/>
        </p:nvSpPr>
        <p:spPr>
          <a:xfrm>
            <a:off x="0" y="4457700"/>
            <a:ext cx="728100" cy="68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2"/>
          <p:cNvSpPr/>
          <p:nvPr/>
        </p:nvSpPr>
        <p:spPr>
          <a:xfrm>
            <a:off x="8613900" y="979275"/>
            <a:ext cx="530100" cy="2922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5" name="Google Shape;475;p32"/>
          <p:cNvCxnSpPr/>
          <p:nvPr/>
        </p:nvCxnSpPr>
        <p:spPr>
          <a:xfrm>
            <a:off x="5869063" y="4603500"/>
            <a:ext cx="3337500" cy="0"/>
          </a:xfrm>
          <a:prstGeom prst="straightConnector1">
            <a:avLst/>
          </a:prstGeom>
          <a:noFill/>
          <a:ln cap="flat" cmpd="sng" w="9525">
            <a:solidFill>
              <a:schemeClr val="dk1"/>
            </a:solidFill>
            <a:prstDash val="solid"/>
            <a:round/>
            <a:headEnd len="med" w="med" type="none"/>
            <a:tailEnd len="med" w="med" type="none"/>
          </a:ln>
        </p:spPr>
      </p:cxnSp>
      <p:grpSp>
        <p:nvGrpSpPr>
          <p:cNvPr id="476" name="Google Shape;476;p32"/>
          <p:cNvGrpSpPr/>
          <p:nvPr/>
        </p:nvGrpSpPr>
        <p:grpSpPr>
          <a:xfrm rot="10800000">
            <a:off x="8500092" y="3327691"/>
            <a:ext cx="326771" cy="405055"/>
            <a:chOff x="1948492" y="931941"/>
            <a:chExt cx="326771" cy="405055"/>
          </a:xfrm>
        </p:grpSpPr>
        <p:sp>
          <p:nvSpPr>
            <p:cNvPr id="477" name="Google Shape;477;p32"/>
            <p:cNvSpPr/>
            <p:nvPr/>
          </p:nvSpPr>
          <p:spPr>
            <a:xfrm>
              <a:off x="1948492" y="931941"/>
              <a:ext cx="30374" cy="405055"/>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2"/>
            <p:cNvSpPr/>
            <p:nvPr/>
          </p:nvSpPr>
          <p:spPr>
            <a:xfrm>
              <a:off x="2022466" y="931941"/>
              <a:ext cx="30396" cy="405055"/>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2"/>
            <p:cNvSpPr/>
            <p:nvPr/>
          </p:nvSpPr>
          <p:spPr>
            <a:xfrm>
              <a:off x="2096605" y="931941"/>
              <a:ext cx="30396" cy="405055"/>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2"/>
            <p:cNvSpPr/>
            <p:nvPr/>
          </p:nvSpPr>
          <p:spPr>
            <a:xfrm>
              <a:off x="2170745" y="931941"/>
              <a:ext cx="30399" cy="405055"/>
            </a:xfrm>
            <a:custGeom>
              <a:rect b="b" l="l" r="r" t="t"/>
              <a:pathLst>
                <a:path extrusionOk="0" h="613720" w="10799">
                  <a:moveTo>
                    <a:pt x="5396" y="0"/>
                  </a:moveTo>
                  <a:lnTo>
                    <a:pt x="5115" y="34"/>
                  </a:lnTo>
                  <a:lnTo>
                    <a:pt x="4842" y="135"/>
                  </a:lnTo>
                  <a:lnTo>
                    <a:pt x="4568" y="269"/>
                  </a:lnTo>
                  <a:lnTo>
                    <a:pt x="4295" y="471"/>
                  </a:lnTo>
                  <a:lnTo>
                    <a:pt x="4036" y="740"/>
                  </a:lnTo>
                  <a:lnTo>
                    <a:pt x="3777" y="1043"/>
                  </a:lnTo>
                  <a:lnTo>
                    <a:pt x="3526" y="1413"/>
                  </a:lnTo>
                  <a:lnTo>
                    <a:pt x="3275" y="1850"/>
                  </a:lnTo>
                  <a:lnTo>
                    <a:pt x="3038" y="2321"/>
                  </a:lnTo>
                  <a:lnTo>
                    <a:pt x="2802" y="2826"/>
                  </a:lnTo>
                  <a:lnTo>
                    <a:pt x="2580" y="3398"/>
                  </a:lnTo>
                  <a:lnTo>
                    <a:pt x="2359" y="4003"/>
                  </a:lnTo>
                  <a:lnTo>
                    <a:pt x="2152" y="4643"/>
                  </a:lnTo>
                  <a:lnTo>
                    <a:pt x="1945" y="5349"/>
                  </a:lnTo>
                  <a:lnTo>
                    <a:pt x="1752" y="6089"/>
                  </a:lnTo>
                  <a:lnTo>
                    <a:pt x="1568" y="6863"/>
                  </a:lnTo>
                  <a:lnTo>
                    <a:pt x="1390" y="7670"/>
                  </a:lnTo>
                  <a:lnTo>
                    <a:pt x="1220" y="8511"/>
                  </a:lnTo>
                  <a:lnTo>
                    <a:pt x="1058" y="9420"/>
                  </a:lnTo>
                  <a:lnTo>
                    <a:pt x="910" y="10328"/>
                  </a:lnTo>
                  <a:lnTo>
                    <a:pt x="770" y="11270"/>
                  </a:lnTo>
                  <a:lnTo>
                    <a:pt x="644" y="12245"/>
                  </a:lnTo>
                  <a:lnTo>
                    <a:pt x="526" y="13255"/>
                  </a:lnTo>
                  <a:lnTo>
                    <a:pt x="415" y="14298"/>
                  </a:lnTo>
                  <a:lnTo>
                    <a:pt x="326" y="15340"/>
                  </a:lnTo>
                  <a:lnTo>
                    <a:pt x="237" y="16417"/>
                  </a:lnTo>
                  <a:lnTo>
                    <a:pt x="171" y="17527"/>
                  </a:lnTo>
                  <a:lnTo>
                    <a:pt x="112" y="18671"/>
                  </a:lnTo>
                  <a:lnTo>
                    <a:pt x="60" y="19815"/>
                  </a:lnTo>
                  <a:lnTo>
                    <a:pt x="31" y="20959"/>
                  </a:lnTo>
                  <a:lnTo>
                    <a:pt x="8" y="22136"/>
                  </a:lnTo>
                  <a:lnTo>
                    <a:pt x="1" y="23347"/>
                  </a:lnTo>
                  <a:lnTo>
                    <a:pt x="8" y="24558"/>
                  </a:lnTo>
                  <a:lnTo>
                    <a:pt x="31" y="25736"/>
                  </a:lnTo>
                  <a:lnTo>
                    <a:pt x="60" y="26879"/>
                  </a:lnTo>
                  <a:lnTo>
                    <a:pt x="112" y="28023"/>
                  </a:lnTo>
                  <a:lnTo>
                    <a:pt x="171" y="29167"/>
                  </a:lnTo>
                  <a:lnTo>
                    <a:pt x="237" y="30277"/>
                  </a:lnTo>
                  <a:lnTo>
                    <a:pt x="326" y="31354"/>
                  </a:lnTo>
                  <a:lnTo>
                    <a:pt x="415" y="32397"/>
                  </a:lnTo>
                  <a:lnTo>
                    <a:pt x="526" y="33440"/>
                  </a:lnTo>
                  <a:lnTo>
                    <a:pt x="644" y="34449"/>
                  </a:lnTo>
                  <a:lnTo>
                    <a:pt x="770" y="35424"/>
                  </a:lnTo>
                  <a:lnTo>
                    <a:pt x="910" y="36366"/>
                  </a:lnTo>
                  <a:lnTo>
                    <a:pt x="1058" y="37275"/>
                  </a:lnTo>
                  <a:lnTo>
                    <a:pt x="1220" y="38183"/>
                  </a:lnTo>
                  <a:lnTo>
                    <a:pt x="1390" y="39024"/>
                  </a:lnTo>
                  <a:lnTo>
                    <a:pt x="1568" y="39831"/>
                  </a:lnTo>
                  <a:lnTo>
                    <a:pt x="1752" y="40605"/>
                  </a:lnTo>
                  <a:lnTo>
                    <a:pt x="1945" y="41345"/>
                  </a:lnTo>
                  <a:lnTo>
                    <a:pt x="2152" y="42052"/>
                  </a:lnTo>
                  <a:lnTo>
                    <a:pt x="2359" y="42691"/>
                  </a:lnTo>
                  <a:lnTo>
                    <a:pt x="2580" y="43296"/>
                  </a:lnTo>
                  <a:lnTo>
                    <a:pt x="2802" y="43868"/>
                  </a:lnTo>
                  <a:lnTo>
                    <a:pt x="3038" y="44373"/>
                  </a:lnTo>
                  <a:lnTo>
                    <a:pt x="3275" y="44844"/>
                  </a:lnTo>
                  <a:lnTo>
                    <a:pt x="3526" y="45281"/>
                  </a:lnTo>
                  <a:lnTo>
                    <a:pt x="3777" y="45651"/>
                  </a:lnTo>
                  <a:lnTo>
                    <a:pt x="4036" y="45954"/>
                  </a:lnTo>
                  <a:lnTo>
                    <a:pt x="4295" y="46223"/>
                  </a:lnTo>
                  <a:lnTo>
                    <a:pt x="4568" y="46425"/>
                  </a:lnTo>
                  <a:lnTo>
                    <a:pt x="4842" y="46560"/>
                  </a:lnTo>
                  <a:lnTo>
                    <a:pt x="5115" y="46661"/>
                  </a:lnTo>
                  <a:lnTo>
                    <a:pt x="5396" y="46694"/>
                  </a:lnTo>
                  <a:lnTo>
                    <a:pt x="5677" y="46661"/>
                  </a:lnTo>
                  <a:lnTo>
                    <a:pt x="5950" y="46560"/>
                  </a:lnTo>
                  <a:lnTo>
                    <a:pt x="6216" y="46425"/>
                  </a:lnTo>
                  <a:lnTo>
                    <a:pt x="6482" y="46223"/>
                  </a:lnTo>
                  <a:lnTo>
                    <a:pt x="6741" y="45954"/>
                  </a:lnTo>
                  <a:lnTo>
                    <a:pt x="7000" y="45651"/>
                  </a:lnTo>
                  <a:lnTo>
                    <a:pt x="7251" y="45281"/>
                  </a:lnTo>
                  <a:lnTo>
                    <a:pt x="7495" y="44844"/>
                  </a:lnTo>
                  <a:lnTo>
                    <a:pt x="7731" y="44373"/>
                  </a:lnTo>
                  <a:lnTo>
                    <a:pt x="7968" y="43868"/>
                  </a:lnTo>
                  <a:lnTo>
                    <a:pt x="8190" y="43296"/>
                  </a:lnTo>
                  <a:lnTo>
                    <a:pt x="8411" y="42691"/>
                  </a:lnTo>
                  <a:lnTo>
                    <a:pt x="8618" y="42052"/>
                  </a:lnTo>
                  <a:lnTo>
                    <a:pt x="8825" y="41345"/>
                  </a:lnTo>
                  <a:lnTo>
                    <a:pt x="9025" y="40605"/>
                  </a:lnTo>
                  <a:lnTo>
                    <a:pt x="9209" y="39831"/>
                  </a:lnTo>
                  <a:lnTo>
                    <a:pt x="9387" y="39024"/>
                  </a:lnTo>
                  <a:lnTo>
                    <a:pt x="9557" y="38183"/>
                  </a:lnTo>
                  <a:lnTo>
                    <a:pt x="9719" y="37275"/>
                  </a:lnTo>
                  <a:lnTo>
                    <a:pt x="9867" y="36366"/>
                  </a:lnTo>
                  <a:lnTo>
                    <a:pt x="10008" y="35424"/>
                  </a:lnTo>
                  <a:lnTo>
                    <a:pt x="10141" y="34449"/>
                  </a:lnTo>
                  <a:lnTo>
                    <a:pt x="10259" y="33440"/>
                  </a:lnTo>
                  <a:lnTo>
                    <a:pt x="10370" y="32397"/>
                  </a:lnTo>
                  <a:lnTo>
                    <a:pt x="10466" y="31354"/>
                  </a:lnTo>
                  <a:lnTo>
                    <a:pt x="10554" y="30277"/>
                  </a:lnTo>
                  <a:lnTo>
                    <a:pt x="10621" y="29167"/>
                  </a:lnTo>
                  <a:lnTo>
                    <a:pt x="10687" y="28023"/>
                  </a:lnTo>
                  <a:lnTo>
                    <a:pt x="10732" y="26879"/>
                  </a:lnTo>
                  <a:lnTo>
                    <a:pt x="10769" y="25736"/>
                  </a:lnTo>
                  <a:lnTo>
                    <a:pt x="10791" y="24558"/>
                  </a:lnTo>
                  <a:lnTo>
                    <a:pt x="10798" y="23347"/>
                  </a:lnTo>
                  <a:lnTo>
                    <a:pt x="10791" y="22136"/>
                  </a:lnTo>
                  <a:lnTo>
                    <a:pt x="10769" y="20959"/>
                  </a:lnTo>
                  <a:lnTo>
                    <a:pt x="10732" y="19815"/>
                  </a:lnTo>
                  <a:lnTo>
                    <a:pt x="10687" y="18671"/>
                  </a:lnTo>
                  <a:lnTo>
                    <a:pt x="10621" y="17527"/>
                  </a:lnTo>
                  <a:lnTo>
                    <a:pt x="10554" y="16417"/>
                  </a:lnTo>
                  <a:lnTo>
                    <a:pt x="10466" y="15340"/>
                  </a:lnTo>
                  <a:lnTo>
                    <a:pt x="10370" y="14298"/>
                  </a:lnTo>
                  <a:lnTo>
                    <a:pt x="10259" y="13255"/>
                  </a:lnTo>
                  <a:lnTo>
                    <a:pt x="10141" y="12245"/>
                  </a:lnTo>
                  <a:lnTo>
                    <a:pt x="10008" y="11270"/>
                  </a:lnTo>
                  <a:lnTo>
                    <a:pt x="9867" y="10328"/>
                  </a:lnTo>
                  <a:lnTo>
                    <a:pt x="9719" y="9420"/>
                  </a:lnTo>
                  <a:lnTo>
                    <a:pt x="9557" y="8511"/>
                  </a:lnTo>
                  <a:lnTo>
                    <a:pt x="9387" y="7670"/>
                  </a:lnTo>
                  <a:lnTo>
                    <a:pt x="9209" y="6863"/>
                  </a:lnTo>
                  <a:lnTo>
                    <a:pt x="9025" y="6089"/>
                  </a:lnTo>
                  <a:lnTo>
                    <a:pt x="8825" y="5349"/>
                  </a:lnTo>
                  <a:lnTo>
                    <a:pt x="8618" y="4643"/>
                  </a:lnTo>
                  <a:lnTo>
                    <a:pt x="8411" y="4003"/>
                  </a:lnTo>
                  <a:lnTo>
                    <a:pt x="8190" y="3398"/>
                  </a:lnTo>
                  <a:lnTo>
                    <a:pt x="7968" y="2826"/>
                  </a:lnTo>
                  <a:lnTo>
                    <a:pt x="7731" y="2321"/>
                  </a:lnTo>
                  <a:lnTo>
                    <a:pt x="7495" y="1850"/>
                  </a:lnTo>
                  <a:lnTo>
                    <a:pt x="7251" y="1413"/>
                  </a:lnTo>
                  <a:lnTo>
                    <a:pt x="7000" y="1043"/>
                  </a:lnTo>
                  <a:lnTo>
                    <a:pt x="6741" y="740"/>
                  </a:lnTo>
                  <a:lnTo>
                    <a:pt x="6482" y="471"/>
                  </a:lnTo>
                  <a:lnTo>
                    <a:pt x="6216" y="269"/>
                  </a:lnTo>
                  <a:lnTo>
                    <a:pt x="5950" y="135"/>
                  </a:lnTo>
                  <a:lnTo>
                    <a:pt x="5677" y="34"/>
                  </a:lnTo>
                  <a:lnTo>
                    <a:pt x="5396" y="0"/>
                  </a:lnTo>
                  <a:close/>
                  <a:moveTo>
                    <a:pt x="5396" y="113472"/>
                  </a:moveTo>
                  <a:lnTo>
                    <a:pt x="5115" y="113506"/>
                  </a:lnTo>
                  <a:lnTo>
                    <a:pt x="4842" y="113573"/>
                  </a:lnTo>
                  <a:lnTo>
                    <a:pt x="4568" y="113742"/>
                  </a:lnTo>
                  <a:lnTo>
                    <a:pt x="4295" y="113943"/>
                  </a:lnTo>
                  <a:lnTo>
                    <a:pt x="4036" y="114213"/>
                  </a:lnTo>
                  <a:lnTo>
                    <a:pt x="3777" y="114515"/>
                  </a:lnTo>
                  <a:lnTo>
                    <a:pt x="3526" y="114885"/>
                  </a:lnTo>
                  <a:lnTo>
                    <a:pt x="3275" y="115323"/>
                  </a:lnTo>
                  <a:lnTo>
                    <a:pt x="3038" y="115794"/>
                  </a:lnTo>
                  <a:lnTo>
                    <a:pt x="2802" y="116298"/>
                  </a:lnTo>
                  <a:lnTo>
                    <a:pt x="2580" y="116870"/>
                  </a:lnTo>
                  <a:lnTo>
                    <a:pt x="2359" y="117476"/>
                  </a:lnTo>
                  <a:lnTo>
                    <a:pt x="2152" y="118115"/>
                  </a:lnTo>
                  <a:lnTo>
                    <a:pt x="1945" y="118821"/>
                  </a:lnTo>
                  <a:lnTo>
                    <a:pt x="1752" y="119562"/>
                  </a:lnTo>
                  <a:lnTo>
                    <a:pt x="1568" y="120335"/>
                  </a:lnTo>
                  <a:lnTo>
                    <a:pt x="1390" y="121143"/>
                  </a:lnTo>
                  <a:lnTo>
                    <a:pt x="1220" y="121984"/>
                  </a:lnTo>
                  <a:lnTo>
                    <a:pt x="1058" y="122858"/>
                  </a:lnTo>
                  <a:lnTo>
                    <a:pt x="910" y="123800"/>
                  </a:lnTo>
                  <a:lnTo>
                    <a:pt x="770" y="124742"/>
                  </a:lnTo>
                  <a:lnTo>
                    <a:pt x="644" y="125718"/>
                  </a:lnTo>
                  <a:lnTo>
                    <a:pt x="526" y="126727"/>
                  </a:lnTo>
                  <a:lnTo>
                    <a:pt x="415" y="127736"/>
                  </a:lnTo>
                  <a:lnTo>
                    <a:pt x="326" y="128813"/>
                  </a:lnTo>
                  <a:lnTo>
                    <a:pt x="237" y="129889"/>
                  </a:lnTo>
                  <a:lnTo>
                    <a:pt x="171" y="131000"/>
                  </a:lnTo>
                  <a:lnTo>
                    <a:pt x="112" y="132110"/>
                  </a:lnTo>
                  <a:lnTo>
                    <a:pt x="60" y="133254"/>
                  </a:lnTo>
                  <a:lnTo>
                    <a:pt x="31" y="134431"/>
                  </a:lnTo>
                  <a:lnTo>
                    <a:pt x="8" y="135608"/>
                  </a:lnTo>
                  <a:lnTo>
                    <a:pt x="1" y="136820"/>
                  </a:lnTo>
                  <a:lnTo>
                    <a:pt x="8" y="137997"/>
                  </a:lnTo>
                  <a:lnTo>
                    <a:pt x="31" y="139174"/>
                  </a:lnTo>
                  <a:lnTo>
                    <a:pt x="60" y="140352"/>
                  </a:lnTo>
                  <a:lnTo>
                    <a:pt x="112" y="141496"/>
                  </a:lnTo>
                  <a:lnTo>
                    <a:pt x="171" y="142640"/>
                  </a:lnTo>
                  <a:lnTo>
                    <a:pt x="237" y="143716"/>
                  </a:lnTo>
                  <a:lnTo>
                    <a:pt x="326" y="144826"/>
                  </a:lnTo>
                  <a:lnTo>
                    <a:pt x="415" y="145869"/>
                  </a:lnTo>
                  <a:lnTo>
                    <a:pt x="526" y="146912"/>
                  </a:lnTo>
                  <a:lnTo>
                    <a:pt x="644" y="147921"/>
                  </a:lnTo>
                  <a:lnTo>
                    <a:pt x="770" y="148897"/>
                  </a:lnTo>
                  <a:lnTo>
                    <a:pt x="910" y="149839"/>
                  </a:lnTo>
                  <a:lnTo>
                    <a:pt x="1058" y="150747"/>
                  </a:lnTo>
                  <a:lnTo>
                    <a:pt x="1220" y="151622"/>
                  </a:lnTo>
                  <a:lnTo>
                    <a:pt x="1390" y="152496"/>
                  </a:lnTo>
                  <a:lnTo>
                    <a:pt x="1568" y="153304"/>
                  </a:lnTo>
                  <a:lnTo>
                    <a:pt x="1752" y="154078"/>
                  </a:lnTo>
                  <a:lnTo>
                    <a:pt x="1945" y="154818"/>
                  </a:lnTo>
                  <a:lnTo>
                    <a:pt x="2152" y="155491"/>
                  </a:lnTo>
                  <a:lnTo>
                    <a:pt x="2359" y="156163"/>
                  </a:lnTo>
                  <a:lnTo>
                    <a:pt x="2580" y="156769"/>
                  </a:lnTo>
                  <a:lnTo>
                    <a:pt x="2802" y="157341"/>
                  </a:lnTo>
                  <a:lnTo>
                    <a:pt x="3038" y="157845"/>
                  </a:lnTo>
                  <a:lnTo>
                    <a:pt x="3275" y="158316"/>
                  </a:lnTo>
                  <a:lnTo>
                    <a:pt x="3526" y="158720"/>
                  </a:lnTo>
                  <a:lnTo>
                    <a:pt x="3777" y="159090"/>
                  </a:lnTo>
                  <a:lnTo>
                    <a:pt x="4036" y="159427"/>
                  </a:lnTo>
                  <a:lnTo>
                    <a:pt x="4295" y="159696"/>
                  </a:lnTo>
                  <a:lnTo>
                    <a:pt x="4568" y="159898"/>
                  </a:lnTo>
                  <a:lnTo>
                    <a:pt x="4842" y="160032"/>
                  </a:lnTo>
                  <a:lnTo>
                    <a:pt x="5115" y="160133"/>
                  </a:lnTo>
                  <a:lnTo>
                    <a:pt x="5396" y="160167"/>
                  </a:lnTo>
                  <a:lnTo>
                    <a:pt x="5677" y="160133"/>
                  </a:lnTo>
                  <a:lnTo>
                    <a:pt x="5950" y="160032"/>
                  </a:lnTo>
                  <a:lnTo>
                    <a:pt x="6216" y="159898"/>
                  </a:lnTo>
                  <a:lnTo>
                    <a:pt x="6482" y="159696"/>
                  </a:lnTo>
                  <a:lnTo>
                    <a:pt x="6741" y="159427"/>
                  </a:lnTo>
                  <a:lnTo>
                    <a:pt x="7000" y="159090"/>
                  </a:lnTo>
                  <a:lnTo>
                    <a:pt x="7251" y="158720"/>
                  </a:lnTo>
                  <a:lnTo>
                    <a:pt x="7495" y="158316"/>
                  </a:lnTo>
                  <a:lnTo>
                    <a:pt x="7731" y="157845"/>
                  </a:lnTo>
                  <a:lnTo>
                    <a:pt x="7968" y="157341"/>
                  </a:lnTo>
                  <a:lnTo>
                    <a:pt x="8190" y="156769"/>
                  </a:lnTo>
                  <a:lnTo>
                    <a:pt x="8411" y="156163"/>
                  </a:lnTo>
                  <a:lnTo>
                    <a:pt x="8618" y="155491"/>
                  </a:lnTo>
                  <a:lnTo>
                    <a:pt x="8825" y="154818"/>
                  </a:lnTo>
                  <a:lnTo>
                    <a:pt x="9025" y="154078"/>
                  </a:lnTo>
                  <a:lnTo>
                    <a:pt x="9209" y="153304"/>
                  </a:lnTo>
                  <a:lnTo>
                    <a:pt x="9387" y="152496"/>
                  </a:lnTo>
                  <a:lnTo>
                    <a:pt x="9557" y="151622"/>
                  </a:lnTo>
                  <a:lnTo>
                    <a:pt x="9719" y="150747"/>
                  </a:lnTo>
                  <a:lnTo>
                    <a:pt x="9867" y="149839"/>
                  </a:lnTo>
                  <a:lnTo>
                    <a:pt x="10008" y="148897"/>
                  </a:lnTo>
                  <a:lnTo>
                    <a:pt x="10141" y="147921"/>
                  </a:lnTo>
                  <a:lnTo>
                    <a:pt x="10259" y="146912"/>
                  </a:lnTo>
                  <a:lnTo>
                    <a:pt x="10370" y="145869"/>
                  </a:lnTo>
                  <a:lnTo>
                    <a:pt x="10466" y="144826"/>
                  </a:lnTo>
                  <a:lnTo>
                    <a:pt x="10554" y="143716"/>
                  </a:lnTo>
                  <a:lnTo>
                    <a:pt x="10621" y="142640"/>
                  </a:lnTo>
                  <a:lnTo>
                    <a:pt x="10687" y="141496"/>
                  </a:lnTo>
                  <a:lnTo>
                    <a:pt x="10732" y="140352"/>
                  </a:lnTo>
                  <a:lnTo>
                    <a:pt x="10769" y="139174"/>
                  </a:lnTo>
                  <a:lnTo>
                    <a:pt x="10791" y="137997"/>
                  </a:lnTo>
                  <a:lnTo>
                    <a:pt x="10798" y="136820"/>
                  </a:lnTo>
                  <a:lnTo>
                    <a:pt x="10791" y="135608"/>
                  </a:lnTo>
                  <a:lnTo>
                    <a:pt x="10769" y="134431"/>
                  </a:lnTo>
                  <a:lnTo>
                    <a:pt x="10732" y="133254"/>
                  </a:lnTo>
                  <a:lnTo>
                    <a:pt x="10687" y="132110"/>
                  </a:lnTo>
                  <a:lnTo>
                    <a:pt x="10621" y="131000"/>
                  </a:lnTo>
                  <a:lnTo>
                    <a:pt x="10554" y="129889"/>
                  </a:lnTo>
                  <a:lnTo>
                    <a:pt x="10466" y="128813"/>
                  </a:lnTo>
                  <a:lnTo>
                    <a:pt x="10370" y="127736"/>
                  </a:lnTo>
                  <a:lnTo>
                    <a:pt x="10259" y="126727"/>
                  </a:lnTo>
                  <a:lnTo>
                    <a:pt x="10141" y="125718"/>
                  </a:lnTo>
                  <a:lnTo>
                    <a:pt x="10008" y="124742"/>
                  </a:lnTo>
                  <a:lnTo>
                    <a:pt x="9867" y="123800"/>
                  </a:lnTo>
                  <a:lnTo>
                    <a:pt x="9719" y="122858"/>
                  </a:lnTo>
                  <a:lnTo>
                    <a:pt x="9557" y="121984"/>
                  </a:lnTo>
                  <a:lnTo>
                    <a:pt x="9387" y="121143"/>
                  </a:lnTo>
                  <a:lnTo>
                    <a:pt x="9209" y="120335"/>
                  </a:lnTo>
                  <a:lnTo>
                    <a:pt x="9025" y="119562"/>
                  </a:lnTo>
                  <a:lnTo>
                    <a:pt x="8825" y="118821"/>
                  </a:lnTo>
                  <a:lnTo>
                    <a:pt x="8618" y="118115"/>
                  </a:lnTo>
                  <a:lnTo>
                    <a:pt x="8411" y="117476"/>
                  </a:lnTo>
                  <a:lnTo>
                    <a:pt x="8190" y="116870"/>
                  </a:lnTo>
                  <a:lnTo>
                    <a:pt x="7968" y="116298"/>
                  </a:lnTo>
                  <a:lnTo>
                    <a:pt x="7731" y="115794"/>
                  </a:lnTo>
                  <a:lnTo>
                    <a:pt x="7495" y="115323"/>
                  </a:lnTo>
                  <a:lnTo>
                    <a:pt x="7251" y="114885"/>
                  </a:lnTo>
                  <a:lnTo>
                    <a:pt x="7000" y="114515"/>
                  </a:lnTo>
                  <a:lnTo>
                    <a:pt x="6741" y="114213"/>
                  </a:lnTo>
                  <a:lnTo>
                    <a:pt x="6482" y="113943"/>
                  </a:lnTo>
                  <a:lnTo>
                    <a:pt x="6216" y="113742"/>
                  </a:lnTo>
                  <a:lnTo>
                    <a:pt x="5950" y="113573"/>
                  </a:lnTo>
                  <a:lnTo>
                    <a:pt x="5677" y="113506"/>
                  </a:lnTo>
                  <a:lnTo>
                    <a:pt x="5396" y="113472"/>
                  </a:lnTo>
                  <a:close/>
                  <a:moveTo>
                    <a:pt x="5115" y="226945"/>
                  </a:moveTo>
                  <a:lnTo>
                    <a:pt x="4842" y="227046"/>
                  </a:lnTo>
                  <a:lnTo>
                    <a:pt x="4568" y="227214"/>
                  </a:lnTo>
                  <a:lnTo>
                    <a:pt x="4295" y="227416"/>
                  </a:lnTo>
                  <a:lnTo>
                    <a:pt x="4036" y="227651"/>
                  </a:lnTo>
                  <a:lnTo>
                    <a:pt x="3777" y="227988"/>
                  </a:lnTo>
                  <a:lnTo>
                    <a:pt x="3526" y="228358"/>
                  </a:lnTo>
                  <a:lnTo>
                    <a:pt x="3275" y="228761"/>
                  </a:lnTo>
                  <a:lnTo>
                    <a:pt x="3038" y="229232"/>
                  </a:lnTo>
                  <a:lnTo>
                    <a:pt x="2802" y="229771"/>
                  </a:lnTo>
                  <a:lnTo>
                    <a:pt x="2580" y="230309"/>
                  </a:lnTo>
                  <a:lnTo>
                    <a:pt x="2359" y="230915"/>
                  </a:lnTo>
                  <a:lnTo>
                    <a:pt x="2152" y="231587"/>
                  </a:lnTo>
                  <a:lnTo>
                    <a:pt x="1945" y="232260"/>
                  </a:lnTo>
                  <a:lnTo>
                    <a:pt x="1752" y="233000"/>
                  </a:lnTo>
                  <a:lnTo>
                    <a:pt x="1568" y="233774"/>
                  </a:lnTo>
                  <a:lnTo>
                    <a:pt x="1390" y="234581"/>
                  </a:lnTo>
                  <a:lnTo>
                    <a:pt x="1220" y="235422"/>
                  </a:lnTo>
                  <a:lnTo>
                    <a:pt x="1058" y="236331"/>
                  </a:lnTo>
                  <a:lnTo>
                    <a:pt x="910" y="237239"/>
                  </a:lnTo>
                  <a:lnTo>
                    <a:pt x="770" y="238181"/>
                  </a:lnTo>
                  <a:lnTo>
                    <a:pt x="644" y="239157"/>
                  </a:lnTo>
                  <a:lnTo>
                    <a:pt x="526" y="240166"/>
                  </a:lnTo>
                  <a:lnTo>
                    <a:pt x="415" y="241209"/>
                  </a:lnTo>
                  <a:lnTo>
                    <a:pt x="326" y="242252"/>
                  </a:lnTo>
                  <a:lnTo>
                    <a:pt x="237" y="243328"/>
                  </a:lnTo>
                  <a:lnTo>
                    <a:pt x="171" y="244438"/>
                  </a:lnTo>
                  <a:lnTo>
                    <a:pt x="112" y="245582"/>
                  </a:lnTo>
                  <a:lnTo>
                    <a:pt x="60" y="246726"/>
                  </a:lnTo>
                  <a:lnTo>
                    <a:pt x="31" y="247903"/>
                  </a:lnTo>
                  <a:lnTo>
                    <a:pt x="8" y="249081"/>
                  </a:lnTo>
                  <a:lnTo>
                    <a:pt x="1" y="250258"/>
                  </a:lnTo>
                  <a:lnTo>
                    <a:pt x="8" y="251469"/>
                  </a:lnTo>
                  <a:lnTo>
                    <a:pt x="31" y="252647"/>
                  </a:lnTo>
                  <a:lnTo>
                    <a:pt x="60" y="253824"/>
                  </a:lnTo>
                  <a:lnTo>
                    <a:pt x="112" y="254968"/>
                  </a:lnTo>
                  <a:lnTo>
                    <a:pt x="171" y="256078"/>
                  </a:lnTo>
                  <a:lnTo>
                    <a:pt x="237" y="257188"/>
                  </a:lnTo>
                  <a:lnTo>
                    <a:pt x="326" y="258265"/>
                  </a:lnTo>
                  <a:lnTo>
                    <a:pt x="415" y="259341"/>
                  </a:lnTo>
                  <a:lnTo>
                    <a:pt x="526" y="260384"/>
                  </a:lnTo>
                  <a:lnTo>
                    <a:pt x="644" y="261360"/>
                  </a:lnTo>
                  <a:lnTo>
                    <a:pt x="770" y="262336"/>
                  </a:lnTo>
                  <a:lnTo>
                    <a:pt x="910" y="263311"/>
                  </a:lnTo>
                  <a:lnTo>
                    <a:pt x="1058" y="264220"/>
                  </a:lnTo>
                  <a:lnTo>
                    <a:pt x="1220" y="265094"/>
                  </a:lnTo>
                  <a:lnTo>
                    <a:pt x="1390" y="265935"/>
                  </a:lnTo>
                  <a:lnTo>
                    <a:pt x="1568" y="266743"/>
                  </a:lnTo>
                  <a:lnTo>
                    <a:pt x="1752" y="267516"/>
                  </a:lnTo>
                  <a:lnTo>
                    <a:pt x="1945" y="268256"/>
                  </a:lnTo>
                  <a:lnTo>
                    <a:pt x="2152" y="268963"/>
                  </a:lnTo>
                  <a:lnTo>
                    <a:pt x="2359" y="269602"/>
                  </a:lnTo>
                  <a:lnTo>
                    <a:pt x="2580" y="270208"/>
                  </a:lnTo>
                  <a:lnTo>
                    <a:pt x="2802" y="270780"/>
                  </a:lnTo>
                  <a:lnTo>
                    <a:pt x="3038" y="271318"/>
                  </a:lnTo>
                  <a:lnTo>
                    <a:pt x="3275" y="271789"/>
                  </a:lnTo>
                  <a:lnTo>
                    <a:pt x="3526" y="272193"/>
                  </a:lnTo>
                  <a:lnTo>
                    <a:pt x="3777" y="272563"/>
                  </a:lnTo>
                  <a:lnTo>
                    <a:pt x="4036" y="272865"/>
                  </a:lnTo>
                  <a:lnTo>
                    <a:pt x="4295" y="273134"/>
                  </a:lnTo>
                  <a:lnTo>
                    <a:pt x="4568" y="273336"/>
                  </a:lnTo>
                  <a:lnTo>
                    <a:pt x="4842" y="273505"/>
                  </a:lnTo>
                  <a:lnTo>
                    <a:pt x="5115" y="273572"/>
                  </a:lnTo>
                  <a:lnTo>
                    <a:pt x="5396" y="273605"/>
                  </a:lnTo>
                  <a:lnTo>
                    <a:pt x="5677" y="273572"/>
                  </a:lnTo>
                  <a:lnTo>
                    <a:pt x="5950" y="273505"/>
                  </a:lnTo>
                  <a:lnTo>
                    <a:pt x="6216" y="273336"/>
                  </a:lnTo>
                  <a:lnTo>
                    <a:pt x="6482" y="273134"/>
                  </a:lnTo>
                  <a:lnTo>
                    <a:pt x="6741" y="272865"/>
                  </a:lnTo>
                  <a:lnTo>
                    <a:pt x="7000" y="272563"/>
                  </a:lnTo>
                  <a:lnTo>
                    <a:pt x="7251" y="272193"/>
                  </a:lnTo>
                  <a:lnTo>
                    <a:pt x="7495" y="271789"/>
                  </a:lnTo>
                  <a:lnTo>
                    <a:pt x="7731" y="271318"/>
                  </a:lnTo>
                  <a:lnTo>
                    <a:pt x="7968" y="270780"/>
                  </a:lnTo>
                  <a:lnTo>
                    <a:pt x="8190" y="270208"/>
                  </a:lnTo>
                  <a:lnTo>
                    <a:pt x="8411" y="269602"/>
                  </a:lnTo>
                  <a:lnTo>
                    <a:pt x="8618" y="268963"/>
                  </a:lnTo>
                  <a:lnTo>
                    <a:pt x="8825" y="268256"/>
                  </a:lnTo>
                  <a:lnTo>
                    <a:pt x="9025" y="267516"/>
                  </a:lnTo>
                  <a:lnTo>
                    <a:pt x="9209" y="266743"/>
                  </a:lnTo>
                  <a:lnTo>
                    <a:pt x="9387" y="265935"/>
                  </a:lnTo>
                  <a:lnTo>
                    <a:pt x="9557" y="265094"/>
                  </a:lnTo>
                  <a:lnTo>
                    <a:pt x="9719" y="264220"/>
                  </a:lnTo>
                  <a:lnTo>
                    <a:pt x="9867" y="263311"/>
                  </a:lnTo>
                  <a:lnTo>
                    <a:pt x="10008" y="262336"/>
                  </a:lnTo>
                  <a:lnTo>
                    <a:pt x="10141" y="261360"/>
                  </a:lnTo>
                  <a:lnTo>
                    <a:pt x="10259" y="260384"/>
                  </a:lnTo>
                  <a:lnTo>
                    <a:pt x="10370" y="259341"/>
                  </a:lnTo>
                  <a:lnTo>
                    <a:pt x="10466" y="258265"/>
                  </a:lnTo>
                  <a:lnTo>
                    <a:pt x="10554" y="257188"/>
                  </a:lnTo>
                  <a:lnTo>
                    <a:pt x="10621" y="256078"/>
                  </a:lnTo>
                  <a:lnTo>
                    <a:pt x="10687" y="254968"/>
                  </a:lnTo>
                  <a:lnTo>
                    <a:pt x="10732" y="253824"/>
                  </a:lnTo>
                  <a:lnTo>
                    <a:pt x="10769" y="252647"/>
                  </a:lnTo>
                  <a:lnTo>
                    <a:pt x="10791" y="251469"/>
                  </a:lnTo>
                  <a:lnTo>
                    <a:pt x="10798" y="250258"/>
                  </a:lnTo>
                  <a:lnTo>
                    <a:pt x="10791" y="249081"/>
                  </a:lnTo>
                  <a:lnTo>
                    <a:pt x="10769" y="247903"/>
                  </a:lnTo>
                  <a:lnTo>
                    <a:pt x="10732" y="246726"/>
                  </a:lnTo>
                  <a:lnTo>
                    <a:pt x="10687" y="245582"/>
                  </a:lnTo>
                  <a:lnTo>
                    <a:pt x="10621" y="244438"/>
                  </a:lnTo>
                  <a:lnTo>
                    <a:pt x="10554" y="243328"/>
                  </a:lnTo>
                  <a:lnTo>
                    <a:pt x="10466" y="242252"/>
                  </a:lnTo>
                  <a:lnTo>
                    <a:pt x="10370" y="241209"/>
                  </a:lnTo>
                  <a:lnTo>
                    <a:pt x="10259" y="240166"/>
                  </a:lnTo>
                  <a:lnTo>
                    <a:pt x="10141" y="239157"/>
                  </a:lnTo>
                  <a:lnTo>
                    <a:pt x="10008" y="238181"/>
                  </a:lnTo>
                  <a:lnTo>
                    <a:pt x="9867" y="237239"/>
                  </a:lnTo>
                  <a:lnTo>
                    <a:pt x="9719" y="236331"/>
                  </a:lnTo>
                  <a:lnTo>
                    <a:pt x="9557" y="235422"/>
                  </a:lnTo>
                  <a:lnTo>
                    <a:pt x="9387" y="234581"/>
                  </a:lnTo>
                  <a:lnTo>
                    <a:pt x="9209" y="233774"/>
                  </a:lnTo>
                  <a:lnTo>
                    <a:pt x="9025" y="233000"/>
                  </a:lnTo>
                  <a:lnTo>
                    <a:pt x="8825" y="232260"/>
                  </a:lnTo>
                  <a:lnTo>
                    <a:pt x="8618" y="231587"/>
                  </a:lnTo>
                  <a:lnTo>
                    <a:pt x="8411" y="230915"/>
                  </a:lnTo>
                  <a:lnTo>
                    <a:pt x="8190" y="230309"/>
                  </a:lnTo>
                  <a:lnTo>
                    <a:pt x="7968" y="229771"/>
                  </a:lnTo>
                  <a:lnTo>
                    <a:pt x="7731" y="229232"/>
                  </a:lnTo>
                  <a:lnTo>
                    <a:pt x="7495" y="228761"/>
                  </a:lnTo>
                  <a:lnTo>
                    <a:pt x="7251" y="228358"/>
                  </a:lnTo>
                  <a:lnTo>
                    <a:pt x="7000" y="227988"/>
                  </a:lnTo>
                  <a:lnTo>
                    <a:pt x="6741" y="227651"/>
                  </a:lnTo>
                  <a:lnTo>
                    <a:pt x="6482" y="227416"/>
                  </a:lnTo>
                  <a:lnTo>
                    <a:pt x="6216" y="227214"/>
                  </a:lnTo>
                  <a:lnTo>
                    <a:pt x="5950" y="227046"/>
                  </a:lnTo>
                  <a:lnTo>
                    <a:pt x="5677" y="226945"/>
                  </a:lnTo>
                  <a:close/>
                  <a:moveTo>
                    <a:pt x="5115" y="340384"/>
                  </a:moveTo>
                  <a:lnTo>
                    <a:pt x="4842" y="340485"/>
                  </a:lnTo>
                  <a:lnTo>
                    <a:pt x="4568" y="340653"/>
                  </a:lnTo>
                  <a:lnTo>
                    <a:pt x="4295" y="340855"/>
                  </a:lnTo>
                  <a:lnTo>
                    <a:pt x="4036" y="341124"/>
                  </a:lnTo>
                  <a:lnTo>
                    <a:pt x="3777" y="341426"/>
                  </a:lnTo>
                  <a:lnTo>
                    <a:pt x="3526" y="341797"/>
                  </a:lnTo>
                  <a:lnTo>
                    <a:pt x="3275" y="342200"/>
                  </a:lnTo>
                  <a:lnTo>
                    <a:pt x="3038" y="342671"/>
                  </a:lnTo>
                  <a:lnTo>
                    <a:pt x="2802" y="343209"/>
                  </a:lnTo>
                  <a:lnTo>
                    <a:pt x="2580" y="343748"/>
                  </a:lnTo>
                  <a:lnTo>
                    <a:pt x="2359" y="344387"/>
                  </a:lnTo>
                  <a:lnTo>
                    <a:pt x="2152" y="345026"/>
                  </a:lnTo>
                  <a:lnTo>
                    <a:pt x="1945" y="345733"/>
                  </a:lnTo>
                  <a:lnTo>
                    <a:pt x="1752" y="346439"/>
                  </a:lnTo>
                  <a:lnTo>
                    <a:pt x="1568" y="347213"/>
                  </a:lnTo>
                  <a:lnTo>
                    <a:pt x="1390" y="348054"/>
                  </a:lnTo>
                  <a:lnTo>
                    <a:pt x="1220" y="348895"/>
                  </a:lnTo>
                  <a:lnTo>
                    <a:pt x="1058" y="349770"/>
                  </a:lnTo>
                  <a:lnTo>
                    <a:pt x="910" y="350678"/>
                  </a:lnTo>
                  <a:lnTo>
                    <a:pt x="770" y="351620"/>
                  </a:lnTo>
                  <a:lnTo>
                    <a:pt x="644" y="352595"/>
                  </a:lnTo>
                  <a:lnTo>
                    <a:pt x="526" y="353605"/>
                  </a:lnTo>
                  <a:lnTo>
                    <a:pt x="415" y="354648"/>
                  </a:lnTo>
                  <a:lnTo>
                    <a:pt x="326" y="355724"/>
                  </a:lnTo>
                  <a:lnTo>
                    <a:pt x="237" y="356801"/>
                  </a:lnTo>
                  <a:lnTo>
                    <a:pt x="171" y="357911"/>
                  </a:lnTo>
                  <a:lnTo>
                    <a:pt x="112" y="359021"/>
                  </a:lnTo>
                  <a:lnTo>
                    <a:pt x="60" y="360165"/>
                  </a:lnTo>
                  <a:lnTo>
                    <a:pt x="31" y="361342"/>
                  </a:lnTo>
                  <a:lnTo>
                    <a:pt x="8" y="362520"/>
                  </a:lnTo>
                  <a:lnTo>
                    <a:pt x="1" y="363697"/>
                  </a:lnTo>
                  <a:lnTo>
                    <a:pt x="8" y="364908"/>
                  </a:lnTo>
                  <a:lnTo>
                    <a:pt x="31" y="366086"/>
                  </a:lnTo>
                  <a:lnTo>
                    <a:pt x="60" y="367263"/>
                  </a:lnTo>
                  <a:lnTo>
                    <a:pt x="112" y="368407"/>
                  </a:lnTo>
                  <a:lnTo>
                    <a:pt x="171" y="369517"/>
                  </a:lnTo>
                  <a:lnTo>
                    <a:pt x="237" y="370627"/>
                  </a:lnTo>
                  <a:lnTo>
                    <a:pt x="326" y="371704"/>
                  </a:lnTo>
                  <a:lnTo>
                    <a:pt x="415" y="372780"/>
                  </a:lnTo>
                  <a:lnTo>
                    <a:pt x="526" y="373823"/>
                  </a:lnTo>
                  <a:lnTo>
                    <a:pt x="644" y="374799"/>
                  </a:lnTo>
                  <a:lnTo>
                    <a:pt x="770" y="375808"/>
                  </a:lnTo>
                  <a:lnTo>
                    <a:pt x="910" y="376750"/>
                  </a:lnTo>
                  <a:lnTo>
                    <a:pt x="1058" y="377658"/>
                  </a:lnTo>
                  <a:lnTo>
                    <a:pt x="1220" y="378533"/>
                  </a:lnTo>
                  <a:lnTo>
                    <a:pt x="1390" y="379374"/>
                  </a:lnTo>
                  <a:lnTo>
                    <a:pt x="1568" y="380215"/>
                  </a:lnTo>
                  <a:lnTo>
                    <a:pt x="1752" y="380989"/>
                  </a:lnTo>
                  <a:lnTo>
                    <a:pt x="1945" y="381695"/>
                  </a:lnTo>
                  <a:lnTo>
                    <a:pt x="2152" y="382402"/>
                  </a:lnTo>
                  <a:lnTo>
                    <a:pt x="2359" y="383041"/>
                  </a:lnTo>
                  <a:lnTo>
                    <a:pt x="2580" y="383680"/>
                  </a:lnTo>
                  <a:lnTo>
                    <a:pt x="2802" y="384218"/>
                  </a:lnTo>
                  <a:lnTo>
                    <a:pt x="3038" y="384757"/>
                  </a:lnTo>
                  <a:lnTo>
                    <a:pt x="3275" y="385228"/>
                  </a:lnTo>
                  <a:lnTo>
                    <a:pt x="3526" y="385631"/>
                  </a:lnTo>
                  <a:lnTo>
                    <a:pt x="3777" y="386001"/>
                  </a:lnTo>
                  <a:lnTo>
                    <a:pt x="4036" y="386304"/>
                  </a:lnTo>
                  <a:lnTo>
                    <a:pt x="4295" y="386573"/>
                  </a:lnTo>
                  <a:lnTo>
                    <a:pt x="4568" y="386775"/>
                  </a:lnTo>
                  <a:lnTo>
                    <a:pt x="4842" y="386943"/>
                  </a:lnTo>
                  <a:lnTo>
                    <a:pt x="5115" y="387044"/>
                  </a:lnTo>
                  <a:lnTo>
                    <a:pt x="5677" y="387044"/>
                  </a:lnTo>
                  <a:lnTo>
                    <a:pt x="5950" y="386943"/>
                  </a:lnTo>
                  <a:lnTo>
                    <a:pt x="6216" y="386775"/>
                  </a:lnTo>
                  <a:lnTo>
                    <a:pt x="6482" y="386573"/>
                  </a:lnTo>
                  <a:lnTo>
                    <a:pt x="6741" y="386304"/>
                  </a:lnTo>
                  <a:lnTo>
                    <a:pt x="7000" y="386001"/>
                  </a:lnTo>
                  <a:lnTo>
                    <a:pt x="7251" y="385631"/>
                  </a:lnTo>
                  <a:lnTo>
                    <a:pt x="7495" y="385228"/>
                  </a:lnTo>
                  <a:lnTo>
                    <a:pt x="7731" y="384757"/>
                  </a:lnTo>
                  <a:lnTo>
                    <a:pt x="7968" y="384218"/>
                  </a:lnTo>
                  <a:lnTo>
                    <a:pt x="8190" y="383680"/>
                  </a:lnTo>
                  <a:lnTo>
                    <a:pt x="8411" y="383041"/>
                  </a:lnTo>
                  <a:lnTo>
                    <a:pt x="8618" y="382402"/>
                  </a:lnTo>
                  <a:lnTo>
                    <a:pt x="8825" y="381695"/>
                  </a:lnTo>
                  <a:lnTo>
                    <a:pt x="9025" y="380989"/>
                  </a:lnTo>
                  <a:lnTo>
                    <a:pt x="9209" y="380215"/>
                  </a:lnTo>
                  <a:lnTo>
                    <a:pt x="9387" y="379374"/>
                  </a:lnTo>
                  <a:lnTo>
                    <a:pt x="9557" y="378533"/>
                  </a:lnTo>
                  <a:lnTo>
                    <a:pt x="9719" y="377658"/>
                  </a:lnTo>
                  <a:lnTo>
                    <a:pt x="9867" y="376750"/>
                  </a:lnTo>
                  <a:lnTo>
                    <a:pt x="10008" y="375808"/>
                  </a:lnTo>
                  <a:lnTo>
                    <a:pt x="10141" y="374799"/>
                  </a:lnTo>
                  <a:lnTo>
                    <a:pt x="10259" y="373823"/>
                  </a:lnTo>
                  <a:lnTo>
                    <a:pt x="10370" y="372780"/>
                  </a:lnTo>
                  <a:lnTo>
                    <a:pt x="10466" y="371704"/>
                  </a:lnTo>
                  <a:lnTo>
                    <a:pt x="10554" y="370627"/>
                  </a:lnTo>
                  <a:lnTo>
                    <a:pt x="10621" y="369517"/>
                  </a:lnTo>
                  <a:lnTo>
                    <a:pt x="10687" y="368407"/>
                  </a:lnTo>
                  <a:lnTo>
                    <a:pt x="10732" y="367263"/>
                  </a:lnTo>
                  <a:lnTo>
                    <a:pt x="10769" y="366086"/>
                  </a:lnTo>
                  <a:lnTo>
                    <a:pt x="10791" y="364908"/>
                  </a:lnTo>
                  <a:lnTo>
                    <a:pt x="10798" y="363697"/>
                  </a:lnTo>
                  <a:lnTo>
                    <a:pt x="10791" y="362520"/>
                  </a:lnTo>
                  <a:lnTo>
                    <a:pt x="10769" y="361342"/>
                  </a:lnTo>
                  <a:lnTo>
                    <a:pt x="10732" y="360165"/>
                  </a:lnTo>
                  <a:lnTo>
                    <a:pt x="10687" y="359021"/>
                  </a:lnTo>
                  <a:lnTo>
                    <a:pt x="10621" y="357911"/>
                  </a:lnTo>
                  <a:lnTo>
                    <a:pt x="10554" y="356801"/>
                  </a:lnTo>
                  <a:lnTo>
                    <a:pt x="10466" y="355724"/>
                  </a:lnTo>
                  <a:lnTo>
                    <a:pt x="10370" y="354648"/>
                  </a:lnTo>
                  <a:lnTo>
                    <a:pt x="10259" y="353605"/>
                  </a:lnTo>
                  <a:lnTo>
                    <a:pt x="10141" y="352595"/>
                  </a:lnTo>
                  <a:lnTo>
                    <a:pt x="10008" y="351620"/>
                  </a:lnTo>
                  <a:lnTo>
                    <a:pt x="9867" y="350678"/>
                  </a:lnTo>
                  <a:lnTo>
                    <a:pt x="9719" y="349770"/>
                  </a:lnTo>
                  <a:lnTo>
                    <a:pt x="9557" y="348895"/>
                  </a:lnTo>
                  <a:lnTo>
                    <a:pt x="9387" y="348054"/>
                  </a:lnTo>
                  <a:lnTo>
                    <a:pt x="9209" y="347213"/>
                  </a:lnTo>
                  <a:lnTo>
                    <a:pt x="9025" y="346439"/>
                  </a:lnTo>
                  <a:lnTo>
                    <a:pt x="8825" y="345733"/>
                  </a:lnTo>
                  <a:lnTo>
                    <a:pt x="8618" y="345026"/>
                  </a:lnTo>
                  <a:lnTo>
                    <a:pt x="8411" y="344387"/>
                  </a:lnTo>
                  <a:lnTo>
                    <a:pt x="8190" y="343748"/>
                  </a:lnTo>
                  <a:lnTo>
                    <a:pt x="7968" y="343209"/>
                  </a:lnTo>
                  <a:lnTo>
                    <a:pt x="7731" y="342671"/>
                  </a:lnTo>
                  <a:lnTo>
                    <a:pt x="7495" y="342200"/>
                  </a:lnTo>
                  <a:lnTo>
                    <a:pt x="7251" y="341797"/>
                  </a:lnTo>
                  <a:lnTo>
                    <a:pt x="7000" y="341426"/>
                  </a:lnTo>
                  <a:lnTo>
                    <a:pt x="6741" y="341124"/>
                  </a:lnTo>
                  <a:lnTo>
                    <a:pt x="6482" y="340855"/>
                  </a:lnTo>
                  <a:lnTo>
                    <a:pt x="6216" y="340653"/>
                  </a:lnTo>
                  <a:lnTo>
                    <a:pt x="5950" y="340485"/>
                  </a:lnTo>
                  <a:lnTo>
                    <a:pt x="5677" y="340384"/>
                  </a:lnTo>
                  <a:close/>
                  <a:moveTo>
                    <a:pt x="5396" y="453822"/>
                  </a:moveTo>
                  <a:lnTo>
                    <a:pt x="5115" y="453856"/>
                  </a:lnTo>
                  <a:lnTo>
                    <a:pt x="4842" y="453957"/>
                  </a:lnTo>
                  <a:lnTo>
                    <a:pt x="4568" y="454092"/>
                  </a:lnTo>
                  <a:lnTo>
                    <a:pt x="4295" y="454293"/>
                  </a:lnTo>
                  <a:lnTo>
                    <a:pt x="4036" y="454562"/>
                  </a:lnTo>
                  <a:lnTo>
                    <a:pt x="3777" y="454865"/>
                  </a:lnTo>
                  <a:lnTo>
                    <a:pt x="3526" y="455235"/>
                  </a:lnTo>
                  <a:lnTo>
                    <a:pt x="3275" y="455639"/>
                  </a:lnTo>
                  <a:lnTo>
                    <a:pt x="3038" y="456110"/>
                  </a:lnTo>
                  <a:lnTo>
                    <a:pt x="2802" y="456615"/>
                  </a:lnTo>
                  <a:lnTo>
                    <a:pt x="2580" y="457153"/>
                  </a:lnTo>
                  <a:lnTo>
                    <a:pt x="2359" y="457758"/>
                  </a:lnTo>
                  <a:lnTo>
                    <a:pt x="2152" y="458398"/>
                  </a:lnTo>
                  <a:lnTo>
                    <a:pt x="1945" y="459070"/>
                  </a:lnTo>
                  <a:lnTo>
                    <a:pt x="1752" y="459811"/>
                  </a:lnTo>
                  <a:lnTo>
                    <a:pt x="1568" y="460551"/>
                  </a:lnTo>
                  <a:lnTo>
                    <a:pt x="1390" y="461358"/>
                  </a:lnTo>
                  <a:lnTo>
                    <a:pt x="1220" y="462199"/>
                  </a:lnTo>
                  <a:lnTo>
                    <a:pt x="1058" y="463074"/>
                  </a:lnTo>
                  <a:lnTo>
                    <a:pt x="910" y="463982"/>
                  </a:lnTo>
                  <a:lnTo>
                    <a:pt x="770" y="464924"/>
                  </a:lnTo>
                  <a:lnTo>
                    <a:pt x="644" y="465900"/>
                  </a:lnTo>
                  <a:lnTo>
                    <a:pt x="526" y="466875"/>
                  </a:lnTo>
                  <a:lnTo>
                    <a:pt x="415" y="467918"/>
                  </a:lnTo>
                  <a:lnTo>
                    <a:pt x="326" y="468961"/>
                  </a:lnTo>
                  <a:lnTo>
                    <a:pt x="237" y="470038"/>
                  </a:lnTo>
                  <a:lnTo>
                    <a:pt x="171" y="471148"/>
                  </a:lnTo>
                  <a:lnTo>
                    <a:pt x="112" y="472258"/>
                  </a:lnTo>
                  <a:lnTo>
                    <a:pt x="60" y="473402"/>
                  </a:lnTo>
                  <a:lnTo>
                    <a:pt x="31" y="474579"/>
                  </a:lnTo>
                  <a:lnTo>
                    <a:pt x="8" y="475757"/>
                  </a:lnTo>
                  <a:lnTo>
                    <a:pt x="1" y="476934"/>
                  </a:lnTo>
                  <a:lnTo>
                    <a:pt x="8" y="478179"/>
                  </a:lnTo>
                  <a:lnTo>
                    <a:pt x="31" y="479356"/>
                  </a:lnTo>
                  <a:lnTo>
                    <a:pt x="60" y="480534"/>
                  </a:lnTo>
                  <a:lnTo>
                    <a:pt x="112" y="481711"/>
                  </a:lnTo>
                  <a:lnTo>
                    <a:pt x="171" y="482855"/>
                  </a:lnTo>
                  <a:lnTo>
                    <a:pt x="237" y="483965"/>
                  </a:lnTo>
                  <a:lnTo>
                    <a:pt x="326" y="485075"/>
                  </a:lnTo>
                  <a:lnTo>
                    <a:pt x="415" y="486152"/>
                  </a:lnTo>
                  <a:lnTo>
                    <a:pt x="526" y="487195"/>
                  </a:lnTo>
                  <a:lnTo>
                    <a:pt x="644" y="488204"/>
                  </a:lnTo>
                  <a:lnTo>
                    <a:pt x="770" y="489179"/>
                  </a:lnTo>
                  <a:lnTo>
                    <a:pt x="910" y="490155"/>
                  </a:lnTo>
                  <a:lnTo>
                    <a:pt x="1058" y="491063"/>
                  </a:lnTo>
                  <a:lnTo>
                    <a:pt x="1220" y="491972"/>
                  </a:lnTo>
                  <a:lnTo>
                    <a:pt x="1390" y="492813"/>
                  </a:lnTo>
                  <a:lnTo>
                    <a:pt x="1568" y="493620"/>
                  </a:lnTo>
                  <a:lnTo>
                    <a:pt x="1752" y="494394"/>
                  </a:lnTo>
                  <a:lnTo>
                    <a:pt x="1945" y="495134"/>
                  </a:lnTo>
                  <a:lnTo>
                    <a:pt x="2152" y="495840"/>
                  </a:lnTo>
                  <a:lnTo>
                    <a:pt x="2359" y="496513"/>
                  </a:lnTo>
                  <a:lnTo>
                    <a:pt x="2580" y="497119"/>
                  </a:lnTo>
                  <a:lnTo>
                    <a:pt x="2802" y="497691"/>
                  </a:lnTo>
                  <a:lnTo>
                    <a:pt x="3038" y="498195"/>
                  </a:lnTo>
                  <a:lnTo>
                    <a:pt x="3275" y="498666"/>
                  </a:lnTo>
                  <a:lnTo>
                    <a:pt x="3526" y="499104"/>
                  </a:lnTo>
                  <a:lnTo>
                    <a:pt x="3777" y="499474"/>
                  </a:lnTo>
                  <a:lnTo>
                    <a:pt x="4036" y="499777"/>
                  </a:lnTo>
                  <a:lnTo>
                    <a:pt x="4295" y="500046"/>
                  </a:lnTo>
                  <a:lnTo>
                    <a:pt x="4568" y="500248"/>
                  </a:lnTo>
                  <a:lnTo>
                    <a:pt x="4842" y="500382"/>
                  </a:lnTo>
                  <a:lnTo>
                    <a:pt x="5115" y="500483"/>
                  </a:lnTo>
                  <a:lnTo>
                    <a:pt x="5396" y="500517"/>
                  </a:lnTo>
                  <a:lnTo>
                    <a:pt x="5677" y="500483"/>
                  </a:lnTo>
                  <a:lnTo>
                    <a:pt x="5950" y="500382"/>
                  </a:lnTo>
                  <a:lnTo>
                    <a:pt x="6216" y="500248"/>
                  </a:lnTo>
                  <a:lnTo>
                    <a:pt x="6482" y="500046"/>
                  </a:lnTo>
                  <a:lnTo>
                    <a:pt x="6741" y="499777"/>
                  </a:lnTo>
                  <a:lnTo>
                    <a:pt x="7000" y="499474"/>
                  </a:lnTo>
                  <a:lnTo>
                    <a:pt x="7251" y="499104"/>
                  </a:lnTo>
                  <a:lnTo>
                    <a:pt x="7495" y="498666"/>
                  </a:lnTo>
                  <a:lnTo>
                    <a:pt x="7731" y="498195"/>
                  </a:lnTo>
                  <a:lnTo>
                    <a:pt x="7968" y="497691"/>
                  </a:lnTo>
                  <a:lnTo>
                    <a:pt x="8190" y="497119"/>
                  </a:lnTo>
                  <a:lnTo>
                    <a:pt x="8411" y="496513"/>
                  </a:lnTo>
                  <a:lnTo>
                    <a:pt x="8618" y="495840"/>
                  </a:lnTo>
                  <a:lnTo>
                    <a:pt x="8825" y="495134"/>
                  </a:lnTo>
                  <a:lnTo>
                    <a:pt x="9025" y="494394"/>
                  </a:lnTo>
                  <a:lnTo>
                    <a:pt x="9209" y="493620"/>
                  </a:lnTo>
                  <a:lnTo>
                    <a:pt x="9387" y="492813"/>
                  </a:lnTo>
                  <a:lnTo>
                    <a:pt x="9557" y="491972"/>
                  </a:lnTo>
                  <a:lnTo>
                    <a:pt x="9719" y="491063"/>
                  </a:lnTo>
                  <a:lnTo>
                    <a:pt x="9867" y="490155"/>
                  </a:lnTo>
                  <a:lnTo>
                    <a:pt x="10008" y="489179"/>
                  </a:lnTo>
                  <a:lnTo>
                    <a:pt x="10141" y="488204"/>
                  </a:lnTo>
                  <a:lnTo>
                    <a:pt x="10259" y="487195"/>
                  </a:lnTo>
                  <a:lnTo>
                    <a:pt x="10370" y="486152"/>
                  </a:lnTo>
                  <a:lnTo>
                    <a:pt x="10466" y="485075"/>
                  </a:lnTo>
                  <a:lnTo>
                    <a:pt x="10554" y="483965"/>
                  </a:lnTo>
                  <a:lnTo>
                    <a:pt x="10621" y="482855"/>
                  </a:lnTo>
                  <a:lnTo>
                    <a:pt x="10687" y="481711"/>
                  </a:lnTo>
                  <a:lnTo>
                    <a:pt x="10732" y="480534"/>
                  </a:lnTo>
                  <a:lnTo>
                    <a:pt x="10769" y="479356"/>
                  </a:lnTo>
                  <a:lnTo>
                    <a:pt x="10791" y="478179"/>
                  </a:lnTo>
                  <a:lnTo>
                    <a:pt x="10798" y="476934"/>
                  </a:lnTo>
                  <a:lnTo>
                    <a:pt x="10791" y="475757"/>
                  </a:lnTo>
                  <a:lnTo>
                    <a:pt x="10769" y="474579"/>
                  </a:lnTo>
                  <a:lnTo>
                    <a:pt x="10732" y="473402"/>
                  </a:lnTo>
                  <a:lnTo>
                    <a:pt x="10687" y="472258"/>
                  </a:lnTo>
                  <a:lnTo>
                    <a:pt x="10621" y="471148"/>
                  </a:lnTo>
                  <a:lnTo>
                    <a:pt x="10554" y="470038"/>
                  </a:lnTo>
                  <a:lnTo>
                    <a:pt x="10466" y="468961"/>
                  </a:lnTo>
                  <a:lnTo>
                    <a:pt x="10370" y="467918"/>
                  </a:lnTo>
                  <a:lnTo>
                    <a:pt x="10259" y="466875"/>
                  </a:lnTo>
                  <a:lnTo>
                    <a:pt x="10141" y="465900"/>
                  </a:lnTo>
                  <a:lnTo>
                    <a:pt x="10008" y="464924"/>
                  </a:lnTo>
                  <a:lnTo>
                    <a:pt x="9867" y="463982"/>
                  </a:lnTo>
                  <a:lnTo>
                    <a:pt x="9719" y="463074"/>
                  </a:lnTo>
                  <a:lnTo>
                    <a:pt x="9557" y="462199"/>
                  </a:lnTo>
                  <a:lnTo>
                    <a:pt x="9387" y="461358"/>
                  </a:lnTo>
                  <a:lnTo>
                    <a:pt x="9209" y="460551"/>
                  </a:lnTo>
                  <a:lnTo>
                    <a:pt x="9025" y="459811"/>
                  </a:lnTo>
                  <a:lnTo>
                    <a:pt x="8825" y="459070"/>
                  </a:lnTo>
                  <a:lnTo>
                    <a:pt x="8618" y="458398"/>
                  </a:lnTo>
                  <a:lnTo>
                    <a:pt x="8411" y="457758"/>
                  </a:lnTo>
                  <a:lnTo>
                    <a:pt x="8190" y="457153"/>
                  </a:lnTo>
                  <a:lnTo>
                    <a:pt x="7968" y="456615"/>
                  </a:lnTo>
                  <a:lnTo>
                    <a:pt x="7731" y="456110"/>
                  </a:lnTo>
                  <a:lnTo>
                    <a:pt x="7495" y="455639"/>
                  </a:lnTo>
                  <a:lnTo>
                    <a:pt x="7251" y="455235"/>
                  </a:lnTo>
                  <a:lnTo>
                    <a:pt x="7000" y="454865"/>
                  </a:lnTo>
                  <a:lnTo>
                    <a:pt x="6741" y="454562"/>
                  </a:lnTo>
                  <a:lnTo>
                    <a:pt x="6482" y="454293"/>
                  </a:lnTo>
                  <a:lnTo>
                    <a:pt x="6216" y="454092"/>
                  </a:lnTo>
                  <a:lnTo>
                    <a:pt x="5950" y="453957"/>
                  </a:lnTo>
                  <a:lnTo>
                    <a:pt x="5677" y="453856"/>
                  </a:lnTo>
                  <a:lnTo>
                    <a:pt x="5396" y="453822"/>
                  </a:lnTo>
                  <a:close/>
                  <a:moveTo>
                    <a:pt x="5115" y="567059"/>
                  </a:moveTo>
                  <a:lnTo>
                    <a:pt x="4842" y="567160"/>
                  </a:lnTo>
                  <a:lnTo>
                    <a:pt x="4568" y="567328"/>
                  </a:lnTo>
                  <a:lnTo>
                    <a:pt x="4295" y="567530"/>
                  </a:lnTo>
                  <a:lnTo>
                    <a:pt x="4036" y="567766"/>
                  </a:lnTo>
                  <a:lnTo>
                    <a:pt x="3777" y="568102"/>
                  </a:lnTo>
                  <a:lnTo>
                    <a:pt x="3526" y="568472"/>
                  </a:lnTo>
                  <a:lnTo>
                    <a:pt x="3275" y="568876"/>
                  </a:lnTo>
                  <a:lnTo>
                    <a:pt x="3038" y="569347"/>
                  </a:lnTo>
                  <a:lnTo>
                    <a:pt x="2802" y="569885"/>
                  </a:lnTo>
                  <a:lnTo>
                    <a:pt x="2580" y="570423"/>
                  </a:lnTo>
                  <a:lnTo>
                    <a:pt x="2359" y="571029"/>
                  </a:lnTo>
                  <a:lnTo>
                    <a:pt x="2152" y="571702"/>
                  </a:lnTo>
                  <a:lnTo>
                    <a:pt x="1945" y="572408"/>
                  </a:lnTo>
                  <a:lnTo>
                    <a:pt x="1752" y="573115"/>
                  </a:lnTo>
                  <a:lnTo>
                    <a:pt x="1568" y="573889"/>
                  </a:lnTo>
                  <a:lnTo>
                    <a:pt x="1390" y="574730"/>
                  </a:lnTo>
                  <a:lnTo>
                    <a:pt x="1220" y="575571"/>
                  </a:lnTo>
                  <a:lnTo>
                    <a:pt x="1058" y="576445"/>
                  </a:lnTo>
                  <a:lnTo>
                    <a:pt x="910" y="577354"/>
                  </a:lnTo>
                  <a:lnTo>
                    <a:pt x="770" y="578296"/>
                  </a:lnTo>
                  <a:lnTo>
                    <a:pt x="644" y="579271"/>
                  </a:lnTo>
                  <a:lnTo>
                    <a:pt x="526" y="580280"/>
                  </a:lnTo>
                  <a:lnTo>
                    <a:pt x="415" y="581323"/>
                  </a:lnTo>
                  <a:lnTo>
                    <a:pt x="326" y="582400"/>
                  </a:lnTo>
                  <a:lnTo>
                    <a:pt x="237" y="583476"/>
                  </a:lnTo>
                  <a:lnTo>
                    <a:pt x="171" y="584586"/>
                  </a:lnTo>
                  <a:lnTo>
                    <a:pt x="112" y="585697"/>
                  </a:lnTo>
                  <a:lnTo>
                    <a:pt x="60" y="586840"/>
                  </a:lnTo>
                  <a:lnTo>
                    <a:pt x="31" y="588018"/>
                  </a:lnTo>
                  <a:lnTo>
                    <a:pt x="8" y="589195"/>
                  </a:lnTo>
                  <a:lnTo>
                    <a:pt x="1" y="590373"/>
                  </a:lnTo>
                  <a:lnTo>
                    <a:pt x="8" y="591618"/>
                  </a:lnTo>
                  <a:lnTo>
                    <a:pt x="31" y="592795"/>
                  </a:lnTo>
                  <a:lnTo>
                    <a:pt x="60" y="593972"/>
                  </a:lnTo>
                  <a:lnTo>
                    <a:pt x="112" y="595150"/>
                  </a:lnTo>
                  <a:lnTo>
                    <a:pt x="171" y="596294"/>
                  </a:lnTo>
                  <a:lnTo>
                    <a:pt x="237" y="597404"/>
                  </a:lnTo>
                  <a:lnTo>
                    <a:pt x="326" y="598480"/>
                  </a:lnTo>
                  <a:lnTo>
                    <a:pt x="415" y="599557"/>
                  </a:lnTo>
                  <a:lnTo>
                    <a:pt x="526" y="600600"/>
                  </a:lnTo>
                  <a:lnTo>
                    <a:pt x="644" y="601609"/>
                  </a:lnTo>
                  <a:lnTo>
                    <a:pt x="770" y="602585"/>
                  </a:lnTo>
                  <a:lnTo>
                    <a:pt x="910" y="603527"/>
                  </a:lnTo>
                  <a:lnTo>
                    <a:pt x="1058" y="604435"/>
                  </a:lnTo>
                  <a:lnTo>
                    <a:pt x="1220" y="605310"/>
                  </a:lnTo>
                  <a:lnTo>
                    <a:pt x="1390" y="606151"/>
                  </a:lnTo>
                  <a:lnTo>
                    <a:pt x="1568" y="606958"/>
                  </a:lnTo>
                  <a:lnTo>
                    <a:pt x="1752" y="607732"/>
                  </a:lnTo>
                  <a:lnTo>
                    <a:pt x="1945" y="608472"/>
                  </a:lnTo>
                  <a:lnTo>
                    <a:pt x="2152" y="609145"/>
                  </a:lnTo>
                  <a:lnTo>
                    <a:pt x="2359" y="609784"/>
                  </a:lnTo>
                  <a:lnTo>
                    <a:pt x="2580" y="610389"/>
                  </a:lnTo>
                  <a:lnTo>
                    <a:pt x="2802" y="610961"/>
                  </a:lnTo>
                  <a:lnTo>
                    <a:pt x="3038" y="611466"/>
                  </a:lnTo>
                  <a:lnTo>
                    <a:pt x="3275" y="611937"/>
                  </a:lnTo>
                  <a:lnTo>
                    <a:pt x="3526" y="612341"/>
                  </a:lnTo>
                  <a:lnTo>
                    <a:pt x="3777" y="612711"/>
                  </a:lnTo>
                  <a:lnTo>
                    <a:pt x="4036" y="613013"/>
                  </a:lnTo>
                  <a:lnTo>
                    <a:pt x="4295" y="613249"/>
                  </a:lnTo>
                  <a:lnTo>
                    <a:pt x="4568" y="613451"/>
                  </a:lnTo>
                  <a:lnTo>
                    <a:pt x="4842" y="613619"/>
                  </a:lnTo>
                  <a:lnTo>
                    <a:pt x="5115" y="613686"/>
                  </a:lnTo>
                  <a:lnTo>
                    <a:pt x="5396" y="613720"/>
                  </a:lnTo>
                  <a:lnTo>
                    <a:pt x="5677" y="613686"/>
                  </a:lnTo>
                  <a:lnTo>
                    <a:pt x="5950" y="613619"/>
                  </a:lnTo>
                  <a:lnTo>
                    <a:pt x="6216" y="613451"/>
                  </a:lnTo>
                  <a:lnTo>
                    <a:pt x="6482" y="613249"/>
                  </a:lnTo>
                  <a:lnTo>
                    <a:pt x="6741" y="613013"/>
                  </a:lnTo>
                  <a:lnTo>
                    <a:pt x="7000" y="612711"/>
                  </a:lnTo>
                  <a:lnTo>
                    <a:pt x="7251" y="612341"/>
                  </a:lnTo>
                  <a:lnTo>
                    <a:pt x="7495" y="611937"/>
                  </a:lnTo>
                  <a:lnTo>
                    <a:pt x="7731" y="611466"/>
                  </a:lnTo>
                  <a:lnTo>
                    <a:pt x="7968" y="610961"/>
                  </a:lnTo>
                  <a:lnTo>
                    <a:pt x="8190" y="610389"/>
                  </a:lnTo>
                  <a:lnTo>
                    <a:pt x="8411" y="609784"/>
                  </a:lnTo>
                  <a:lnTo>
                    <a:pt x="8618" y="609145"/>
                  </a:lnTo>
                  <a:lnTo>
                    <a:pt x="8825" y="608472"/>
                  </a:lnTo>
                  <a:lnTo>
                    <a:pt x="9025" y="607732"/>
                  </a:lnTo>
                  <a:lnTo>
                    <a:pt x="9209" y="606958"/>
                  </a:lnTo>
                  <a:lnTo>
                    <a:pt x="9387" y="606151"/>
                  </a:lnTo>
                  <a:lnTo>
                    <a:pt x="9557" y="605310"/>
                  </a:lnTo>
                  <a:lnTo>
                    <a:pt x="9719" y="604435"/>
                  </a:lnTo>
                  <a:lnTo>
                    <a:pt x="9867" y="603527"/>
                  </a:lnTo>
                  <a:lnTo>
                    <a:pt x="10008" y="602585"/>
                  </a:lnTo>
                  <a:lnTo>
                    <a:pt x="10141" y="601609"/>
                  </a:lnTo>
                  <a:lnTo>
                    <a:pt x="10259" y="600600"/>
                  </a:lnTo>
                  <a:lnTo>
                    <a:pt x="10370" y="599557"/>
                  </a:lnTo>
                  <a:lnTo>
                    <a:pt x="10466" y="598480"/>
                  </a:lnTo>
                  <a:lnTo>
                    <a:pt x="10554" y="597404"/>
                  </a:lnTo>
                  <a:lnTo>
                    <a:pt x="10621" y="596294"/>
                  </a:lnTo>
                  <a:lnTo>
                    <a:pt x="10687" y="595150"/>
                  </a:lnTo>
                  <a:lnTo>
                    <a:pt x="10732" y="593972"/>
                  </a:lnTo>
                  <a:lnTo>
                    <a:pt x="10769" y="592795"/>
                  </a:lnTo>
                  <a:lnTo>
                    <a:pt x="10791" y="591618"/>
                  </a:lnTo>
                  <a:lnTo>
                    <a:pt x="10798" y="590373"/>
                  </a:lnTo>
                  <a:lnTo>
                    <a:pt x="10791" y="589195"/>
                  </a:lnTo>
                  <a:lnTo>
                    <a:pt x="10769" y="588018"/>
                  </a:lnTo>
                  <a:lnTo>
                    <a:pt x="10732" y="586840"/>
                  </a:lnTo>
                  <a:lnTo>
                    <a:pt x="10687" y="585697"/>
                  </a:lnTo>
                  <a:lnTo>
                    <a:pt x="10621" y="584586"/>
                  </a:lnTo>
                  <a:lnTo>
                    <a:pt x="10554" y="583476"/>
                  </a:lnTo>
                  <a:lnTo>
                    <a:pt x="10466" y="582400"/>
                  </a:lnTo>
                  <a:lnTo>
                    <a:pt x="10370" y="581323"/>
                  </a:lnTo>
                  <a:lnTo>
                    <a:pt x="10259" y="580280"/>
                  </a:lnTo>
                  <a:lnTo>
                    <a:pt x="10141" y="579271"/>
                  </a:lnTo>
                  <a:lnTo>
                    <a:pt x="10008" y="578296"/>
                  </a:lnTo>
                  <a:lnTo>
                    <a:pt x="9867" y="577354"/>
                  </a:lnTo>
                  <a:lnTo>
                    <a:pt x="9719" y="576445"/>
                  </a:lnTo>
                  <a:lnTo>
                    <a:pt x="9557" y="575571"/>
                  </a:lnTo>
                  <a:lnTo>
                    <a:pt x="9387" y="574730"/>
                  </a:lnTo>
                  <a:lnTo>
                    <a:pt x="9209" y="573889"/>
                  </a:lnTo>
                  <a:lnTo>
                    <a:pt x="9025" y="573115"/>
                  </a:lnTo>
                  <a:lnTo>
                    <a:pt x="8825" y="572408"/>
                  </a:lnTo>
                  <a:lnTo>
                    <a:pt x="8618" y="571702"/>
                  </a:lnTo>
                  <a:lnTo>
                    <a:pt x="8411" y="571029"/>
                  </a:lnTo>
                  <a:lnTo>
                    <a:pt x="8190" y="570423"/>
                  </a:lnTo>
                  <a:lnTo>
                    <a:pt x="7968" y="569885"/>
                  </a:lnTo>
                  <a:lnTo>
                    <a:pt x="7731" y="569347"/>
                  </a:lnTo>
                  <a:lnTo>
                    <a:pt x="7495" y="568876"/>
                  </a:lnTo>
                  <a:lnTo>
                    <a:pt x="7251" y="568472"/>
                  </a:lnTo>
                  <a:lnTo>
                    <a:pt x="7000" y="568102"/>
                  </a:lnTo>
                  <a:lnTo>
                    <a:pt x="6741" y="567766"/>
                  </a:lnTo>
                  <a:lnTo>
                    <a:pt x="6482" y="567530"/>
                  </a:lnTo>
                  <a:lnTo>
                    <a:pt x="6216" y="567328"/>
                  </a:lnTo>
                  <a:lnTo>
                    <a:pt x="5950" y="567160"/>
                  </a:lnTo>
                  <a:lnTo>
                    <a:pt x="5677"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2"/>
            <p:cNvSpPr/>
            <p:nvPr/>
          </p:nvSpPr>
          <p:spPr>
            <a:xfrm flipH="1">
              <a:off x="2244887" y="931941"/>
              <a:ext cx="30377" cy="405055"/>
            </a:xfrm>
            <a:custGeom>
              <a:rect b="b" l="l" r="r" t="t"/>
              <a:pathLst>
                <a:path extrusionOk="0" h="613720" w="10791">
                  <a:moveTo>
                    <a:pt x="5395" y="0"/>
                  </a:moveTo>
                  <a:lnTo>
                    <a:pt x="5114" y="34"/>
                  </a:lnTo>
                  <a:lnTo>
                    <a:pt x="4841" y="135"/>
                  </a:lnTo>
                  <a:lnTo>
                    <a:pt x="4568" y="269"/>
                  </a:lnTo>
                  <a:lnTo>
                    <a:pt x="4294" y="471"/>
                  </a:lnTo>
                  <a:lnTo>
                    <a:pt x="4035" y="740"/>
                  </a:lnTo>
                  <a:lnTo>
                    <a:pt x="3777" y="1043"/>
                  </a:lnTo>
                  <a:lnTo>
                    <a:pt x="3526" y="1413"/>
                  </a:lnTo>
                  <a:lnTo>
                    <a:pt x="3274" y="1850"/>
                  </a:lnTo>
                  <a:lnTo>
                    <a:pt x="3038" y="2321"/>
                  </a:lnTo>
                  <a:lnTo>
                    <a:pt x="2801" y="2826"/>
                  </a:lnTo>
                  <a:lnTo>
                    <a:pt x="2580" y="3398"/>
                  </a:lnTo>
                  <a:lnTo>
                    <a:pt x="2358" y="4003"/>
                  </a:lnTo>
                  <a:lnTo>
                    <a:pt x="2151" y="4643"/>
                  </a:lnTo>
                  <a:lnTo>
                    <a:pt x="1944" y="5349"/>
                  </a:lnTo>
                  <a:lnTo>
                    <a:pt x="1752" y="6089"/>
                  </a:lnTo>
                  <a:lnTo>
                    <a:pt x="1560" y="6863"/>
                  </a:lnTo>
                  <a:lnTo>
                    <a:pt x="1382" y="7670"/>
                  </a:lnTo>
                  <a:lnTo>
                    <a:pt x="1220" y="8511"/>
                  </a:lnTo>
                  <a:lnTo>
                    <a:pt x="1057" y="9420"/>
                  </a:lnTo>
                  <a:lnTo>
                    <a:pt x="909" y="10328"/>
                  </a:lnTo>
                  <a:lnTo>
                    <a:pt x="769" y="11270"/>
                  </a:lnTo>
                  <a:lnTo>
                    <a:pt x="643" y="12245"/>
                  </a:lnTo>
                  <a:lnTo>
                    <a:pt x="525" y="13255"/>
                  </a:lnTo>
                  <a:lnTo>
                    <a:pt x="414" y="14298"/>
                  </a:lnTo>
                  <a:lnTo>
                    <a:pt x="318" y="15340"/>
                  </a:lnTo>
                  <a:lnTo>
                    <a:pt x="237" y="16417"/>
                  </a:lnTo>
                  <a:lnTo>
                    <a:pt x="163" y="17527"/>
                  </a:lnTo>
                  <a:lnTo>
                    <a:pt x="104" y="18671"/>
                  </a:lnTo>
                  <a:lnTo>
                    <a:pt x="59" y="19815"/>
                  </a:lnTo>
                  <a:lnTo>
                    <a:pt x="30" y="20959"/>
                  </a:lnTo>
                  <a:lnTo>
                    <a:pt x="8" y="22136"/>
                  </a:lnTo>
                  <a:lnTo>
                    <a:pt x="0" y="23347"/>
                  </a:lnTo>
                  <a:lnTo>
                    <a:pt x="8" y="24558"/>
                  </a:lnTo>
                  <a:lnTo>
                    <a:pt x="30" y="25736"/>
                  </a:lnTo>
                  <a:lnTo>
                    <a:pt x="59" y="26879"/>
                  </a:lnTo>
                  <a:lnTo>
                    <a:pt x="104" y="28023"/>
                  </a:lnTo>
                  <a:lnTo>
                    <a:pt x="163" y="29167"/>
                  </a:lnTo>
                  <a:lnTo>
                    <a:pt x="237" y="30277"/>
                  </a:lnTo>
                  <a:lnTo>
                    <a:pt x="318" y="31354"/>
                  </a:lnTo>
                  <a:lnTo>
                    <a:pt x="414" y="32397"/>
                  </a:lnTo>
                  <a:lnTo>
                    <a:pt x="525" y="33440"/>
                  </a:lnTo>
                  <a:lnTo>
                    <a:pt x="643" y="34449"/>
                  </a:lnTo>
                  <a:lnTo>
                    <a:pt x="769" y="35424"/>
                  </a:lnTo>
                  <a:lnTo>
                    <a:pt x="909" y="36366"/>
                  </a:lnTo>
                  <a:lnTo>
                    <a:pt x="1057" y="37275"/>
                  </a:lnTo>
                  <a:lnTo>
                    <a:pt x="1220" y="38183"/>
                  </a:lnTo>
                  <a:lnTo>
                    <a:pt x="1382" y="39024"/>
                  </a:lnTo>
                  <a:lnTo>
                    <a:pt x="1560" y="39831"/>
                  </a:lnTo>
                  <a:lnTo>
                    <a:pt x="1752" y="40605"/>
                  </a:lnTo>
                  <a:lnTo>
                    <a:pt x="1944" y="41345"/>
                  </a:lnTo>
                  <a:lnTo>
                    <a:pt x="2151" y="42052"/>
                  </a:lnTo>
                  <a:lnTo>
                    <a:pt x="2358" y="42691"/>
                  </a:lnTo>
                  <a:lnTo>
                    <a:pt x="2580" y="43296"/>
                  </a:lnTo>
                  <a:lnTo>
                    <a:pt x="2801" y="43868"/>
                  </a:lnTo>
                  <a:lnTo>
                    <a:pt x="3038" y="44373"/>
                  </a:lnTo>
                  <a:lnTo>
                    <a:pt x="3274" y="44844"/>
                  </a:lnTo>
                  <a:lnTo>
                    <a:pt x="3526" y="45281"/>
                  </a:lnTo>
                  <a:lnTo>
                    <a:pt x="3777" y="45651"/>
                  </a:lnTo>
                  <a:lnTo>
                    <a:pt x="4035" y="45954"/>
                  </a:lnTo>
                  <a:lnTo>
                    <a:pt x="4294" y="46223"/>
                  </a:lnTo>
                  <a:lnTo>
                    <a:pt x="4568" y="46425"/>
                  </a:lnTo>
                  <a:lnTo>
                    <a:pt x="4841" y="46560"/>
                  </a:lnTo>
                  <a:lnTo>
                    <a:pt x="5114" y="46661"/>
                  </a:lnTo>
                  <a:lnTo>
                    <a:pt x="5395" y="46694"/>
                  </a:lnTo>
                  <a:lnTo>
                    <a:pt x="5676" y="46661"/>
                  </a:lnTo>
                  <a:lnTo>
                    <a:pt x="5950" y="46560"/>
                  </a:lnTo>
                  <a:lnTo>
                    <a:pt x="6216" y="46425"/>
                  </a:lnTo>
                  <a:lnTo>
                    <a:pt x="6482" y="46223"/>
                  </a:lnTo>
                  <a:lnTo>
                    <a:pt x="6740" y="45954"/>
                  </a:lnTo>
                  <a:lnTo>
                    <a:pt x="6999" y="45651"/>
                  </a:lnTo>
                  <a:lnTo>
                    <a:pt x="7250" y="45281"/>
                  </a:lnTo>
                  <a:lnTo>
                    <a:pt x="7494" y="44844"/>
                  </a:lnTo>
                  <a:lnTo>
                    <a:pt x="7731" y="44373"/>
                  </a:lnTo>
                  <a:lnTo>
                    <a:pt x="7960" y="43868"/>
                  </a:lnTo>
                  <a:lnTo>
                    <a:pt x="8189" y="43296"/>
                  </a:lnTo>
                  <a:lnTo>
                    <a:pt x="8411" y="42691"/>
                  </a:lnTo>
                  <a:lnTo>
                    <a:pt x="8618" y="42052"/>
                  </a:lnTo>
                  <a:lnTo>
                    <a:pt x="8824" y="41345"/>
                  </a:lnTo>
                  <a:lnTo>
                    <a:pt x="9017" y="40605"/>
                  </a:lnTo>
                  <a:lnTo>
                    <a:pt x="9209" y="39831"/>
                  </a:lnTo>
                  <a:lnTo>
                    <a:pt x="9386" y="39024"/>
                  </a:lnTo>
                  <a:lnTo>
                    <a:pt x="9556" y="38183"/>
                  </a:lnTo>
                  <a:lnTo>
                    <a:pt x="9719" y="37275"/>
                  </a:lnTo>
                  <a:lnTo>
                    <a:pt x="9867" y="36366"/>
                  </a:lnTo>
                  <a:lnTo>
                    <a:pt x="10007" y="35424"/>
                  </a:lnTo>
                  <a:lnTo>
                    <a:pt x="10140" y="34449"/>
                  </a:lnTo>
                  <a:lnTo>
                    <a:pt x="10258" y="33440"/>
                  </a:lnTo>
                  <a:lnTo>
                    <a:pt x="10369" y="32397"/>
                  </a:lnTo>
                  <a:lnTo>
                    <a:pt x="10465" y="31354"/>
                  </a:lnTo>
                  <a:lnTo>
                    <a:pt x="10546" y="30277"/>
                  </a:lnTo>
                  <a:lnTo>
                    <a:pt x="10620" y="29167"/>
                  </a:lnTo>
                  <a:lnTo>
                    <a:pt x="10687" y="28023"/>
                  </a:lnTo>
                  <a:lnTo>
                    <a:pt x="10731" y="26879"/>
                  </a:lnTo>
                  <a:lnTo>
                    <a:pt x="10768" y="25736"/>
                  </a:lnTo>
                  <a:lnTo>
                    <a:pt x="10790" y="24558"/>
                  </a:lnTo>
                  <a:lnTo>
                    <a:pt x="10790" y="23347"/>
                  </a:lnTo>
                  <a:lnTo>
                    <a:pt x="10790" y="22136"/>
                  </a:lnTo>
                  <a:lnTo>
                    <a:pt x="10768" y="20959"/>
                  </a:lnTo>
                  <a:lnTo>
                    <a:pt x="10731" y="19815"/>
                  </a:lnTo>
                  <a:lnTo>
                    <a:pt x="10687" y="18671"/>
                  </a:lnTo>
                  <a:lnTo>
                    <a:pt x="10620" y="17527"/>
                  </a:lnTo>
                  <a:lnTo>
                    <a:pt x="10546" y="16417"/>
                  </a:lnTo>
                  <a:lnTo>
                    <a:pt x="10465" y="15340"/>
                  </a:lnTo>
                  <a:lnTo>
                    <a:pt x="10369" y="14298"/>
                  </a:lnTo>
                  <a:lnTo>
                    <a:pt x="10258" y="13255"/>
                  </a:lnTo>
                  <a:lnTo>
                    <a:pt x="10140" y="12245"/>
                  </a:lnTo>
                  <a:lnTo>
                    <a:pt x="10007" y="11270"/>
                  </a:lnTo>
                  <a:lnTo>
                    <a:pt x="9867" y="10328"/>
                  </a:lnTo>
                  <a:lnTo>
                    <a:pt x="9719" y="9420"/>
                  </a:lnTo>
                  <a:lnTo>
                    <a:pt x="9556" y="8511"/>
                  </a:lnTo>
                  <a:lnTo>
                    <a:pt x="9386" y="7670"/>
                  </a:lnTo>
                  <a:lnTo>
                    <a:pt x="9209" y="6863"/>
                  </a:lnTo>
                  <a:lnTo>
                    <a:pt x="9017" y="6089"/>
                  </a:lnTo>
                  <a:lnTo>
                    <a:pt x="8824" y="5349"/>
                  </a:lnTo>
                  <a:lnTo>
                    <a:pt x="8618" y="4643"/>
                  </a:lnTo>
                  <a:lnTo>
                    <a:pt x="8411" y="4003"/>
                  </a:lnTo>
                  <a:lnTo>
                    <a:pt x="8189" y="3398"/>
                  </a:lnTo>
                  <a:lnTo>
                    <a:pt x="7960" y="2826"/>
                  </a:lnTo>
                  <a:lnTo>
                    <a:pt x="7731" y="2321"/>
                  </a:lnTo>
                  <a:lnTo>
                    <a:pt x="7494" y="1850"/>
                  </a:lnTo>
                  <a:lnTo>
                    <a:pt x="7250" y="1413"/>
                  </a:lnTo>
                  <a:lnTo>
                    <a:pt x="6999" y="1043"/>
                  </a:lnTo>
                  <a:lnTo>
                    <a:pt x="6740" y="740"/>
                  </a:lnTo>
                  <a:lnTo>
                    <a:pt x="6482" y="471"/>
                  </a:lnTo>
                  <a:lnTo>
                    <a:pt x="6216" y="269"/>
                  </a:lnTo>
                  <a:lnTo>
                    <a:pt x="5950" y="135"/>
                  </a:lnTo>
                  <a:lnTo>
                    <a:pt x="5676" y="34"/>
                  </a:lnTo>
                  <a:lnTo>
                    <a:pt x="5395" y="0"/>
                  </a:lnTo>
                  <a:close/>
                  <a:moveTo>
                    <a:pt x="5395" y="113472"/>
                  </a:moveTo>
                  <a:lnTo>
                    <a:pt x="5114" y="113506"/>
                  </a:lnTo>
                  <a:lnTo>
                    <a:pt x="4841" y="113573"/>
                  </a:lnTo>
                  <a:lnTo>
                    <a:pt x="4568" y="113742"/>
                  </a:lnTo>
                  <a:lnTo>
                    <a:pt x="4294" y="113943"/>
                  </a:lnTo>
                  <a:lnTo>
                    <a:pt x="4035" y="114213"/>
                  </a:lnTo>
                  <a:lnTo>
                    <a:pt x="3777" y="114515"/>
                  </a:lnTo>
                  <a:lnTo>
                    <a:pt x="3526" y="114885"/>
                  </a:lnTo>
                  <a:lnTo>
                    <a:pt x="3274" y="115323"/>
                  </a:lnTo>
                  <a:lnTo>
                    <a:pt x="3038" y="115794"/>
                  </a:lnTo>
                  <a:lnTo>
                    <a:pt x="2801" y="116298"/>
                  </a:lnTo>
                  <a:lnTo>
                    <a:pt x="2580" y="116870"/>
                  </a:lnTo>
                  <a:lnTo>
                    <a:pt x="2358" y="117476"/>
                  </a:lnTo>
                  <a:lnTo>
                    <a:pt x="2151" y="118115"/>
                  </a:lnTo>
                  <a:lnTo>
                    <a:pt x="1944" y="118821"/>
                  </a:lnTo>
                  <a:lnTo>
                    <a:pt x="1752" y="119562"/>
                  </a:lnTo>
                  <a:lnTo>
                    <a:pt x="1560" y="120335"/>
                  </a:lnTo>
                  <a:lnTo>
                    <a:pt x="1382" y="121143"/>
                  </a:lnTo>
                  <a:lnTo>
                    <a:pt x="1220" y="121984"/>
                  </a:lnTo>
                  <a:lnTo>
                    <a:pt x="1057" y="122858"/>
                  </a:lnTo>
                  <a:lnTo>
                    <a:pt x="909" y="123800"/>
                  </a:lnTo>
                  <a:lnTo>
                    <a:pt x="769" y="124742"/>
                  </a:lnTo>
                  <a:lnTo>
                    <a:pt x="643" y="125718"/>
                  </a:lnTo>
                  <a:lnTo>
                    <a:pt x="525" y="126727"/>
                  </a:lnTo>
                  <a:lnTo>
                    <a:pt x="414" y="127736"/>
                  </a:lnTo>
                  <a:lnTo>
                    <a:pt x="318" y="128813"/>
                  </a:lnTo>
                  <a:lnTo>
                    <a:pt x="237" y="129889"/>
                  </a:lnTo>
                  <a:lnTo>
                    <a:pt x="163" y="131000"/>
                  </a:lnTo>
                  <a:lnTo>
                    <a:pt x="104" y="132110"/>
                  </a:lnTo>
                  <a:lnTo>
                    <a:pt x="59" y="133254"/>
                  </a:lnTo>
                  <a:lnTo>
                    <a:pt x="30" y="134431"/>
                  </a:lnTo>
                  <a:lnTo>
                    <a:pt x="8" y="135608"/>
                  </a:lnTo>
                  <a:lnTo>
                    <a:pt x="0" y="136820"/>
                  </a:lnTo>
                  <a:lnTo>
                    <a:pt x="8" y="137997"/>
                  </a:lnTo>
                  <a:lnTo>
                    <a:pt x="30" y="139174"/>
                  </a:lnTo>
                  <a:lnTo>
                    <a:pt x="59" y="140352"/>
                  </a:lnTo>
                  <a:lnTo>
                    <a:pt x="104" y="141496"/>
                  </a:lnTo>
                  <a:lnTo>
                    <a:pt x="163" y="142640"/>
                  </a:lnTo>
                  <a:lnTo>
                    <a:pt x="237" y="143716"/>
                  </a:lnTo>
                  <a:lnTo>
                    <a:pt x="318" y="144826"/>
                  </a:lnTo>
                  <a:lnTo>
                    <a:pt x="414" y="145869"/>
                  </a:lnTo>
                  <a:lnTo>
                    <a:pt x="525" y="146912"/>
                  </a:lnTo>
                  <a:lnTo>
                    <a:pt x="643" y="147921"/>
                  </a:lnTo>
                  <a:lnTo>
                    <a:pt x="769" y="148897"/>
                  </a:lnTo>
                  <a:lnTo>
                    <a:pt x="909" y="149839"/>
                  </a:lnTo>
                  <a:lnTo>
                    <a:pt x="1057" y="150747"/>
                  </a:lnTo>
                  <a:lnTo>
                    <a:pt x="1220" y="151622"/>
                  </a:lnTo>
                  <a:lnTo>
                    <a:pt x="1382" y="152496"/>
                  </a:lnTo>
                  <a:lnTo>
                    <a:pt x="1560" y="153304"/>
                  </a:lnTo>
                  <a:lnTo>
                    <a:pt x="1752" y="154078"/>
                  </a:lnTo>
                  <a:lnTo>
                    <a:pt x="1944" y="154818"/>
                  </a:lnTo>
                  <a:lnTo>
                    <a:pt x="2151" y="155491"/>
                  </a:lnTo>
                  <a:lnTo>
                    <a:pt x="2358" y="156163"/>
                  </a:lnTo>
                  <a:lnTo>
                    <a:pt x="2580" y="156769"/>
                  </a:lnTo>
                  <a:lnTo>
                    <a:pt x="2801" y="157341"/>
                  </a:lnTo>
                  <a:lnTo>
                    <a:pt x="3038" y="157845"/>
                  </a:lnTo>
                  <a:lnTo>
                    <a:pt x="3274" y="158316"/>
                  </a:lnTo>
                  <a:lnTo>
                    <a:pt x="3526" y="158720"/>
                  </a:lnTo>
                  <a:lnTo>
                    <a:pt x="3777" y="159090"/>
                  </a:lnTo>
                  <a:lnTo>
                    <a:pt x="4035" y="159427"/>
                  </a:lnTo>
                  <a:lnTo>
                    <a:pt x="4294" y="159696"/>
                  </a:lnTo>
                  <a:lnTo>
                    <a:pt x="4568" y="159898"/>
                  </a:lnTo>
                  <a:lnTo>
                    <a:pt x="4841" y="160032"/>
                  </a:lnTo>
                  <a:lnTo>
                    <a:pt x="5114" y="160133"/>
                  </a:lnTo>
                  <a:lnTo>
                    <a:pt x="5395"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0" y="157341"/>
                  </a:lnTo>
                  <a:lnTo>
                    <a:pt x="8189" y="156769"/>
                  </a:lnTo>
                  <a:lnTo>
                    <a:pt x="8411" y="156163"/>
                  </a:lnTo>
                  <a:lnTo>
                    <a:pt x="8618" y="155491"/>
                  </a:lnTo>
                  <a:lnTo>
                    <a:pt x="8824" y="154818"/>
                  </a:lnTo>
                  <a:lnTo>
                    <a:pt x="9017" y="154078"/>
                  </a:lnTo>
                  <a:lnTo>
                    <a:pt x="9209" y="153304"/>
                  </a:lnTo>
                  <a:lnTo>
                    <a:pt x="9386" y="152496"/>
                  </a:lnTo>
                  <a:lnTo>
                    <a:pt x="9556" y="151622"/>
                  </a:lnTo>
                  <a:lnTo>
                    <a:pt x="9719" y="150747"/>
                  </a:lnTo>
                  <a:lnTo>
                    <a:pt x="9867" y="149839"/>
                  </a:lnTo>
                  <a:lnTo>
                    <a:pt x="10007" y="148897"/>
                  </a:lnTo>
                  <a:lnTo>
                    <a:pt x="10140" y="147921"/>
                  </a:lnTo>
                  <a:lnTo>
                    <a:pt x="10258" y="146912"/>
                  </a:lnTo>
                  <a:lnTo>
                    <a:pt x="10369" y="145869"/>
                  </a:lnTo>
                  <a:lnTo>
                    <a:pt x="10465" y="144826"/>
                  </a:lnTo>
                  <a:lnTo>
                    <a:pt x="10546" y="143716"/>
                  </a:lnTo>
                  <a:lnTo>
                    <a:pt x="10620" y="142640"/>
                  </a:lnTo>
                  <a:lnTo>
                    <a:pt x="10687" y="141496"/>
                  </a:lnTo>
                  <a:lnTo>
                    <a:pt x="10731" y="140352"/>
                  </a:lnTo>
                  <a:lnTo>
                    <a:pt x="10768" y="139174"/>
                  </a:lnTo>
                  <a:lnTo>
                    <a:pt x="10790" y="137997"/>
                  </a:lnTo>
                  <a:lnTo>
                    <a:pt x="10790" y="136820"/>
                  </a:lnTo>
                  <a:lnTo>
                    <a:pt x="10790" y="135608"/>
                  </a:lnTo>
                  <a:lnTo>
                    <a:pt x="10768" y="134431"/>
                  </a:lnTo>
                  <a:lnTo>
                    <a:pt x="10731" y="133254"/>
                  </a:lnTo>
                  <a:lnTo>
                    <a:pt x="10687" y="132110"/>
                  </a:lnTo>
                  <a:lnTo>
                    <a:pt x="10620" y="131000"/>
                  </a:lnTo>
                  <a:lnTo>
                    <a:pt x="10546" y="129889"/>
                  </a:lnTo>
                  <a:lnTo>
                    <a:pt x="10465" y="128813"/>
                  </a:lnTo>
                  <a:lnTo>
                    <a:pt x="10369" y="127736"/>
                  </a:lnTo>
                  <a:lnTo>
                    <a:pt x="10258" y="126727"/>
                  </a:lnTo>
                  <a:lnTo>
                    <a:pt x="10140" y="125718"/>
                  </a:lnTo>
                  <a:lnTo>
                    <a:pt x="10007" y="124742"/>
                  </a:lnTo>
                  <a:lnTo>
                    <a:pt x="9867" y="123800"/>
                  </a:lnTo>
                  <a:lnTo>
                    <a:pt x="9719" y="122858"/>
                  </a:lnTo>
                  <a:lnTo>
                    <a:pt x="9556" y="121984"/>
                  </a:lnTo>
                  <a:lnTo>
                    <a:pt x="9386" y="121143"/>
                  </a:lnTo>
                  <a:lnTo>
                    <a:pt x="9209" y="120335"/>
                  </a:lnTo>
                  <a:lnTo>
                    <a:pt x="9017" y="119562"/>
                  </a:lnTo>
                  <a:lnTo>
                    <a:pt x="8824" y="118821"/>
                  </a:lnTo>
                  <a:lnTo>
                    <a:pt x="8618" y="118115"/>
                  </a:lnTo>
                  <a:lnTo>
                    <a:pt x="8411" y="117476"/>
                  </a:lnTo>
                  <a:lnTo>
                    <a:pt x="8189" y="116870"/>
                  </a:lnTo>
                  <a:lnTo>
                    <a:pt x="7960"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395" y="113472"/>
                  </a:lnTo>
                  <a:close/>
                  <a:moveTo>
                    <a:pt x="5114" y="226945"/>
                  </a:moveTo>
                  <a:lnTo>
                    <a:pt x="4841" y="227046"/>
                  </a:lnTo>
                  <a:lnTo>
                    <a:pt x="4568" y="227214"/>
                  </a:lnTo>
                  <a:lnTo>
                    <a:pt x="4294" y="227416"/>
                  </a:lnTo>
                  <a:lnTo>
                    <a:pt x="4035" y="227651"/>
                  </a:lnTo>
                  <a:lnTo>
                    <a:pt x="3777" y="227988"/>
                  </a:lnTo>
                  <a:lnTo>
                    <a:pt x="3526" y="228358"/>
                  </a:lnTo>
                  <a:lnTo>
                    <a:pt x="3274" y="228761"/>
                  </a:lnTo>
                  <a:lnTo>
                    <a:pt x="3038" y="229232"/>
                  </a:lnTo>
                  <a:lnTo>
                    <a:pt x="2801" y="229771"/>
                  </a:lnTo>
                  <a:lnTo>
                    <a:pt x="2580" y="230309"/>
                  </a:lnTo>
                  <a:lnTo>
                    <a:pt x="2358" y="230915"/>
                  </a:lnTo>
                  <a:lnTo>
                    <a:pt x="2151" y="231587"/>
                  </a:lnTo>
                  <a:lnTo>
                    <a:pt x="1944" y="232260"/>
                  </a:lnTo>
                  <a:lnTo>
                    <a:pt x="1752" y="233000"/>
                  </a:lnTo>
                  <a:lnTo>
                    <a:pt x="1560" y="233774"/>
                  </a:lnTo>
                  <a:lnTo>
                    <a:pt x="1382" y="234581"/>
                  </a:lnTo>
                  <a:lnTo>
                    <a:pt x="1220" y="235422"/>
                  </a:lnTo>
                  <a:lnTo>
                    <a:pt x="1057" y="236331"/>
                  </a:lnTo>
                  <a:lnTo>
                    <a:pt x="909" y="237239"/>
                  </a:lnTo>
                  <a:lnTo>
                    <a:pt x="769" y="238181"/>
                  </a:lnTo>
                  <a:lnTo>
                    <a:pt x="643" y="239157"/>
                  </a:lnTo>
                  <a:lnTo>
                    <a:pt x="525" y="240166"/>
                  </a:lnTo>
                  <a:lnTo>
                    <a:pt x="414" y="241209"/>
                  </a:lnTo>
                  <a:lnTo>
                    <a:pt x="318" y="242252"/>
                  </a:lnTo>
                  <a:lnTo>
                    <a:pt x="237" y="243328"/>
                  </a:lnTo>
                  <a:lnTo>
                    <a:pt x="163" y="244438"/>
                  </a:lnTo>
                  <a:lnTo>
                    <a:pt x="104" y="245582"/>
                  </a:lnTo>
                  <a:lnTo>
                    <a:pt x="59" y="246726"/>
                  </a:lnTo>
                  <a:lnTo>
                    <a:pt x="30" y="247903"/>
                  </a:lnTo>
                  <a:lnTo>
                    <a:pt x="8" y="249081"/>
                  </a:lnTo>
                  <a:lnTo>
                    <a:pt x="0" y="250258"/>
                  </a:lnTo>
                  <a:lnTo>
                    <a:pt x="8" y="251469"/>
                  </a:lnTo>
                  <a:lnTo>
                    <a:pt x="30" y="252647"/>
                  </a:lnTo>
                  <a:lnTo>
                    <a:pt x="59" y="253824"/>
                  </a:lnTo>
                  <a:lnTo>
                    <a:pt x="104" y="254968"/>
                  </a:lnTo>
                  <a:lnTo>
                    <a:pt x="163" y="256078"/>
                  </a:lnTo>
                  <a:lnTo>
                    <a:pt x="237" y="257188"/>
                  </a:lnTo>
                  <a:lnTo>
                    <a:pt x="318" y="258265"/>
                  </a:lnTo>
                  <a:lnTo>
                    <a:pt x="414" y="259341"/>
                  </a:lnTo>
                  <a:lnTo>
                    <a:pt x="525" y="260384"/>
                  </a:lnTo>
                  <a:lnTo>
                    <a:pt x="643" y="261360"/>
                  </a:lnTo>
                  <a:lnTo>
                    <a:pt x="769" y="262336"/>
                  </a:lnTo>
                  <a:lnTo>
                    <a:pt x="909" y="263311"/>
                  </a:lnTo>
                  <a:lnTo>
                    <a:pt x="1057" y="264220"/>
                  </a:lnTo>
                  <a:lnTo>
                    <a:pt x="1220" y="265094"/>
                  </a:lnTo>
                  <a:lnTo>
                    <a:pt x="1382" y="265935"/>
                  </a:lnTo>
                  <a:lnTo>
                    <a:pt x="1560" y="266743"/>
                  </a:lnTo>
                  <a:lnTo>
                    <a:pt x="1752" y="267516"/>
                  </a:lnTo>
                  <a:lnTo>
                    <a:pt x="1944" y="268256"/>
                  </a:lnTo>
                  <a:lnTo>
                    <a:pt x="2151" y="268963"/>
                  </a:lnTo>
                  <a:lnTo>
                    <a:pt x="2358" y="269602"/>
                  </a:lnTo>
                  <a:lnTo>
                    <a:pt x="2580" y="270208"/>
                  </a:lnTo>
                  <a:lnTo>
                    <a:pt x="2801" y="270780"/>
                  </a:lnTo>
                  <a:lnTo>
                    <a:pt x="3038" y="271318"/>
                  </a:lnTo>
                  <a:lnTo>
                    <a:pt x="3274" y="271789"/>
                  </a:lnTo>
                  <a:lnTo>
                    <a:pt x="3526" y="272193"/>
                  </a:lnTo>
                  <a:lnTo>
                    <a:pt x="3777" y="272563"/>
                  </a:lnTo>
                  <a:lnTo>
                    <a:pt x="4035" y="272865"/>
                  </a:lnTo>
                  <a:lnTo>
                    <a:pt x="4294" y="273134"/>
                  </a:lnTo>
                  <a:lnTo>
                    <a:pt x="4568" y="273336"/>
                  </a:lnTo>
                  <a:lnTo>
                    <a:pt x="4841" y="273505"/>
                  </a:lnTo>
                  <a:lnTo>
                    <a:pt x="5114" y="273572"/>
                  </a:lnTo>
                  <a:lnTo>
                    <a:pt x="5395"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0" y="270780"/>
                  </a:lnTo>
                  <a:lnTo>
                    <a:pt x="8189" y="270208"/>
                  </a:lnTo>
                  <a:lnTo>
                    <a:pt x="8411" y="269602"/>
                  </a:lnTo>
                  <a:lnTo>
                    <a:pt x="8618" y="268963"/>
                  </a:lnTo>
                  <a:lnTo>
                    <a:pt x="8824" y="268256"/>
                  </a:lnTo>
                  <a:lnTo>
                    <a:pt x="9017" y="267516"/>
                  </a:lnTo>
                  <a:lnTo>
                    <a:pt x="9209" y="266743"/>
                  </a:lnTo>
                  <a:lnTo>
                    <a:pt x="9386" y="265935"/>
                  </a:lnTo>
                  <a:lnTo>
                    <a:pt x="9556" y="265094"/>
                  </a:lnTo>
                  <a:lnTo>
                    <a:pt x="9719" y="264220"/>
                  </a:lnTo>
                  <a:lnTo>
                    <a:pt x="9867" y="263311"/>
                  </a:lnTo>
                  <a:lnTo>
                    <a:pt x="10007" y="262336"/>
                  </a:lnTo>
                  <a:lnTo>
                    <a:pt x="10140" y="261360"/>
                  </a:lnTo>
                  <a:lnTo>
                    <a:pt x="10258" y="260384"/>
                  </a:lnTo>
                  <a:lnTo>
                    <a:pt x="10369" y="259341"/>
                  </a:lnTo>
                  <a:lnTo>
                    <a:pt x="10465" y="258265"/>
                  </a:lnTo>
                  <a:lnTo>
                    <a:pt x="10546" y="257188"/>
                  </a:lnTo>
                  <a:lnTo>
                    <a:pt x="10620" y="256078"/>
                  </a:lnTo>
                  <a:lnTo>
                    <a:pt x="10687" y="254968"/>
                  </a:lnTo>
                  <a:lnTo>
                    <a:pt x="10731" y="253824"/>
                  </a:lnTo>
                  <a:lnTo>
                    <a:pt x="10768" y="252647"/>
                  </a:lnTo>
                  <a:lnTo>
                    <a:pt x="10790" y="251469"/>
                  </a:lnTo>
                  <a:lnTo>
                    <a:pt x="10790" y="250258"/>
                  </a:lnTo>
                  <a:lnTo>
                    <a:pt x="10790" y="249081"/>
                  </a:lnTo>
                  <a:lnTo>
                    <a:pt x="10768" y="247903"/>
                  </a:lnTo>
                  <a:lnTo>
                    <a:pt x="10731" y="246726"/>
                  </a:lnTo>
                  <a:lnTo>
                    <a:pt x="10687" y="245582"/>
                  </a:lnTo>
                  <a:lnTo>
                    <a:pt x="10620" y="244438"/>
                  </a:lnTo>
                  <a:lnTo>
                    <a:pt x="10546" y="243328"/>
                  </a:lnTo>
                  <a:lnTo>
                    <a:pt x="10465" y="242252"/>
                  </a:lnTo>
                  <a:lnTo>
                    <a:pt x="10369" y="241209"/>
                  </a:lnTo>
                  <a:lnTo>
                    <a:pt x="10258" y="240166"/>
                  </a:lnTo>
                  <a:lnTo>
                    <a:pt x="10140" y="239157"/>
                  </a:lnTo>
                  <a:lnTo>
                    <a:pt x="10007" y="238181"/>
                  </a:lnTo>
                  <a:lnTo>
                    <a:pt x="9867" y="237239"/>
                  </a:lnTo>
                  <a:lnTo>
                    <a:pt x="9719" y="236331"/>
                  </a:lnTo>
                  <a:lnTo>
                    <a:pt x="9556" y="235422"/>
                  </a:lnTo>
                  <a:lnTo>
                    <a:pt x="9386" y="234581"/>
                  </a:lnTo>
                  <a:lnTo>
                    <a:pt x="9209" y="233774"/>
                  </a:lnTo>
                  <a:lnTo>
                    <a:pt x="9017" y="233000"/>
                  </a:lnTo>
                  <a:lnTo>
                    <a:pt x="8824" y="232260"/>
                  </a:lnTo>
                  <a:lnTo>
                    <a:pt x="8618" y="231587"/>
                  </a:lnTo>
                  <a:lnTo>
                    <a:pt x="8411" y="230915"/>
                  </a:lnTo>
                  <a:lnTo>
                    <a:pt x="8189" y="230309"/>
                  </a:lnTo>
                  <a:lnTo>
                    <a:pt x="7960"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14" y="340384"/>
                  </a:moveTo>
                  <a:lnTo>
                    <a:pt x="4841" y="340485"/>
                  </a:lnTo>
                  <a:lnTo>
                    <a:pt x="4568" y="340653"/>
                  </a:lnTo>
                  <a:lnTo>
                    <a:pt x="4294" y="340855"/>
                  </a:lnTo>
                  <a:lnTo>
                    <a:pt x="4035" y="341124"/>
                  </a:lnTo>
                  <a:lnTo>
                    <a:pt x="3777" y="341426"/>
                  </a:lnTo>
                  <a:lnTo>
                    <a:pt x="3526" y="341797"/>
                  </a:lnTo>
                  <a:lnTo>
                    <a:pt x="3274" y="342200"/>
                  </a:lnTo>
                  <a:lnTo>
                    <a:pt x="3038" y="342671"/>
                  </a:lnTo>
                  <a:lnTo>
                    <a:pt x="2801" y="343209"/>
                  </a:lnTo>
                  <a:lnTo>
                    <a:pt x="2580" y="343748"/>
                  </a:lnTo>
                  <a:lnTo>
                    <a:pt x="2358" y="344387"/>
                  </a:lnTo>
                  <a:lnTo>
                    <a:pt x="2151" y="345026"/>
                  </a:lnTo>
                  <a:lnTo>
                    <a:pt x="1944" y="345733"/>
                  </a:lnTo>
                  <a:lnTo>
                    <a:pt x="1752" y="346439"/>
                  </a:lnTo>
                  <a:lnTo>
                    <a:pt x="1560" y="347213"/>
                  </a:lnTo>
                  <a:lnTo>
                    <a:pt x="1382" y="348054"/>
                  </a:lnTo>
                  <a:lnTo>
                    <a:pt x="1220" y="348895"/>
                  </a:lnTo>
                  <a:lnTo>
                    <a:pt x="1057" y="349770"/>
                  </a:lnTo>
                  <a:lnTo>
                    <a:pt x="909" y="350678"/>
                  </a:lnTo>
                  <a:lnTo>
                    <a:pt x="769" y="351620"/>
                  </a:lnTo>
                  <a:lnTo>
                    <a:pt x="643" y="352595"/>
                  </a:lnTo>
                  <a:lnTo>
                    <a:pt x="525" y="353605"/>
                  </a:lnTo>
                  <a:lnTo>
                    <a:pt x="414" y="354648"/>
                  </a:lnTo>
                  <a:lnTo>
                    <a:pt x="318" y="355724"/>
                  </a:lnTo>
                  <a:lnTo>
                    <a:pt x="237" y="356801"/>
                  </a:lnTo>
                  <a:lnTo>
                    <a:pt x="163" y="357911"/>
                  </a:lnTo>
                  <a:lnTo>
                    <a:pt x="104" y="359021"/>
                  </a:lnTo>
                  <a:lnTo>
                    <a:pt x="59" y="360165"/>
                  </a:lnTo>
                  <a:lnTo>
                    <a:pt x="30" y="361342"/>
                  </a:lnTo>
                  <a:lnTo>
                    <a:pt x="8" y="362520"/>
                  </a:lnTo>
                  <a:lnTo>
                    <a:pt x="0" y="363697"/>
                  </a:lnTo>
                  <a:lnTo>
                    <a:pt x="8" y="364908"/>
                  </a:lnTo>
                  <a:lnTo>
                    <a:pt x="30" y="366086"/>
                  </a:lnTo>
                  <a:lnTo>
                    <a:pt x="59" y="367263"/>
                  </a:lnTo>
                  <a:lnTo>
                    <a:pt x="104" y="368407"/>
                  </a:lnTo>
                  <a:lnTo>
                    <a:pt x="163" y="369517"/>
                  </a:lnTo>
                  <a:lnTo>
                    <a:pt x="237" y="370627"/>
                  </a:lnTo>
                  <a:lnTo>
                    <a:pt x="318" y="371704"/>
                  </a:lnTo>
                  <a:lnTo>
                    <a:pt x="414" y="372780"/>
                  </a:lnTo>
                  <a:lnTo>
                    <a:pt x="525" y="373823"/>
                  </a:lnTo>
                  <a:lnTo>
                    <a:pt x="643" y="374799"/>
                  </a:lnTo>
                  <a:lnTo>
                    <a:pt x="769" y="375808"/>
                  </a:lnTo>
                  <a:lnTo>
                    <a:pt x="909" y="376750"/>
                  </a:lnTo>
                  <a:lnTo>
                    <a:pt x="1057" y="377658"/>
                  </a:lnTo>
                  <a:lnTo>
                    <a:pt x="1220" y="378533"/>
                  </a:lnTo>
                  <a:lnTo>
                    <a:pt x="1382" y="379374"/>
                  </a:lnTo>
                  <a:lnTo>
                    <a:pt x="1560" y="380215"/>
                  </a:lnTo>
                  <a:lnTo>
                    <a:pt x="1752" y="380989"/>
                  </a:lnTo>
                  <a:lnTo>
                    <a:pt x="1944" y="381695"/>
                  </a:lnTo>
                  <a:lnTo>
                    <a:pt x="2151" y="382402"/>
                  </a:lnTo>
                  <a:lnTo>
                    <a:pt x="2358" y="383041"/>
                  </a:lnTo>
                  <a:lnTo>
                    <a:pt x="2580" y="383680"/>
                  </a:lnTo>
                  <a:lnTo>
                    <a:pt x="2801" y="384218"/>
                  </a:lnTo>
                  <a:lnTo>
                    <a:pt x="3038" y="384757"/>
                  </a:lnTo>
                  <a:lnTo>
                    <a:pt x="3274" y="385228"/>
                  </a:lnTo>
                  <a:lnTo>
                    <a:pt x="3526" y="385631"/>
                  </a:lnTo>
                  <a:lnTo>
                    <a:pt x="3777" y="386001"/>
                  </a:lnTo>
                  <a:lnTo>
                    <a:pt x="4035" y="386304"/>
                  </a:lnTo>
                  <a:lnTo>
                    <a:pt x="4294" y="386573"/>
                  </a:lnTo>
                  <a:lnTo>
                    <a:pt x="4568" y="386775"/>
                  </a:lnTo>
                  <a:lnTo>
                    <a:pt x="4841" y="386943"/>
                  </a:lnTo>
                  <a:lnTo>
                    <a:pt x="5114"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0" y="384218"/>
                  </a:lnTo>
                  <a:lnTo>
                    <a:pt x="8189" y="383680"/>
                  </a:lnTo>
                  <a:lnTo>
                    <a:pt x="8411" y="383041"/>
                  </a:lnTo>
                  <a:lnTo>
                    <a:pt x="8618" y="382402"/>
                  </a:lnTo>
                  <a:lnTo>
                    <a:pt x="8824" y="381695"/>
                  </a:lnTo>
                  <a:lnTo>
                    <a:pt x="9017" y="380989"/>
                  </a:lnTo>
                  <a:lnTo>
                    <a:pt x="9209" y="380215"/>
                  </a:lnTo>
                  <a:lnTo>
                    <a:pt x="9386" y="379374"/>
                  </a:lnTo>
                  <a:lnTo>
                    <a:pt x="9556" y="378533"/>
                  </a:lnTo>
                  <a:lnTo>
                    <a:pt x="9719" y="377658"/>
                  </a:lnTo>
                  <a:lnTo>
                    <a:pt x="9867" y="376750"/>
                  </a:lnTo>
                  <a:lnTo>
                    <a:pt x="10007" y="375808"/>
                  </a:lnTo>
                  <a:lnTo>
                    <a:pt x="10140" y="374799"/>
                  </a:lnTo>
                  <a:lnTo>
                    <a:pt x="10258" y="373823"/>
                  </a:lnTo>
                  <a:lnTo>
                    <a:pt x="10369" y="372780"/>
                  </a:lnTo>
                  <a:lnTo>
                    <a:pt x="10465" y="371704"/>
                  </a:lnTo>
                  <a:lnTo>
                    <a:pt x="10546" y="370627"/>
                  </a:lnTo>
                  <a:lnTo>
                    <a:pt x="10620" y="369517"/>
                  </a:lnTo>
                  <a:lnTo>
                    <a:pt x="10687" y="368407"/>
                  </a:lnTo>
                  <a:lnTo>
                    <a:pt x="10731" y="367263"/>
                  </a:lnTo>
                  <a:lnTo>
                    <a:pt x="10768" y="366086"/>
                  </a:lnTo>
                  <a:lnTo>
                    <a:pt x="10790" y="364908"/>
                  </a:lnTo>
                  <a:lnTo>
                    <a:pt x="10790" y="363697"/>
                  </a:lnTo>
                  <a:lnTo>
                    <a:pt x="10790" y="362520"/>
                  </a:lnTo>
                  <a:lnTo>
                    <a:pt x="10768" y="361342"/>
                  </a:lnTo>
                  <a:lnTo>
                    <a:pt x="10731" y="360165"/>
                  </a:lnTo>
                  <a:lnTo>
                    <a:pt x="10687" y="359021"/>
                  </a:lnTo>
                  <a:lnTo>
                    <a:pt x="10620" y="357911"/>
                  </a:lnTo>
                  <a:lnTo>
                    <a:pt x="10546" y="356801"/>
                  </a:lnTo>
                  <a:lnTo>
                    <a:pt x="10465" y="355724"/>
                  </a:lnTo>
                  <a:lnTo>
                    <a:pt x="10369" y="354648"/>
                  </a:lnTo>
                  <a:lnTo>
                    <a:pt x="10258" y="353605"/>
                  </a:lnTo>
                  <a:lnTo>
                    <a:pt x="10140" y="352595"/>
                  </a:lnTo>
                  <a:lnTo>
                    <a:pt x="10007" y="351620"/>
                  </a:lnTo>
                  <a:lnTo>
                    <a:pt x="9867" y="350678"/>
                  </a:lnTo>
                  <a:lnTo>
                    <a:pt x="9719" y="349770"/>
                  </a:lnTo>
                  <a:lnTo>
                    <a:pt x="9556" y="348895"/>
                  </a:lnTo>
                  <a:lnTo>
                    <a:pt x="9386" y="348054"/>
                  </a:lnTo>
                  <a:lnTo>
                    <a:pt x="9209" y="347213"/>
                  </a:lnTo>
                  <a:lnTo>
                    <a:pt x="9017" y="346439"/>
                  </a:lnTo>
                  <a:lnTo>
                    <a:pt x="8824" y="345733"/>
                  </a:lnTo>
                  <a:lnTo>
                    <a:pt x="8618" y="345026"/>
                  </a:lnTo>
                  <a:lnTo>
                    <a:pt x="8411" y="344387"/>
                  </a:lnTo>
                  <a:lnTo>
                    <a:pt x="8189" y="343748"/>
                  </a:lnTo>
                  <a:lnTo>
                    <a:pt x="7960"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395" y="453822"/>
                  </a:moveTo>
                  <a:lnTo>
                    <a:pt x="5114" y="453856"/>
                  </a:lnTo>
                  <a:lnTo>
                    <a:pt x="4841" y="453957"/>
                  </a:lnTo>
                  <a:lnTo>
                    <a:pt x="4568" y="454092"/>
                  </a:lnTo>
                  <a:lnTo>
                    <a:pt x="4294" y="454293"/>
                  </a:lnTo>
                  <a:lnTo>
                    <a:pt x="4035" y="454562"/>
                  </a:lnTo>
                  <a:lnTo>
                    <a:pt x="3777" y="454865"/>
                  </a:lnTo>
                  <a:lnTo>
                    <a:pt x="3526" y="455235"/>
                  </a:lnTo>
                  <a:lnTo>
                    <a:pt x="3274" y="455639"/>
                  </a:lnTo>
                  <a:lnTo>
                    <a:pt x="3038" y="456110"/>
                  </a:lnTo>
                  <a:lnTo>
                    <a:pt x="2801" y="456615"/>
                  </a:lnTo>
                  <a:lnTo>
                    <a:pt x="2580" y="457153"/>
                  </a:lnTo>
                  <a:lnTo>
                    <a:pt x="2358" y="457758"/>
                  </a:lnTo>
                  <a:lnTo>
                    <a:pt x="2151" y="458398"/>
                  </a:lnTo>
                  <a:lnTo>
                    <a:pt x="1944" y="459070"/>
                  </a:lnTo>
                  <a:lnTo>
                    <a:pt x="1752" y="459811"/>
                  </a:lnTo>
                  <a:lnTo>
                    <a:pt x="1560" y="460551"/>
                  </a:lnTo>
                  <a:lnTo>
                    <a:pt x="1382" y="461358"/>
                  </a:lnTo>
                  <a:lnTo>
                    <a:pt x="1220" y="462199"/>
                  </a:lnTo>
                  <a:lnTo>
                    <a:pt x="1057" y="463074"/>
                  </a:lnTo>
                  <a:lnTo>
                    <a:pt x="909" y="463982"/>
                  </a:lnTo>
                  <a:lnTo>
                    <a:pt x="769" y="464924"/>
                  </a:lnTo>
                  <a:lnTo>
                    <a:pt x="643" y="465900"/>
                  </a:lnTo>
                  <a:lnTo>
                    <a:pt x="525" y="466875"/>
                  </a:lnTo>
                  <a:lnTo>
                    <a:pt x="414" y="467918"/>
                  </a:lnTo>
                  <a:lnTo>
                    <a:pt x="318" y="468961"/>
                  </a:lnTo>
                  <a:lnTo>
                    <a:pt x="237" y="470038"/>
                  </a:lnTo>
                  <a:lnTo>
                    <a:pt x="163" y="471148"/>
                  </a:lnTo>
                  <a:lnTo>
                    <a:pt x="104" y="472258"/>
                  </a:lnTo>
                  <a:lnTo>
                    <a:pt x="59" y="473402"/>
                  </a:lnTo>
                  <a:lnTo>
                    <a:pt x="30" y="474579"/>
                  </a:lnTo>
                  <a:lnTo>
                    <a:pt x="8" y="475757"/>
                  </a:lnTo>
                  <a:lnTo>
                    <a:pt x="0" y="476934"/>
                  </a:lnTo>
                  <a:lnTo>
                    <a:pt x="8" y="478179"/>
                  </a:lnTo>
                  <a:lnTo>
                    <a:pt x="30" y="479356"/>
                  </a:lnTo>
                  <a:lnTo>
                    <a:pt x="59" y="480534"/>
                  </a:lnTo>
                  <a:lnTo>
                    <a:pt x="104" y="481711"/>
                  </a:lnTo>
                  <a:lnTo>
                    <a:pt x="163" y="482855"/>
                  </a:lnTo>
                  <a:lnTo>
                    <a:pt x="237" y="483965"/>
                  </a:lnTo>
                  <a:lnTo>
                    <a:pt x="318" y="485075"/>
                  </a:lnTo>
                  <a:lnTo>
                    <a:pt x="414" y="486152"/>
                  </a:lnTo>
                  <a:lnTo>
                    <a:pt x="525" y="487195"/>
                  </a:lnTo>
                  <a:lnTo>
                    <a:pt x="643" y="488204"/>
                  </a:lnTo>
                  <a:lnTo>
                    <a:pt x="769" y="489179"/>
                  </a:lnTo>
                  <a:lnTo>
                    <a:pt x="909" y="490155"/>
                  </a:lnTo>
                  <a:lnTo>
                    <a:pt x="1057" y="491063"/>
                  </a:lnTo>
                  <a:lnTo>
                    <a:pt x="1220" y="491972"/>
                  </a:lnTo>
                  <a:lnTo>
                    <a:pt x="1382" y="492813"/>
                  </a:lnTo>
                  <a:lnTo>
                    <a:pt x="1560" y="493620"/>
                  </a:lnTo>
                  <a:lnTo>
                    <a:pt x="1752" y="494394"/>
                  </a:lnTo>
                  <a:lnTo>
                    <a:pt x="1944" y="495134"/>
                  </a:lnTo>
                  <a:lnTo>
                    <a:pt x="2151" y="495840"/>
                  </a:lnTo>
                  <a:lnTo>
                    <a:pt x="2358" y="496513"/>
                  </a:lnTo>
                  <a:lnTo>
                    <a:pt x="2580" y="497119"/>
                  </a:lnTo>
                  <a:lnTo>
                    <a:pt x="2801" y="497691"/>
                  </a:lnTo>
                  <a:lnTo>
                    <a:pt x="3038" y="498195"/>
                  </a:lnTo>
                  <a:lnTo>
                    <a:pt x="3274" y="498666"/>
                  </a:lnTo>
                  <a:lnTo>
                    <a:pt x="3526" y="499104"/>
                  </a:lnTo>
                  <a:lnTo>
                    <a:pt x="3777" y="499474"/>
                  </a:lnTo>
                  <a:lnTo>
                    <a:pt x="4035" y="499777"/>
                  </a:lnTo>
                  <a:lnTo>
                    <a:pt x="4294" y="500046"/>
                  </a:lnTo>
                  <a:lnTo>
                    <a:pt x="4568" y="500248"/>
                  </a:lnTo>
                  <a:lnTo>
                    <a:pt x="4841" y="500382"/>
                  </a:lnTo>
                  <a:lnTo>
                    <a:pt x="5114" y="500483"/>
                  </a:lnTo>
                  <a:lnTo>
                    <a:pt x="5395"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0" y="497691"/>
                  </a:lnTo>
                  <a:lnTo>
                    <a:pt x="8189" y="497119"/>
                  </a:lnTo>
                  <a:lnTo>
                    <a:pt x="8411" y="496513"/>
                  </a:lnTo>
                  <a:lnTo>
                    <a:pt x="8618" y="495840"/>
                  </a:lnTo>
                  <a:lnTo>
                    <a:pt x="8824" y="495134"/>
                  </a:lnTo>
                  <a:lnTo>
                    <a:pt x="9017" y="494394"/>
                  </a:lnTo>
                  <a:lnTo>
                    <a:pt x="9209" y="493620"/>
                  </a:lnTo>
                  <a:lnTo>
                    <a:pt x="9386" y="492813"/>
                  </a:lnTo>
                  <a:lnTo>
                    <a:pt x="9556" y="491972"/>
                  </a:lnTo>
                  <a:lnTo>
                    <a:pt x="9719" y="491063"/>
                  </a:lnTo>
                  <a:lnTo>
                    <a:pt x="9867" y="490155"/>
                  </a:lnTo>
                  <a:lnTo>
                    <a:pt x="10007" y="489179"/>
                  </a:lnTo>
                  <a:lnTo>
                    <a:pt x="10140" y="488204"/>
                  </a:lnTo>
                  <a:lnTo>
                    <a:pt x="10258" y="487195"/>
                  </a:lnTo>
                  <a:lnTo>
                    <a:pt x="10369" y="486152"/>
                  </a:lnTo>
                  <a:lnTo>
                    <a:pt x="10465" y="485075"/>
                  </a:lnTo>
                  <a:lnTo>
                    <a:pt x="10546" y="483965"/>
                  </a:lnTo>
                  <a:lnTo>
                    <a:pt x="10620" y="482855"/>
                  </a:lnTo>
                  <a:lnTo>
                    <a:pt x="10687" y="481711"/>
                  </a:lnTo>
                  <a:lnTo>
                    <a:pt x="10731" y="480534"/>
                  </a:lnTo>
                  <a:lnTo>
                    <a:pt x="10768" y="479356"/>
                  </a:lnTo>
                  <a:lnTo>
                    <a:pt x="10790" y="478179"/>
                  </a:lnTo>
                  <a:lnTo>
                    <a:pt x="10790" y="476934"/>
                  </a:lnTo>
                  <a:lnTo>
                    <a:pt x="10790" y="475757"/>
                  </a:lnTo>
                  <a:lnTo>
                    <a:pt x="10768" y="474579"/>
                  </a:lnTo>
                  <a:lnTo>
                    <a:pt x="10731" y="473402"/>
                  </a:lnTo>
                  <a:lnTo>
                    <a:pt x="10687" y="472258"/>
                  </a:lnTo>
                  <a:lnTo>
                    <a:pt x="10620" y="471148"/>
                  </a:lnTo>
                  <a:lnTo>
                    <a:pt x="10546" y="470038"/>
                  </a:lnTo>
                  <a:lnTo>
                    <a:pt x="10465" y="468961"/>
                  </a:lnTo>
                  <a:lnTo>
                    <a:pt x="10369" y="467918"/>
                  </a:lnTo>
                  <a:lnTo>
                    <a:pt x="10258" y="466875"/>
                  </a:lnTo>
                  <a:lnTo>
                    <a:pt x="10140" y="465900"/>
                  </a:lnTo>
                  <a:lnTo>
                    <a:pt x="10007" y="464924"/>
                  </a:lnTo>
                  <a:lnTo>
                    <a:pt x="9867" y="463982"/>
                  </a:lnTo>
                  <a:lnTo>
                    <a:pt x="9719" y="463074"/>
                  </a:lnTo>
                  <a:lnTo>
                    <a:pt x="9556" y="462199"/>
                  </a:lnTo>
                  <a:lnTo>
                    <a:pt x="9386" y="461358"/>
                  </a:lnTo>
                  <a:lnTo>
                    <a:pt x="9209" y="460551"/>
                  </a:lnTo>
                  <a:lnTo>
                    <a:pt x="9017" y="459811"/>
                  </a:lnTo>
                  <a:lnTo>
                    <a:pt x="8824" y="459070"/>
                  </a:lnTo>
                  <a:lnTo>
                    <a:pt x="8618" y="458398"/>
                  </a:lnTo>
                  <a:lnTo>
                    <a:pt x="8411" y="457758"/>
                  </a:lnTo>
                  <a:lnTo>
                    <a:pt x="8189" y="457153"/>
                  </a:lnTo>
                  <a:lnTo>
                    <a:pt x="7960"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395" y="453822"/>
                  </a:lnTo>
                  <a:close/>
                  <a:moveTo>
                    <a:pt x="5114" y="567059"/>
                  </a:moveTo>
                  <a:lnTo>
                    <a:pt x="4841" y="567160"/>
                  </a:lnTo>
                  <a:lnTo>
                    <a:pt x="4568" y="567328"/>
                  </a:lnTo>
                  <a:lnTo>
                    <a:pt x="4294" y="567530"/>
                  </a:lnTo>
                  <a:lnTo>
                    <a:pt x="4035" y="567766"/>
                  </a:lnTo>
                  <a:lnTo>
                    <a:pt x="3777" y="568102"/>
                  </a:lnTo>
                  <a:lnTo>
                    <a:pt x="3526" y="568472"/>
                  </a:lnTo>
                  <a:lnTo>
                    <a:pt x="3274" y="568876"/>
                  </a:lnTo>
                  <a:lnTo>
                    <a:pt x="3038" y="569347"/>
                  </a:lnTo>
                  <a:lnTo>
                    <a:pt x="2801" y="569885"/>
                  </a:lnTo>
                  <a:lnTo>
                    <a:pt x="2580" y="570423"/>
                  </a:lnTo>
                  <a:lnTo>
                    <a:pt x="2358" y="571029"/>
                  </a:lnTo>
                  <a:lnTo>
                    <a:pt x="2151" y="571702"/>
                  </a:lnTo>
                  <a:lnTo>
                    <a:pt x="1944" y="572408"/>
                  </a:lnTo>
                  <a:lnTo>
                    <a:pt x="1752" y="573115"/>
                  </a:lnTo>
                  <a:lnTo>
                    <a:pt x="1560" y="573889"/>
                  </a:lnTo>
                  <a:lnTo>
                    <a:pt x="1382" y="574730"/>
                  </a:lnTo>
                  <a:lnTo>
                    <a:pt x="1220" y="575571"/>
                  </a:lnTo>
                  <a:lnTo>
                    <a:pt x="1057" y="576445"/>
                  </a:lnTo>
                  <a:lnTo>
                    <a:pt x="909" y="577354"/>
                  </a:lnTo>
                  <a:lnTo>
                    <a:pt x="769" y="578296"/>
                  </a:lnTo>
                  <a:lnTo>
                    <a:pt x="643" y="579271"/>
                  </a:lnTo>
                  <a:lnTo>
                    <a:pt x="525" y="580280"/>
                  </a:lnTo>
                  <a:lnTo>
                    <a:pt x="414" y="581323"/>
                  </a:lnTo>
                  <a:lnTo>
                    <a:pt x="318" y="582400"/>
                  </a:lnTo>
                  <a:lnTo>
                    <a:pt x="237" y="583476"/>
                  </a:lnTo>
                  <a:lnTo>
                    <a:pt x="163" y="584586"/>
                  </a:lnTo>
                  <a:lnTo>
                    <a:pt x="104" y="585697"/>
                  </a:lnTo>
                  <a:lnTo>
                    <a:pt x="59" y="586840"/>
                  </a:lnTo>
                  <a:lnTo>
                    <a:pt x="30" y="588018"/>
                  </a:lnTo>
                  <a:lnTo>
                    <a:pt x="8" y="589195"/>
                  </a:lnTo>
                  <a:lnTo>
                    <a:pt x="0" y="590373"/>
                  </a:lnTo>
                  <a:lnTo>
                    <a:pt x="8" y="591618"/>
                  </a:lnTo>
                  <a:lnTo>
                    <a:pt x="30" y="592795"/>
                  </a:lnTo>
                  <a:lnTo>
                    <a:pt x="59" y="593972"/>
                  </a:lnTo>
                  <a:lnTo>
                    <a:pt x="104" y="595150"/>
                  </a:lnTo>
                  <a:lnTo>
                    <a:pt x="163" y="596294"/>
                  </a:lnTo>
                  <a:lnTo>
                    <a:pt x="237" y="597404"/>
                  </a:lnTo>
                  <a:lnTo>
                    <a:pt x="318" y="598480"/>
                  </a:lnTo>
                  <a:lnTo>
                    <a:pt x="414" y="599557"/>
                  </a:lnTo>
                  <a:lnTo>
                    <a:pt x="525" y="600600"/>
                  </a:lnTo>
                  <a:lnTo>
                    <a:pt x="643" y="601609"/>
                  </a:lnTo>
                  <a:lnTo>
                    <a:pt x="769" y="602585"/>
                  </a:lnTo>
                  <a:lnTo>
                    <a:pt x="909" y="603527"/>
                  </a:lnTo>
                  <a:lnTo>
                    <a:pt x="1057" y="604435"/>
                  </a:lnTo>
                  <a:lnTo>
                    <a:pt x="1220" y="605310"/>
                  </a:lnTo>
                  <a:lnTo>
                    <a:pt x="1382" y="606151"/>
                  </a:lnTo>
                  <a:lnTo>
                    <a:pt x="1560" y="606958"/>
                  </a:lnTo>
                  <a:lnTo>
                    <a:pt x="1752" y="607732"/>
                  </a:lnTo>
                  <a:lnTo>
                    <a:pt x="1944" y="608472"/>
                  </a:lnTo>
                  <a:lnTo>
                    <a:pt x="2151" y="609145"/>
                  </a:lnTo>
                  <a:lnTo>
                    <a:pt x="2358" y="609784"/>
                  </a:lnTo>
                  <a:lnTo>
                    <a:pt x="2580" y="610389"/>
                  </a:lnTo>
                  <a:lnTo>
                    <a:pt x="2801" y="610961"/>
                  </a:lnTo>
                  <a:lnTo>
                    <a:pt x="3038" y="611466"/>
                  </a:lnTo>
                  <a:lnTo>
                    <a:pt x="3274" y="611937"/>
                  </a:lnTo>
                  <a:lnTo>
                    <a:pt x="3526" y="612341"/>
                  </a:lnTo>
                  <a:lnTo>
                    <a:pt x="3777" y="612711"/>
                  </a:lnTo>
                  <a:lnTo>
                    <a:pt x="4035" y="613013"/>
                  </a:lnTo>
                  <a:lnTo>
                    <a:pt x="4294" y="613249"/>
                  </a:lnTo>
                  <a:lnTo>
                    <a:pt x="4568" y="613451"/>
                  </a:lnTo>
                  <a:lnTo>
                    <a:pt x="4841" y="613619"/>
                  </a:lnTo>
                  <a:lnTo>
                    <a:pt x="5114" y="613686"/>
                  </a:lnTo>
                  <a:lnTo>
                    <a:pt x="5395"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0" y="610961"/>
                  </a:lnTo>
                  <a:lnTo>
                    <a:pt x="8189" y="610389"/>
                  </a:lnTo>
                  <a:lnTo>
                    <a:pt x="8411" y="609784"/>
                  </a:lnTo>
                  <a:lnTo>
                    <a:pt x="8618" y="609145"/>
                  </a:lnTo>
                  <a:lnTo>
                    <a:pt x="8824" y="608472"/>
                  </a:lnTo>
                  <a:lnTo>
                    <a:pt x="9017" y="607732"/>
                  </a:lnTo>
                  <a:lnTo>
                    <a:pt x="9209" y="606958"/>
                  </a:lnTo>
                  <a:lnTo>
                    <a:pt x="9386" y="606151"/>
                  </a:lnTo>
                  <a:lnTo>
                    <a:pt x="9556" y="605310"/>
                  </a:lnTo>
                  <a:lnTo>
                    <a:pt x="9719" y="604435"/>
                  </a:lnTo>
                  <a:lnTo>
                    <a:pt x="9867" y="603527"/>
                  </a:lnTo>
                  <a:lnTo>
                    <a:pt x="10007" y="602585"/>
                  </a:lnTo>
                  <a:lnTo>
                    <a:pt x="10140" y="601609"/>
                  </a:lnTo>
                  <a:lnTo>
                    <a:pt x="10258" y="600600"/>
                  </a:lnTo>
                  <a:lnTo>
                    <a:pt x="10369" y="599557"/>
                  </a:lnTo>
                  <a:lnTo>
                    <a:pt x="10465" y="598480"/>
                  </a:lnTo>
                  <a:lnTo>
                    <a:pt x="10546" y="597404"/>
                  </a:lnTo>
                  <a:lnTo>
                    <a:pt x="10620" y="596294"/>
                  </a:lnTo>
                  <a:lnTo>
                    <a:pt x="10687" y="595150"/>
                  </a:lnTo>
                  <a:lnTo>
                    <a:pt x="10731" y="593972"/>
                  </a:lnTo>
                  <a:lnTo>
                    <a:pt x="10768" y="592795"/>
                  </a:lnTo>
                  <a:lnTo>
                    <a:pt x="10790" y="591618"/>
                  </a:lnTo>
                  <a:lnTo>
                    <a:pt x="10790" y="590373"/>
                  </a:lnTo>
                  <a:lnTo>
                    <a:pt x="10790" y="589195"/>
                  </a:lnTo>
                  <a:lnTo>
                    <a:pt x="10768" y="588018"/>
                  </a:lnTo>
                  <a:lnTo>
                    <a:pt x="10731" y="586840"/>
                  </a:lnTo>
                  <a:lnTo>
                    <a:pt x="10687" y="585697"/>
                  </a:lnTo>
                  <a:lnTo>
                    <a:pt x="10620" y="584586"/>
                  </a:lnTo>
                  <a:lnTo>
                    <a:pt x="10546" y="583476"/>
                  </a:lnTo>
                  <a:lnTo>
                    <a:pt x="10465" y="582400"/>
                  </a:lnTo>
                  <a:lnTo>
                    <a:pt x="10369" y="581323"/>
                  </a:lnTo>
                  <a:lnTo>
                    <a:pt x="10258" y="580280"/>
                  </a:lnTo>
                  <a:lnTo>
                    <a:pt x="10140" y="579271"/>
                  </a:lnTo>
                  <a:lnTo>
                    <a:pt x="10007" y="578296"/>
                  </a:lnTo>
                  <a:lnTo>
                    <a:pt x="9867" y="577354"/>
                  </a:lnTo>
                  <a:lnTo>
                    <a:pt x="9719" y="576445"/>
                  </a:lnTo>
                  <a:lnTo>
                    <a:pt x="9556" y="575571"/>
                  </a:lnTo>
                  <a:lnTo>
                    <a:pt x="9386" y="574730"/>
                  </a:lnTo>
                  <a:lnTo>
                    <a:pt x="9209" y="573889"/>
                  </a:lnTo>
                  <a:lnTo>
                    <a:pt x="9017" y="573115"/>
                  </a:lnTo>
                  <a:lnTo>
                    <a:pt x="8824" y="572408"/>
                  </a:lnTo>
                  <a:lnTo>
                    <a:pt x="8618" y="571702"/>
                  </a:lnTo>
                  <a:lnTo>
                    <a:pt x="8411" y="571029"/>
                  </a:lnTo>
                  <a:lnTo>
                    <a:pt x="8189" y="570423"/>
                  </a:lnTo>
                  <a:lnTo>
                    <a:pt x="7960"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 name="Google Shape;482;p32"/>
          <p:cNvGrpSpPr/>
          <p:nvPr/>
        </p:nvGrpSpPr>
        <p:grpSpPr>
          <a:xfrm>
            <a:off x="350855" y="4150486"/>
            <a:ext cx="178442" cy="405535"/>
            <a:chOff x="10402525" y="1504158"/>
            <a:chExt cx="326757" cy="742601"/>
          </a:xfrm>
        </p:grpSpPr>
        <p:sp>
          <p:nvSpPr>
            <p:cNvPr id="483" name="Google Shape;483;p32"/>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2"/>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2"/>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 name="Google Shape;486;p32"/>
          <p:cNvSpPr/>
          <p:nvPr/>
        </p:nvSpPr>
        <p:spPr>
          <a:xfrm>
            <a:off x="-24450" y="363300"/>
            <a:ext cx="1537500" cy="353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487" name="Shape 487"/>
        <p:cNvGrpSpPr/>
        <p:nvPr/>
      </p:nvGrpSpPr>
      <p:grpSpPr>
        <a:xfrm>
          <a:off x="0" y="0"/>
          <a:ext cx="0" cy="0"/>
          <a:chOff x="0" y="0"/>
          <a:chExt cx="0" cy="0"/>
        </a:xfrm>
      </p:grpSpPr>
      <p:sp>
        <p:nvSpPr>
          <p:cNvPr id="488" name="Google Shape;488;p33"/>
          <p:cNvSpPr/>
          <p:nvPr/>
        </p:nvSpPr>
        <p:spPr>
          <a:xfrm>
            <a:off x="400050" y="0"/>
            <a:ext cx="855600" cy="2634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3"/>
          <p:cNvSpPr/>
          <p:nvPr/>
        </p:nvSpPr>
        <p:spPr>
          <a:xfrm>
            <a:off x="918075" y="495150"/>
            <a:ext cx="2264100" cy="89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 name="Google Shape;490;p33"/>
          <p:cNvGrpSpPr/>
          <p:nvPr/>
        </p:nvGrpSpPr>
        <p:grpSpPr>
          <a:xfrm>
            <a:off x="1048967" y="2086816"/>
            <a:ext cx="326771" cy="405055"/>
            <a:chOff x="1948492" y="931941"/>
            <a:chExt cx="326771" cy="405055"/>
          </a:xfrm>
        </p:grpSpPr>
        <p:sp>
          <p:nvSpPr>
            <p:cNvPr id="491" name="Google Shape;491;p33"/>
            <p:cNvSpPr/>
            <p:nvPr/>
          </p:nvSpPr>
          <p:spPr>
            <a:xfrm>
              <a:off x="1948492" y="931941"/>
              <a:ext cx="30374" cy="405055"/>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3"/>
            <p:cNvSpPr/>
            <p:nvPr/>
          </p:nvSpPr>
          <p:spPr>
            <a:xfrm>
              <a:off x="2022466" y="931941"/>
              <a:ext cx="30396" cy="405055"/>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3"/>
            <p:cNvSpPr/>
            <p:nvPr/>
          </p:nvSpPr>
          <p:spPr>
            <a:xfrm>
              <a:off x="2096605" y="931941"/>
              <a:ext cx="30396" cy="405055"/>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3"/>
            <p:cNvSpPr/>
            <p:nvPr/>
          </p:nvSpPr>
          <p:spPr>
            <a:xfrm>
              <a:off x="2170745" y="931941"/>
              <a:ext cx="30399" cy="405055"/>
            </a:xfrm>
            <a:custGeom>
              <a:rect b="b" l="l" r="r" t="t"/>
              <a:pathLst>
                <a:path extrusionOk="0" h="613720" w="10799">
                  <a:moveTo>
                    <a:pt x="5396" y="0"/>
                  </a:moveTo>
                  <a:lnTo>
                    <a:pt x="5115" y="34"/>
                  </a:lnTo>
                  <a:lnTo>
                    <a:pt x="4842" y="135"/>
                  </a:lnTo>
                  <a:lnTo>
                    <a:pt x="4568" y="269"/>
                  </a:lnTo>
                  <a:lnTo>
                    <a:pt x="4295" y="471"/>
                  </a:lnTo>
                  <a:lnTo>
                    <a:pt x="4036" y="740"/>
                  </a:lnTo>
                  <a:lnTo>
                    <a:pt x="3777" y="1043"/>
                  </a:lnTo>
                  <a:lnTo>
                    <a:pt x="3526" y="1413"/>
                  </a:lnTo>
                  <a:lnTo>
                    <a:pt x="3275" y="1850"/>
                  </a:lnTo>
                  <a:lnTo>
                    <a:pt x="3038" y="2321"/>
                  </a:lnTo>
                  <a:lnTo>
                    <a:pt x="2802" y="2826"/>
                  </a:lnTo>
                  <a:lnTo>
                    <a:pt x="2580" y="3398"/>
                  </a:lnTo>
                  <a:lnTo>
                    <a:pt x="2359" y="4003"/>
                  </a:lnTo>
                  <a:lnTo>
                    <a:pt x="2152" y="4643"/>
                  </a:lnTo>
                  <a:lnTo>
                    <a:pt x="1945" y="5349"/>
                  </a:lnTo>
                  <a:lnTo>
                    <a:pt x="1752" y="6089"/>
                  </a:lnTo>
                  <a:lnTo>
                    <a:pt x="1568" y="6863"/>
                  </a:lnTo>
                  <a:lnTo>
                    <a:pt x="1390" y="7670"/>
                  </a:lnTo>
                  <a:lnTo>
                    <a:pt x="1220" y="8511"/>
                  </a:lnTo>
                  <a:lnTo>
                    <a:pt x="1058" y="9420"/>
                  </a:lnTo>
                  <a:lnTo>
                    <a:pt x="910" y="10328"/>
                  </a:lnTo>
                  <a:lnTo>
                    <a:pt x="770" y="11270"/>
                  </a:lnTo>
                  <a:lnTo>
                    <a:pt x="644" y="12245"/>
                  </a:lnTo>
                  <a:lnTo>
                    <a:pt x="526" y="13255"/>
                  </a:lnTo>
                  <a:lnTo>
                    <a:pt x="415" y="14298"/>
                  </a:lnTo>
                  <a:lnTo>
                    <a:pt x="326" y="15340"/>
                  </a:lnTo>
                  <a:lnTo>
                    <a:pt x="237" y="16417"/>
                  </a:lnTo>
                  <a:lnTo>
                    <a:pt x="171" y="17527"/>
                  </a:lnTo>
                  <a:lnTo>
                    <a:pt x="112" y="18671"/>
                  </a:lnTo>
                  <a:lnTo>
                    <a:pt x="60" y="19815"/>
                  </a:lnTo>
                  <a:lnTo>
                    <a:pt x="31" y="20959"/>
                  </a:lnTo>
                  <a:lnTo>
                    <a:pt x="8" y="22136"/>
                  </a:lnTo>
                  <a:lnTo>
                    <a:pt x="1" y="23347"/>
                  </a:lnTo>
                  <a:lnTo>
                    <a:pt x="8" y="24558"/>
                  </a:lnTo>
                  <a:lnTo>
                    <a:pt x="31" y="25736"/>
                  </a:lnTo>
                  <a:lnTo>
                    <a:pt x="60" y="26879"/>
                  </a:lnTo>
                  <a:lnTo>
                    <a:pt x="112" y="28023"/>
                  </a:lnTo>
                  <a:lnTo>
                    <a:pt x="171" y="29167"/>
                  </a:lnTo>
                  <a:lnTo>
                    <a:pt x="237" y="30277"/>
                  </a:lnTo>
                  <a:lnTo>
                    <a:pt x="326" y="31354"/>
                  </a:lnTo>
                  <a:lnTo>
                    <a:pt x="415" y="32397"/>
                  </a:lnTo>
                  <a:lnTo>
                    <a:pt x="526" y="33440"/>
                  </a:lnTo>
                  <a:lnTo>
                    <a:pt x="644" y="34449"/>
                  </a:lnTo>
                  <a:lnTo>
                    <a:pt x="770" y="35424"/>
                  </a:lnTo>
                  <a:lnTo>
                    <a:pt x="910" y="36366"/>
                  </a:lnTo>
                  <a:lnTo>
                    <a:pt x="1058" y="37275"/>
                  </a:lnTo>
                  <a:lnTo>
                    <a:pt x="1220" y="38183"/>
                  </a:lnTo>
                  <a:lnTo>
                    <a:pt x="1390" y="39024"/>
                  </a:lnTo>
                  <a:lnTo>
                    <a:pt x="1568" y="39831"/>
                  </a:lnTo>
                  <a:lnTo>
                    <a:pt x="1752" y="40605"/>
                  </a:lnTo>
                  <a:lnTo>
                    <a:pt x="1945" y="41345"/>
                  </a:lnTo>
                  <a:lnTo>
                    <a:pt x="2152" y="42052"/>
                  </a:lnTo>
                  <a:lnTo>
                    <a:pt x="2359" y="42691"/>
                  </a:lnTo>
                  <a:lnTo>
                    <a:pt x="2580" y="43296"/>
                  </a:lnTo>
                  <a:lnTo>
                    <a:pt x="2802" y="43868"/>
                  </a:lnTo>
                  <a:lnTo>
                    <a:pt x="3038" y="44373"/>
                  </a:lnTo>
                  <a:lnTo>
                    <a:pt x="3275" y="44844"/>
                  </a:lnTo>
                  <a:lnTo>
                    <a:pt x="3526" y="45281"/>
                  </a:lnTo>
                  <a:lnTo>
                    <a:pt x="3777" y="45651"/>
                  </a:lnTo>
                  <a:lnTo>
                    <a:pt x="4036" y="45954"/>
                  </a:lnTo>
                  <a:lnTo>
                    <a:pt x="4295" y="46223"/>
                  </a:lnTo>
                  <a:lnTo>
                    <a:pt x="4568" y="46425"/>
                  </a:lnTo>
                  <a:lnTo>
                    <a:pt x="4842" y="46560"/>
                  </a:lnTo>
                  <a:lnTo>
                    <a:pt x="5115" y="46661"/>
                  </a:lnTo>
                  <a:lnTo>
                    <a:pt x="5396" y="46694"/>
                  </a:lnTo>
                  <a:lnTo>
                    <a:pt x="5677" y="46661"/>
                  </a:lnTo>
                  <a:lnTo>
                    <a:pt x="5950" y="46560"/>
                  </a:lnTo>
                  <a:lnTo>
                    <a:pt x="6216" y="46425"/>
                  </a:lnTo>
                  <a:lnTo>
                    <a:pt x="6482" y="46223"/>
                  </a:lnTo>
                  <a:lnTo>
                    <a:pt x="6741" y="45954"/>
                  </a:lnTo>
                  <a:lnTo>
                    <a:pt x="7000" y="45651"/>
                  </a:lnTo>
                  <a:lnTo>
                    <a:pt x="7251" y="45281"/>
                  </a:lnTo>
                  <a:lnTo>
                    <a:pt x="7495" y="44844"/>
                  </a:lnTo>
                  <a:lnTo>
                    <a:pt x="7731" y="44373"/>
                  </a:lnTo>
                  <a:lnTo>
                    <a:pt x="7968" y="43868"/>
                  </a:lnTo>
                  <a:lnTo>
                    <a:pt x="8190" y="43296"/>
                  </a:lnTo>
                  <a:lnTo>
                    <a:pt x="8411" y="42691"/>
                  </a:lnTo>
                  <a:lnTo>
                    <a:pt x="8618" y="42052"/>
                  </a:lnTo>
                  <a:lnTo>
                    <a:pt x="8825" y="41345"/>
                  </a:lnTo>
                  <a:lnTo>
                    <a:pt x="9025" y="40605"/>
                  </a:lnTo>
                  <a:lnTo>
                    <a:pt x="9209" y="39831"/>
                  </a:lnTo>
                  <a:lnTo>
                    <a:pt x="9387" y="39024"/>
                  </a:lnTo>
                  <a:lnTo>
                    <a:pt x="9557" y="38183"/>
                  </a:lnTo>
                  <a:lnTo>
                    <a:pt x="9719" y="37275"/>
                  </a:lnTo>
                  <a:lnTo>
                    <a:pt x="9867" y="36366"/>
                  </a:lnTo>
                  <a:lnTo>
                    <a:pt x="10008" y="35424"/>
                  </a:lnTo>
                  <a:lnTo>
                    <a:pt x="10141" y="34449"/>
                  </a:lnTo>
                  <a:lnTo>
                    <a:pt x="10259" y="33440"/>
                  </a:lnTo>
                  <a:lnTo>
                    <a:pt x="10370" y="32397"/>
                  </a:lnTo>
                  <a:lnTo>
                    <a:pt x="10466" y="31354"/>
                  </a:lnTo>
                  <a:lnTo>
                    <a:pt x="10554" y="30277"/>
                  </a:lnTo>
                  <a:lnTo>
                    <a:pt x="10621" y="29167"/>
                  </a:lnTo>
                  <a:lnTo>
                    <a:pt x="10687" y="28023"/>
                  </a:lnTo>
                  <a:lnTo>
                    <a:pt x="10732" y="26879"/>
                  </a:lnTo>
                  <a:lnTo>
                    <a:pt x="10769" y="25736"/>
                  </a:lnTo>
                  <a:lnTo>
                    <a:pt x="10791" y="24558"/>
                  </a:lnTo>
                  <a:lnTo>
                    <a:pt x="10798" y="23347"/>
                  </a:lnTo>
                  <a:lnTo>
                    <a:pt x="10791" y="22136"/>
                  </a:lnTo>
                  <a:lnTo>
                    <a:pt x="10769" y="20959"/>
                  </a:lnTo>
                  <a:lnTo>
                    <a:pt x="10732" y="19815"/>
                  </a:lnTo>
                  <a:lnTo>
                    <a:pt x="10687" y="18671"/>
                  </a:lnTo>
                  <a:lnTo>
                    <a:pt x="10621" y="17527"/>
                  </a:lnTo>
                  <a:lnTo>
                    <a:pt x="10554" y="16417"/>
                  </a:lnTo>
                  <a:lnTo>
                    <a:pt x="10466" y="15340"/>
                  </a:lnTo>
                  <a:lnTo>
                    <a:pt x="10370" y="14298"/>
                  </a:lnTo>
                  <a:lnTo>
                    <a:pt x="10259" y="13255"/>
                  </a:lnTo>
                  <a:lnTo>
                    <a:pt x="10141" y="12245"/>
                  </a:lnTo>
                  <a:lnTo>
                    <a:pt x="10008" y="11270"/>
                  </a:lnTo>
                  <a:lnTo>
                    <a:pt x="9867" y="10328"/>
                  </a:lnTo>
                  <a:lnTo>
                    <a:pt x="9719" y="9420"/>
                  </a:lnTo>
                  <a:lnTo>
                    <a:pt x="9557" y="8511"/>
                  </a:lnTo>
                  <a:lnTo>
                    <a:pt x="9387" y="7670"/>
                  </a:lnTo>
                  <a:lnTo>
                    <a:pt x="9209" y="6863"/>
                  </a:lnTo>
                  <a:lnTo>
                    <a:pt x="9025" y="6089"/>
                  </a:lnTo>
                  <a:lnTo>
                    <a:pt x="8825" y="5349"/>
                  </a:lnTo>
                  <a:lnTo>
                    <a:pt x="8618" y="4643"/>
                  </a:lnTo>
                  <a:lnTo>
                    <a:pt x="8411" y="4003"/>
                  </a:lnTo>
                  <a:lnTo>
                    <a:pt x="8190" y="3398"/>
                  </a:lnTo>
                  <a:lnTo>
                    <a:pt x="7968" y="2826"/>
                  </a:lnTo>
                  <a:lnTo>
                    <a:pt x="7731" y="2321"/>
                  </a:lnTo>
                  <a:lnTo>
                    <a:pt x="7495" y="1850"/>
                  </a:lnTo>
                  <a:lnTo>
                    <a:pt x="7251" y="1413"/>
                  </a:lnTo>
                  <a:lnTo>
                    <a:pt x="7000" y="1043"/>
                  </a:lnTo>
                  <a:lnTo>
                    <a:pt x="6741" y="740"/>
                  </a:lnTo>
                  <a:lnTo>
                    <a:pt x="6482" y="471"/>
                  </a:lnTo>
                  <a:lnTo>
                    <a:pt x="6216" y="269"/>
                  </a:lnTo>
                  <a:lnTo>
                    <a:pt x="5950" y="135"/>
                  </a:lnTo>
                  <a:lnTo>
                    <a:pt x="5677" y="34"/>
                  </a:lnTo>
                  <a:lnTo>
                    <a:pt x="5396" y="0"/>
                  </a:lnTo>
                  <a:close/>
                  <a:moveTo>
                    <a:pt x="5396" y="113472"/>
                  </a:moveTo>
                  <a:lnTo>
                    <a:pt x="5115" y="113506"/>
                  </a:lnTo>
                  <a:lnTo>
                    <a:pt x="4842" y="113573"/>
                  </a:lnTo>
                  <a:lnTo>
                    <a:pt x="4568" y="113742"/>
                  </a:lnTo>
                  <a:lnTo>
                    <a:pt x="4295" y="113943"/>
                  </a:lnTo>
                  <a:lnTo>
                    <a:pt x="4036" y="114213"/>
                  </a:lnTo>
                  <a:lnTo>
                    <a:pt x="3777" y="114515"/>
                  </a:lnTo>
                  <a:lnTo>
                    <a:pt x="3526" y="114885"/>
                  </a:lnTo>
                  <a:lnTo>
                    <a:pt x="3275" y="115323"/>
                  </a:lnTo>
                  <a:lnTo>
                    <a:pt x="3038" y="115794"/>
                  </a:lnTo>
                  <a:lnTo>
                    <a:pt x="2802" y="116298"/>
                  </a:lnTo>
                  <a:lnTo>
                    <a:pt x="2580" y="116870"/>
                  </a:lnTo>
                  <a:lnTo>
                    <a:pt x="2359" y="117476"/>
                  </a:lnTo>
                  <a:lnTo>
                    <a:pt x="2152" y="118115"/>
                  </a:lnTo>
                  <a:lnTo>
                    <a:pt x="1945" y="118821"/>
                  </a:lnTo>
                  <a:lnTo>
                    <a:pt x="1752" y="119562"/>
                  </a:lnTo>
                  <a:lnTo>
                    <a:pt x="1568" y="120335"/>
                  </a:lnTo>
                  <a:lnTo>
                    <a:pt x="1390" y="121143"/>
                  </a:lnTo>
                  <a:lnTo>
                    <a:pt x="1220" y="121984"/>
                  </a:lnTo>
                  <a:lnTo>
                    <a:pt x="1058" y="122858"/>
                  </a:lnTo>
                  <a:lnTo>
                    <a:pt x="910" y="123800"/>
                  </a:lnTo>
                  <a:lnTo>
                    <a:pt x="770" y="124742"/>
                  </a:lnTo>
                  <a:lnTo>
                    <a:pt x="644" y="125718"/>
                  </a:lnTo>
                  <a:lnTo>
                    <a:pt x="526" y="126727"/>
                  </a:lnTo>
                  <a:lnTo>
                    <a:pt x="415" y="127736"/>
                  </a:lnTo>
                  <a:lnTo>
                    <a:pt x="326" y="128813"/>
                  </a:lnTo>
                  <a:lnTo>
                    <a:pt x="237" y="129889"/>
                  </a:lnTo>
                  <a:lnTo>
                    <a:pt x="171" y="131000"/>
                  </a:lnTo>
                  <a:lnTo>
                    <a:pt x="112" y="132110"/>
                  </a:lnTo>
                  <a:lnTo>
                    <a:pt x="60" y="133254"/>
                  </a:lnTo>
                  <a:lnTo>
                    <a:pt x="31" y="134431"/>
                  </a:lnTo>
                  <a:lnTo>
                    <a:pt x="8" y="135608"/>
                  </a:lnTo>
                  <a:lnTo>
                    <a:pt x="1" y="136820"/>
                  </a:lnTo>
                  <a:lnTo>
                    <a:pt x="8" y="137997"/>
                  </a:lnTo>
                  <a:lnTo>
                    <a:pt x="31" y="139174"/>
                  </a:lnTo>
                  <a:lnTo>
                    <a:pt x="60" y="140352"/>
                  </a:lnTo>
                  <a:lnTo>
                    <a:pt x="112" y="141496"/>
                  </a:lnTo>
                  <a:lnTo>
                    <a:pt x="171" y="142640"/>
                  </a:lnTo>
                  <a:lnTo>
                    <a:pt x="237" y="143716"/>
                  </a:lnTo>
                  <a:lnTo>
                    <a:pt x="326" y="144826"/>
                  </a:lnTo>
                  <a:lnTo>
                    <a:pt x="415" y="145869"/>
                  </a:lnTo>
                  <a:lnTo>
                    <a:pt x="526" y="146912"/>
                  </a:lnTo>
                  <a:lnTo>
                    <a:pt x="644" y="147921"/>
                  </a:lnTo>
                  <a:lnTo>
                    <a:pt x="770" y="148897"/>
                  </a:lnTo>
                  <a:lnTo>
                    <a:pt x="910" y="149839"/>
                  </a:lnTo>
                  <a:lnTo>
                    <a:pt x="1058" y="150747"/>
                  </a:lnTo>
                  <a:lnTo>
                    <a:pt x="1220" y="151622"/>
                  </a:lnTo>
                  <a:lnTo>
                    <a:pt x="1390" y="152496"/>
                  </a:lnTo>
                  <a:lnTo>
                    <a:pt x="1568" y="153304"/>
                  </a:lnTo>
                  <a:lnTo>
                    <a:pt x="1752" y="154078"/>
                  </a:lnTo>
                  <a:lnTo>
                    <a:pt x="1945" y="154818"/>
                  </a:lnTo>
                  <a:lnTo>
                    <a:pt x="2152" y="155491"/>
                  </a:lnTo>
                  <a:lnTo>
                    <a:pt x="2359" y="156163"/>
                  </a:lnTo>
                  <a:lnTo>
                    <a:pt x="2580" y="156769"/>
                  </a:lnTo>
                  <a:lnTo>
                    <a:pt x="2802" y="157341"/>
                  </a:lnTo>
                  <a:lnTo>
                    <a:pt x="3038" y="157845"/>
                  </a:lnTo>
                  <a:lnTo>
                    <a:pt x="3275" y="158316"/>
                  </a:lnTo>
                  <a:lnTo>
                    <a:pt x="3526" y="158720"/>
                  </a:lnTo>
                  <a:lnTo>
                    <a:pt x="3777" y="159090"/>
                  </a:lnTo>
                  <a:lnTo>
                    <a:pt x="4036" y="159427"/>
                  </a:lnTo>
                  <a:lnTo>
                    <a:pt x="4295" y="159696"/>
                  </a:lnTo>
                  <a:lnTo>
                    <a:pt x="4568" y="159898"/>
                  </a:lnTo>
                  <a:lnTo>
                    <a:pt x="4842" y="160032"/>
                  </a:lnTo>
                  <a:lnTo>
                    <a:pt x="5115" y="160133"/>
                  </a:lnTo>
                  <a:lnTo>
                    <a:pt x="5396" y="160167"/>
                  </a:lnTo>
                  <a:lnTo>
                    <a:pt x="5677" y="160133"/>
                  </a:lnTo>
                  <a:lnTo>
                    <a:pt x="5950" y="160032"/>
                  </a:lnTo>
                  <a:lnTo>
                    <a:pt x="6216" y="159898"/>
                  </a:lnTo>
                  <a:lnTo>
                    <a:pt x="6482" y="159696"/>
                  </a:lnTo>
                  <a:lnTo>
                    <a:pt x="6741" y="159427"/>
                  </a:lnTo>
                  <a:lnTo>
                    <a:pt x="7000" y="159090"/>
                  </a:lnTo>
                  <a:lnTo>
                    <a:pt x="7251" y="158720"/>
                  </a:lnTo>
                  <a:lnTo>
                    <a:pt x="7495" y="158316"/>
                  </a:lnTo>
                  <a:lnTo>
                    <a:pt x="7731" y="157845"/>
                  </a:lnTo>
                  <a:lnTo>
                    <a:pt x="7968" y="157341"/>
                  </a:lnTo>
                  <a:lnTo>
                    <a:pt x="8190" y="156769"/>
                  </a:lnTo>
                  <a:lnTo>
                    <a:pt x="8411" y="156163"/>
                  </a:lnTo>
                  <a:lnTo>
                    <a:pt x="8618" y="155491"/>
                  </a:lnTo>
                  <a:lnTo>
                    <a:pt x="8825" y="154818"/>
                  </a:lnTo>
                  <a:lnTo>
                    <a:pt x="9025" y="154078"/>
                  </a:lnTo>
                  <a:lnTo>
                    <a:pt x="9209" y="153304"/>
                  </a:lnTo>
                  <a:lnTo>
                    <a:pt x="9387" y="152496"/>
                  </a:lnTo>
                  <a:lnTo>
                    <a:pt x="9557" y="151622"/>
                  </a:lnTo>
                  <a:lnTo>
                    <a:pt x="9719" y="150747"/>
                  </a:lnTo>
                  <a:lnTo>
                    <a:pt x="9867" y="149839"/>
                  </a:lnTo>
                  <a:lnTo>
                    <a:pt x="10008" y="148897"/>
                  </a:lnTo>
                  <a:lnTo>
                    <a:pt x="10141" y="147921"/>
                  </a:lnTo>
                  <a:lnTo>
                    <a:pt x="10259" y="146912"/>
                  </a:lnTo>
                  <a:lnTo>
                    <a:pt x="10370" y="145869"/>
                  </a:lnTo>
                  <a:lnTo>
                    <a:pt x="10466" y="144826"/>
                  </a:lnTo>
                  <a:lnTo>
                    <a:pt x="10554" y="143716"/>
                  </a:lnTo>
                  <a:lnTo>
                    <a:pt x="10621" y="142640"/>
                  </a:lnTo>
                  <a:lnTo>
                    <a:pt x="10687" y="141496"/>
                  </a:lnTo>
                  <a:lnTo>
                    <a:pt x="10732" y="140352"/>
                  </a:lnTo>
                  <a:lnTo>
                    <a:pt x="10769" y="139174"/>
                  </a:lnTo>
                  <a:lnTo>
                    <a:pt x="10791" y="137997"/>
                  </a:lnTo>
                  <a:lnTo>
                    <a:pt x="10798" y="136820"/>
                  </a:lnTo>
                  <a:lnTo>
                    <a:pt x="10791" y="135608"/>
                  </a:lnTo>
                  <a:lnTo>
                    <a:pt x="10769" y="134431"/>
                  </a:lnTo>
                  <a:lnTo>
                    <a:pt x="10732" y="133254"/>
                  </a:lnTo>
                  <a:lnTo>
                    <a:pt x="10687" y="132110"/>
                  </a:lnTo>
                  <a:lnTo>
                    <a:pt x="10621" y="131000"/>
                  </a:lnTo>
                  <a:lnTo>
                    <a:pt x="10554" y="129889"/>
                  </a:lnTo>
                  <a:lnTo>
                    <a:pt x="10466" y="128813"/>
                  </a:lnTo>
                  <a:lnTo>
                    <a:pt x="10370" y="127736"/>
                  </a:lnTo>
                  <a:lnTo>
                    <a:pt x="10259" y="126727"/>
                  </a:lnTo>
                  <a:lnTo>
                    <a:pt x="10141" y="125718"/>
                  </a:lnTo>
                  <a:lnTo>
                    <a:pt x="10008" y="124742"/>
                  </a:lnTo>
                  <a:lnTo>
                    <a:pt x="9867" y="123800"/>
                  </a:lnTo>
                  <a:lnTo>
                    <a:pt x="9719" y="122858"/>
                  </a:lnTo>
                  <a:lnTo>
                    <a:pt x="9557" y="121984"/>
                  </a:lnTo>
                  <a:lnTo>
                    <a:pt x="9387" y="121143"/>
                  </a:lnTo>
                  <a:lnTo>
                    <a:pt x="9209" y="120335"/>
                  </a:lnTo>
                  <a:lnTo>
                    <a:pt x="9025" y="119562"/>
                  </a:lnTo>
                  <a:lnTo>
                    <a:pt x="8825" y="118821"/>
                  </a:lnTo>
                  <a:lnTo>
                    <a:pt x="8618" y="118115"/>
                  </a:lnTo>
                  <a:lnTo>
                    <a:pt x="8411" y="117476"/>
                  </a:lnTo>
                  <a:lnTo>
                    <a:pt x="8190" y="116870"/>
                  </a:lnTo>
                  <a:lnTo>
                    <a:pt x="7968" y="116298"/>
                  </a:lnTo>
                  <a:lnTo>
                    <a:pt x="7731" y="115794"/>
                  </a:lnTo>
                  <a:lnTo>
                    <a:pt x="7495" y="115323"/>
                  </a:lnTo>
                  <a:lnTo>
                    <a:pt x="7251" y="114885"/>
                  </a:lnTo>
                  <a:lnTo>
                    <a:pt x="7000" y="114515"/>
                  </a:lnTo>
                  <a:lnTo>
                    <a:pt x="6741" y="114213"/>
                  </a:lnTo>
                  <a:lnTo>
                    <a:pt x="6482" y="113943"/>
                  </a:lnTo>
                  <a:lnTo>
                    <a:pt x="6216" y="113742"/>
                  </a:lnTo>
                  <a:lnTo>
                    <a:pt x="5950" y="113573"/>
                  </a:lnTo>
                  <a:lnTo>
                    <a:pt x="5677" y="113506"/>
                  </a:lnTo>
                  <a:lnTo>
                    <a:pt x="5396" y="113472"/>
                  </a:lnTo>
                  <a:close/>
                  <a:moveTo>
                    <a:pt x="5115" y="226945"/>
                  </a:moveTo>
                  <a:lnTo>
                    <a:pt x="4842" y="227046"/>
                  </a:lnTo>
                  <a:lnTo>
                    <a:pt x="4568" y="227214"/>
                  </a:lnTo>
                  <a:lnTo>
                    <a:pt x="4295" y="227416"/>
                  </a:lnTo>
                  <a:lnTo>
                    <a:pt x="4036" y="227651"/>
                  </a:lnTo>
                  <a:lnTo>
                    <a:pt x="3777" y="227988"/>
                  </a:lnTo>
                  <a:lnTo>
                    <a:pt x="3526" y="228358"/>
                  </a:lnTo>
                  <a:lnTo>
                    <a:pt x="3275" y="228761"/>
                  </a:lnTo>
                  <a:lnTo>
                    <a:pt x="3038" y="229232"/>
                  </a:lnTo>
                  <a:lnTo>
                    <a:pt x="2802" y="229771"/>
                  </a:lnTo>
                  <a:lnTo>
                    <a:pt x="2580" y="230309"/>
                  </a:lnTo>
                  <a:lnTo>
                    <a:pt x="2359" y="230915"/>
                  </a:lnTo>
                  <a:lnTo>
                    <a:pt x="2152" y="231587"/>
                  </a:lnTo>
                  <a:lnTo>
                    <a:pt x="1945" y="232260"/>
                  </a:lnTo>
                  <a:lnTo>
                    <a:pt x="1752" y="233000"/>
                  </a:lnTo>
                  <a:lnTo>
                    <a:pt x="1568" y="233774"/>
                  </a:lnTo>
                  <a:lnTo>
                    <a:pt x="1390" y="234581"/>
                  </a:lnTo>
                  <a:lnTo>
                    <a:pt x="1220" y="235422"/>
                  </a:lnTo>
                  <a:lnTo>
                    <a:pt x="1058" y="236331"/>
                  </a:lnTo>
                  <a:lnTo>
                    <a:pt x="910" y="237239"/>
                  </a:lnTo>
                  <a:lnTo>
                    <a:pt x="770" y="238181"/>
                  </a:lnTo>
                  <a:lnTo>
                    <a:pt x="644" y="239157"/>
                  </a:lnTo>
                  <a:lnTo>
                    <a:pt x="526" y="240166"/>
                  </a:lnTo>
                  <a:lnTo>
                    <a:pt x="415" y="241209"/>
                  </a:lnTo>
                  <a:lnTo>
                    <a:pt x="326" y="242252"/>
                  </a:lnTo>
                  <a:lnTo>
                    <a:pt x="237" y="243328"/>
                  </a:lnTo>
                  <a:lnTo>
                    <a:pt x="171" y="244438"/>
                  </a:lnTo>
                  <a:lnTo>
                    <a:pt x="112" y="245582"/>
                  </a:lnTo>
                  <a:lnTo>
                    <a:pt x="60" y="246726"/>
                  </a:lnTo>
                  <a:lnTo>
                    <a:pt x="31" y="247903"/>
                  </a:lnTo>
                  <a:lnTo>
                    <a:pt x="8" y="249081"/>
                  </a:lnTo>
                  <a:lnTo>
                    <a:pt x="1" y="250258"/>
                  </a:lnTo>
                  <a:lnTo>
                    <a:pt x="8" y="251469"/>
                  </a:lnTo>
                  <a:lnTo>
                    <a:pt x="31" y="252647"/>
                  </a:lnTo>
                  <a:lnTo>
                    <a:pt x="60" y="253824"/>
                  </a:lnTo>
                  <a:lnTo>
                    <a:pt x="112" y="254968"/>
                  </a:lnTo>
                  <a:lnTo>
                    <a:pt x="171" y="256078"/>
                  </a:lnTo>
                  <a:lnTo>
                    <a:pt x="237" y="257188"/>
                  </a:lnTo>
                  <a:lnTo>
                    <a:pt x="326" y="258265"/>
                  </a:lnTo>
                  <a:lnTo>
                    <a:pt x="415" y="259341"/>
                  </a:lnTo>
                  <a:lnTo>
                    <a:pt x="526" y="260384"/>
                  </a:lnTo>
                  <a:lnTo>
                    <a:pt x="644" y="261360"/>
                  </a:lnTo>
                  <a:lnTo>
                    <a:pt x="770" y="262336"/>
                  </a:lnTo>
                  <a:lnTo>
                    <a:pt x="910" y="263311"/>
                  </a:lnTo>
                  <a:lnTo>
                    <a:pt x="1058" y="264220"/>
                  </a:lnTo>
                  <a:lnTo>
                    <a:pt x="1220" y="265094"/>
                  </a:lnTo>
                  <a:lnTo>
                    <a:pt x="1390" y="265935"/>
                  </a:lnTo>
                  <a:lnTo>
                    <a:pt x="1568" y="266743"/>
                  </a:lnTo>
                  <a:lnTo>
                    <a:pt x="1752" y="267516"/>
                  </a:lnTo>
                  <a:lnTo>
                    <a:pt x="1945" y="268256"/>
                  </a:lnTo>
                  <a:lnTo>
                    <a:pt x="2152" y="268963"/>
                  </a:lnTo>
                  <a:lnTo>
                    <a:pt x="2359" y="269602"/>
                  </a:lnTo>
                  <a:lnTo>
                    <a:pt x="2580" y="270208"/>
                  </a:lnTo>
                  <a:lnTo>
                    <a:pt x="2802" y="270780"/>
                  </a:lnTo>
                  <a:lnTo>
                    <a:pt x="3038" y="271318"/>
                  </a:lnTo>
                  <a:lnTo>
                    <a:pt x="3275" y="271789"/>
                  </a:lnTo>
                  <a:lnTo>
                    <a:pt x="3526" y="272193"/>
                  </a:lnTo>
                  <a:lnTo>
                    <a:pt x="3777" y="272563"/>
                  </a:lnTo>
                  <a:lnTo>
                    <a:pt x="4036" y="272865"/>
                  </a:lnTo>
                  <a:lnTo>
                    <a:pt x="4295" y="273134"/>
                  </a:lnTo>
                  <a:lnTo>
                    <a:pt x="4568" y="273336"/>
                  </a:lnTo>
                  <a:lnTo>
                    <a:pt x="4842" y="273505"/>
                  </a:lnTo>
                  <a:lnTo>
                    <a:pt x="5115" y="273572"/>
                  </a:lnTo>
                  <a:lnTo>
                    <a:pt x="5396" y="273605"/>
                  </a:lnTo>
                  <a:lnTo>
                    <a:pt x="5677" y="273572"/>
                  </a:lnTo>
                  <a:lnTo>
                    <a:pt x="5950" y="273505"/>
                  </a:lnTo>
                  <a:lnTo>
                    <a:pt x="6216" y="273336"/>
                  </a:lnTo>
                  <a:lnTo>
                    <a:pt x="6482" y="273134"/>
                  </a:lnTo>
                  <a:lnTo>
                    <a:pt x="6741" y="272865"/>
                  </a:lnTo>
                  <a:lnTo>
                    <a:pt x="7000" y="272563"/>
                  </a:lnTo>
                  <a:lnTo>
                    <a:pt x="7251" y="272193"/>
                  </a:lnTo>
                  <a:lnTo>
                    <a:pt x="7495" y="271789"/>
                  </a:lnTo>
                  <a:lnTo>
                    <a:pt x="7731" y="271318"/>
                  </a:lnTo>
                  <a:lnTo>
                    <a:pt x="7968" y="270780"/>
                  </a:lnTo>
                  <a:lnTo>
                    <a:pt x="8190" y="270208"/>
                  </a:lnTo>
                  <a:lnTo>
                    <a:pt x="8411" y="269602"/>
                  </a:lnTo>
                  <a:lnTo>
                    <a:pt x="8618" y="268963"/>
                  </a:lnTo>
                  <a:lnTo>
                    <a:pt x="8825" y="268256"/>
                  </a:lnTo>
                  <a:lnTo>
                    <a:pt x="9025" y="267516"/>
                  </a:lnTo>
                  <a:lnTo>
                    <a:pt x="9209" y="266743"/>
                  </a:lnTo>
                  <a:lnTo>
                    <a:pt x="9387" y="265935"/>
                  </a:lnTo>
                  <a:lnTo>
                    <a:pt x="9557" y="265094"/>
                  </a:lnTo>
                  <a:lnTo>
                    <a:pt x="9719" y="264220"/>
                  </a:lnTo>
                  <a:lnTo>
                    <a:pt x="9867" y="263311"/>
                  </a:lnTo>
                  <a:lnTo>
                    <a:pt x="10008" y="262336"/>
                  </a:lnTo>
                  <a:lnTo>
                    <a:pt x="10141" y="261360"/>
                  </a:lnTo>
                  <a:lnTo>
                    <a:pt x="10259" y="260384"/>
                  </a:lnTo>
                  <a:lnTo>
                    <a:pt x="10370" y="259341"/>
                  </a:lnTo>
                  <a:lnTo>
                    <a:pt x="10466" y="258265"/>
                  </a:lnTo>
                  <a:lnTo>
                    <a:pt x="10554" y="257188"/>
                  </a:lnTo>
                  <a:lnTo>
                    <a:pt x="10621" y="256078"/>
                  </a:lnTo>
                  <a:lnTo>
                    <a:pt x="10687" y="254968"/>
                  </a:lnTo>
                  <a:lnTo>
                    <a:pt x="10732" y="253824"/>
                  </a:lnTo>
                  <a:lnTo>
                    <a:pt x="10769" y="252647"/>
                  </a:lnTo>
                  <a:lnTo>
                    <a:pt x="10791" y="251469"/>
                  </a:lnTo>
                  <a:lnTo>
                    <a:pt x="10798" y="250258"/>
                  </a:lnTo>
                  <a:lnTo>
                    <a:pt x="10791" y="249081"/>
                  </a:lnTo>
                  <a:lnTo>
                    <a:pt x="10769" y="247903"/>
                  </a:lnTo>
                  <a:lnTo>
                    <a:pt x="10732" y="246726"/>
                  </a:lnTo>
                  <a:lnTo>
                    <a:pt x="10687" y="245582"/>
                  </a:lnTo>
                  <a:lnTo>
                    <a:pt x="10621" y="244438"/>
                  </a:lnTo>
                  <a:lnTo>
                    <a:pt x="10554" y="243328"/>
                  </a:lnTo>
                  <a:lnTo>
                    <a:pt x="10466" y="242252"/>
                  </a:lnTo>
                  <a:lnTo>
                    <a:pt x="10370" y="241209"/>
                  </a:lnTo>
                  <a:lnTo>
                    <a:pt x="10259" y="240166"/>
                  </a:lnTo>
                  <a:lnTo>
                    <a:pt x="10141" y="239157"/>
                  </a:lnTo>
                  <a:lnTo>
                    <a:pt x="10008" y="238181"/>
                  </a:lnTo>
                  <a:lnTo>
                    <a:pt x="9867" y="237239"/>
                  </a:lnTo>
                  <a:lnTo>
                    <a:pt x="9719" y="236331"/>
                  </a:lnTo>
                  <a:lnTo>
                    <a:pt x="9557" y="235422"/>
                  </a:lnTo>
                  <a:lnTo>
                    <a:pt x="9387" y="234581"/>
                  </a:lnTo>
                  <a:lnTo>
                    <a:pt x="9209" y="233774"/>
                  </a:lnTo>
                  <a:lnTo>
                    <a:pt x="9025" y="233000"/>
                  </a:lnTo>
                  <a:lnTo>
                    <a:pt x="8825" y="232260"/>
                  </a:lnTo>
                  <a:lnTo>
                    <a:pt x="8618" y="231587"/>
                  </a:lnTo>
                  <a:lnTo>
                    <a:pt x="8411" y="230915"/>
                  </a:lnTo>
                  <a:lnTo>
                    <a:pt x="8190" y="230309"/>
                  </a:lnTo>
                  <a:lnTo>
                    <a:pt x="7968" y="229771"/>
                  </a:lnTo>
                  <a:lnTo>
                    <a:pt x="7731" y="229232"/>
                  </a:lnTo>
                  <a:lnTo>
                    <a:pt x="7495" y="228761"/>
                  </a:lnTo>
                  <a:lnTo>
                    <a:pt x="7251" y="228358"/>
                  </a:lnTo>
                  <a:lnTo>
                    <a:pt x="7000" y="227988"/>
                  </a:lnTo>
                  <a:lnTo>
                    <a:pt x="6741" y="227651"/>
                  </a:lnTo>
                  <a:lnTo>
                    <a:pt x="6482" y="227416"/>
                  </a:lnTo>
                  <a:lnTo>
                    <a:pt x="6216" y="227214"/>
                  </a:lnTo>
                  <a:lnTo>
                    <a:pt x="5950" y="227046"/>
                  </a:lnTo>
                  <a:lnTo>
                    <a:pt x="5677" y="226945"/>
                  </a:lnTo>
                  <a:close/>
                  <a:moveTo>
                    <a:pt x="5115" y="340384"/>
                  </a:moveTo>
                  <a:lnTo>
                    <a:pt x="4842" y="340485"/>
                  </a:lnTo>
                  <a:lnTo>
                    <a:pt x="4568" y="340653"/>
                  </a:lnTo>
                  <a:lnTo>
                    <a:pt x="4295" y="340855"/>
                  </a:lnTo>
                  <a:lnTo>
                    <a:pt x="4036" y="341124"/>
                  </a:lnTo>
                  <a:lnTo>
                    <a:pt x="3777" y="341426"/>
                  </a:lnTo>
                  <a:lnTo>
                    <a:pt x="3526" y="341797"/>
                  </a:lnTo>
                  <a:lnTo>
                    <a:pt x="3275" y="342200"/>
                  </a:lnTo>
                  <a:lnTo>
                    <a:pt x="3038" y="342671"/>
                  </a:lnTo>
                  <a:lnTo>
                    <a:pt x="2802" y="343209"/>
                  </a:lnTo>
                  <a:lnTo>
                    <a:pt x="2580" y="343748"/>
                  </a:lnTo>
                  <a:lnTo>
                    <a:pt x="2359" y="344387"/>
                  </a:lnTo>
                  <a:lnTo>
                    <a:pt x="2152" y="345026"/>
                  </a:lnTo>
                  <a:lnTo>
                    <a:pt x="1945" y="345733"/>
                  </a:lnTo>
                  <a:lnTo>
                    <a:pt x="1752" y="346439"/>
                  </a:lnTo>
                  <a:lnTo>
                    <a:pt x="1568" y="347213"/>
                  </a:lnTo>
                  <a:lnTo>
                    <a:pt x="1390" y="348054"/>
                  </a:lnTo>
                  <a:lnTo>
                    <a:pt x="1220" y="348895"/>
                  </a:lnTo>
                  <a:lnTo>
                    <a:pt x="1058" y="349770"/>
                  </a:lnTo>
                  <a:lnTo>
                    <a:pt x="910" y="350678"/>
                  </a:lnTo>
                  <a:lnTo>
                    <a:pt x="770" y="351620"/>
                  </a:lnTo>
                  <a:lnTo>
                    <a:pt x="644" y="352595"/>
                  </a:lnTo>
                  <a:lnTo>
                    <a:pt x="526" y="353605"/>
                  </a:lnTo>
                  <a:lnTo>
                    <a:pt x="415" y="354648"/>
                  </a:lnTo>
                  <a:lnTo>
                    <a:pt x="326" y="355724"/>
                  </a:lnTo>
                  <a:lnTo>
                    <a:pt x="237" y="356801"/>
                  </a:lnTo>
                  <a:lnTo>
                    <a:pt x="171" y="357911"/>
                  </a:lnTo>
                  <a:lnTo>
                    <a:pt x="112" y="359021"/>
                  </a:lnTo>
                  <a:lnTo>
                    <a:pt x="60" y="360165"/>
                  </a:lnTo>
                  <a:lnTo>
                    <a:pt x="31" y="361342"/>
                  </a:lnTo>
                  <a:lnTo>
                    <a:pt x="8" y="362520"/>
                  </a:lnTo>
                  <a:lnTo>
                    <a:pt x="1" y="363697"/>
                  </a:lnTo>
                  <a:lnTo>
                    <a:pt x="8" y="364908"/>
                  </a:lnTo>
                  <a:lnTo>
                    <a:pt x="31" y="366086"/>
                  </a:lnTo>
                  <a:lnTo>
                    <a:pt x="60" y="367263"/>
                  </a:lnTo>
                  <a:lnTo>
                    <a:pt x="112" y="368407"/>
                  </a:lnTo>
                  <a:lnTo>
                    <a:pt x="171" y="369517"/>
                  </a:lnTo>
                  <a:lnTo>
                    <a:pt x="237" y="370627"/>
                  </a:lnTo>
                  <a:lnTo>
                    <a:pt x="326" y="371704"/>
                  </a:lnTo>
                  <a:lnTo>
                    <a:pt x="415" y="372780"/>
                  </a:lnTo>
                  <a:lnTo>
                    <a:pt x="526" y="373823"/>
                  </a:lnTo>
                  <a:lnTo>
                    <a:pt x="644" y="374799"/>
                  </a:lnTo>
                  <a:lnTo>
                    <a:pt x="770" y="375808"/>
                  </a:lnTo>
                  <a:lnTo>
                    <a:pt x="910" y="376750"/>
                  </a:lnTo>
                  <a:lnTo>
                    <a:pt x="1058" y="377658"/>
                  </a:lnTo>
                  <a:lnTo>
                    <a:pt x="1220" y="378533"/>
                  </a:lnTo>
                  <a:lnTo>
                    <a:pt x="1390" y="379374"/>
                  </a:lnTo>
                  <a:lnTo>
                    <a:pt x="1568" y="380215"/>
                  </a:lnTo>
                  <a:lnTo>
                    <a:pt x="1752" y="380989"/>
                  </a:lnTo>
                  <a:lnTo>
                    <a:pt x="1945" y="381695"/>
                  </a:lnTo>
                  <a:lnTo>
                    <a:pt x="2152" y="382402"/>
                  </a:lnTo>
                  <a:lnTo>
                    <a:pt x="2359" y="383041"/>
                  </a:lnTo>
                  <a:lnTo>
                    <a:pt x="2580" y="383680"/>
                  </a:lnTo>
                  <a:lnTo>
                    <a:pt x="2802" y="384218"/>
                  </a:lnTo>
                  <a:lnTo>
                    <a:pt x="3038" y="384757"/>
                  </a:lnTo>
                  <a:lnTo>
                    <a:pt x="3275" y="385228"/>
                  </a:lnTo>
                  <a:lnTo>
                    <a:pt x="3526" y="385631"/>
                  </a:lnTo>
                  <a:lnTo>
                    <a:pt x="3777" y="386001"/>
                  </a:lnTo>
                  <a:lnTo>
                    <a:pt x="4036" y="386304"/>
                  </a:lnTo>
                  <a:lnTo>
                    <a:pt x="4295" y="386573"/>
                  </a:lnTo>
                  <a:lnTo>
                    <a:pt x="4568" y="386775"/>
                  </a:lnTo>
                  <a:lnTo>
                    <a:pt x="4842" y="386943"/>
                  </a:lnTo>
                  <a:lnTo>
                    <a:pt x="5115" y="387044"/>
                  </a:lnTo>
                  <a:lnTo>
                    <a:pt x="5677" y="387044"/>
                  </a:lnTo>
                  <a:lnTo>
                    <a:pt x="5950" y="386943"/>
                  </a:lnTo>
                  <a:lnTo>
                    <a:pt x="6216" y="386775"/>
                  </a:lnTo>
                  <a:lnTo>
                    <a:pt x="6482" y="386573"/>
                  </a:lnTo>
                  <a:lnTo>
                    <a:pt x="6741" y="386304"/>
                  </a:lnTo>
                  <a:lnTo>
                    <a:pt x="7000" y="386001"/>
                  </a:lnTo>
                  <a:lnTo>
                    <a:pt x="7251" y="385631"/>
                  </a:lnTo>
                  <a:lnTo>
                    <a:pt x="7495" y="385228"/>
                  </a:lnTo>
                  <a:lnTo>
                    <a:pt x="7731" y="384757"/>
                  </a:lnTo>
                  <a:lnTo>
                    <a:pt x="7968" y="384218"/>
                  </a:lnTo>
                  <a:lnTo>
                    <a:pt x="8190" y="383680"/>
                  </a:lnTo>
                  <a:lnTo>
                    <a:pt x="8411" y="383041"/>
                  </a:lnTo>
                  <a:lnTo>
                    <a:pt x="8618" y="382402"/>
                  </a:lnTo>
                  <a:lnTo>
                    <a:pt x="8825" y="381695"/>
                  </a:lnTo>
                  <a:lnTo>
                    <a:pt x="9025" y="380989"/>
                  </a:lnTo>
                  <a:lnTo>
                    <a:pt x="9209" y="380215"/>
                  </a:lnTo>
                  <a:lnTo>
                    <a:pt x="9387" y="379374"/>
                  </a:lnTo>
                  <a:lnTo>
                    <a:pt x="9557" y="378533"/>
                  </a:lnTo>
                  <a:lnTo>
                    <a:pt x="9719" y="377658"/>
                  </a:lnTo>
                  <a:lnTo>
                    <a:pt x="9867" y="376750"/>
                  </a:lnTo>
                  <a:lnTo>
                    <a:pt x="10008" y="375808"/>
                  </a:lnTo>
                  <a:lnTo>
                    <a:pt x="10141" y="374799"/>
                  </a:lnTo>
                  <a:lnTo>
                    <a:pt x="10259" y="373823"/>
                  </a:lnTo>
                  <a:lnTo>
                    <a:pt x="10370" y="372780"/>
                  </a:lnTo>
                  <a:lnTo>
                    <a:pt x="10466" y="371704"/>
                  </a:lnTo>
                  <a:lnTo>
                    <a:pt x="10554" y="370627"/>
                  </a:lnTo>
                  <a:lnTo>
                    <a:pt x="10621" y="369517"/>
                  </a:lnTo>
                  <a:lnTo>
                    <a:pt x="10687" y="368407"/>
                  </a:lnTo>
                  <a:lnTo>
                    <a:pt x="10732" y="367263"/>
                  </a:lnTo>
                  <a:lnTo>
                    <a:pt x="10769" y="366086"/>
                  </a:lnTo>
                  <a:lnTo>
                    <a:pt x="10791" y="364908"/>
                  </a:lnTo>
                  <a:lnTo>
                    <a:pt x="10798" y="363697"/>
                  </a:lnTo>
                  <a:lnTo>
                    <a:pt x="10791" y="362520"/>
                  </a:lnTo>
                  <a:lnTo>
                    <a:pt x="10769" y="361342"/>
                  </a:lnTo>
                  <a:lnTo>
                    <a:pt x="10732" y="360165"/>
                  </a:lnTo>
                  <a:lnTo>
                    <a:pt x="10687" y="359021"/>
                  </a:lnTo>
                  <a:lnTo>
                    <a:pt x="10621" y="357911"/>
                  </a:lnTo>
                  <a:lnTo>
                    <a:pt x="10554" y="356801"/>
                  </a:lnTo>
                  <a:lnTo>
                    <a:pt x="10466" y="355724"/>
                  </a:lnTo>
                  <a:lnTo>
                    <a:pt x="10370" y="354648"/>
                  </a:lnTo>
                  <a:lnTo>
                    <a:pt x="10259" y="353605"/>
                  </a:lnTo>
                  <a:lnTo>
                    <a:pt x="10141" y="352595"/>
                  </a:lnTo>
                  <a:lnTo>
                    <a:pt x="10008" y="351620"/>
                  </a:lnTo>
                  <a:lnTo>
                    <a:pt x="9867" y="350678"/>
                  </a:lnTo>
                  <a:lnTo>
                    <a:pt x="9719" y="349770"/>
                  </a:lnTo>
                  <a:lnTo>
                    <a:pt x="9557" y="348895"/>
                  </a:lnTo>
                  <a:lnTo>
                    <a:pt x="9387" y="348054"/>
                  </a:lnTo>
                  <a:lnTo>
                    <a:pt x="9209" y="347213"/>
                  </a:lnTo>
                  <a:lnTo>
                    <a:pt x="9025" y="346439"/>
                  </a:lnTo>
                  <a:lnTo>
                    <a:pt x="8825" y="345733"/>
                  </a:lnTo>
                  <a:lnTo>
                    <a:pt x="8618" y="345026"/>
                  </a:lnTo>
                  <a:lnTo>
                    <a:pt x="8411" y="344387"/>
                  </a:lnTo>
                  <a:lnTo>
                    <a:pt x="8190" y="343748"/>
                  </a:lnTo>
                  <a:lnTo>
                    <a:pt x="7968" y="343209"/>
                  </a:lnTo>
                  <a:lnTo>
                    <a:pt x="7731" y="342671"/>
                  </a:lnTo>
                  <a:lnTo>
                    <a:pt x="7495" y="342200"/>
                  </a:lnTo>
                  <a:lnTo>
                    <a:pt x="7251" y="341797"/>
                  </a:lnTo>
                  <a:lnTo>
                    <a:pt x="7000" y="341426"/>
                  </a:lnTo>
                  <a:lnTo>
                    <a:pt x="6741" y="341124"/>
                  </a:lnTo>
                  <a:lnTo>
                    <a:pt x="6482" y="340855"/>
                  </a:lnTo>
                  <a:lnTo>
                    <a:pt x="6216" y="340653"/>
                  </a:lnTo>
                  <a:lnTo>
                    <a:pt x="5950" y="340485"/>
                  </a:lnTo>
                  <a:lnTo>
                    <a:pt x="5677" y="340384"/>
                  </a:lnTo>
                  <a:close/>
                  <a:moveTo>
                    <a:pt x="5396" y="453822"/>
                  </a:moveTo>
                  <a:lnTo>
                    <a:pt x="5115" y="453856"/>
                  </a:lnTo>
                  <a:lnTo>
                    <a:pt x="4842" y="453957"/>
                  </a:lnTo>
                  <a:lnTo>
                    <a:pt x="4568" y="454092"/>
                  </a:lnTo>
                  <a:lnTo>
                    <a:pt x="4295" y="454293"/>
                  </a:lnTo>
                  <a:lnTo>
                    <a:pt x="4036" y="454562"/>
                  </a:lnTo>
                  <a:lnTo>
                    <a:pt x="3777" y="454865"/>
                  </a:lnTo>
                  <a:lnTo>
                    <a:pt x="3526" y="455235"/>
                  </a:lnTo>
                  <a:lnTo>
                    <a:pt x="3275" y="455639"/>
                  </a:lnTo>
                  <a:lnTo>
                    <a:pt x="3038" y="456110"/>
                  </a:lnTo>
                  <a:lnTo>
                    <a:pt x="2802" y="456615"/>
                  </a:lnTo>
                  <a:lnTo>
                    <a:pt x="2580" y="457153"/>
                  </a:lnTo>
                  <a:lnTo>
                    <a:pt x="2359" y="457758"/>
                  </a:lnTo>
                  <a:lnTo>
                    <a:pt x="2152" y="458398"/>
                  </a:lnTo>
                  <a:lnTo>
                    <a:pt x="1945" y="459070"/>
                  </a:lnTo>
                  <a:lnTo>
                    <a:pt x="1752" y="459811"/>
                  </a:lnTo>
                  <a:lnTo>
                    <a:pt x="1568" y="460551"/>
                  </a:lnTo>
                  <a:lnTo>
                    <a:pt x="1390" y="461358"/>
                  </a:lnTo>
                  <a:lnTo>
                    <a:pt x="1220" y="462199"/>
                  </a:lnTo>
                  <a:lnTo>
                    <a:pt x="1058" y="463074"/>
                  </a:lnTo>
                  <a:lnTo>
                    <a:pt x="910" y="463982"/>
                  </a:lnTo>
                  <a:lnTo>
                    <a:pt x="770" y="464924"/>
                  </a:lnTo>
                  <a:lnTo>
                    <a:pt x="644" y="465900"/>
                  </a:lnTo>
                  <a:lnTo>
                    <a:pt x="526" y="466875"/>
                  </a:lnTo>
                  <a:lnTo>
                    <a:pt x="415" y="467918"/>
                  </a:lnTo>
                  <a:lnTo>
                    <a:pt x="326" y="468961"/>
                  </a:lnTo>
                  <a:lnTo>
                    <a:pt x="237" y="470038"/>
                  </a:lnTo>
                  <a:lnTo>
                    <a:pt x="171" y="471148"/>
                  </a:lnTo>
                  <a:lnTo>
                    <a:pt x="112" y="472258"/>
                  </a:lnTo>
                  <a:lnTo>
                    <a:pt x="60" y="473402"/>
                  </a:lnTo>
                  <a:lnTo>
                    <a:pt x="31" y="474579"/>
                  </a:lnTo>
                  <a:lnTo>
                    <a:pt x="8" y="475757"/>
                  </a:lnTo>
                  <a:lnTo>
                    <a:pt x="1" y="476934"/>
                  </a:lnTo>
                  <a:lnTo>
                    <a:pt x="8" y="478179"/>
                  </a:lnTo>
                  <a:lnTo>
                    <a:pt x="31" y="479356"/>
                  </a:lnTo>
                  <a:lnTo>
                    <a:pt x="60" y="480534"/>
                  </a:lnTo>
                  <a:lnTo>
                    <a:pt x="112" y="481711"/>
                  </a:lnTo>
                  <a:lnTo>
                    <a:pt x="171" y="482855"/>
                  </a:lnTo>
                  <a:lnTo>
                    <a:pt x="237" y="483965"/>
                  </a:lnTo>
                  <a:lnTo>
                    <a:pt x="326" y="485075"/>
                  </a:lnTo>
                  <a:lnTo>
                    <a:pt x="415" y="486152"/>
                  </a:lnTo>
                  <a:lnTo>
                    <a:pt x="526" y="487195"/>
                  </a:lnTo>
                  <a:lnTo>
                    <a:pt x="644" y="488204"/>
                  </a:lnTo>
                  <a:lnTo>
                    <a:pt x="770" y="489179"/>
                  </a:lnTo>
                  <a:lnTo>
                    <a:pt x="910" y="490155"/>
                  </a:lnTo>
                  <a:lnTo>
                    <a:pt x="1058" y="491063"/>
                  </a:lnTo>
                  <a:lnTo>
                    <a:pt x="1220" y="491972"/>
                  </a:lnTo>
                  <a:lnTo>
                    <a:pt x="1390" y="492813"/>
                  </a:lnTo>
                  <a:lnTo>
                    <a:pt x="1568" y="493620"/>
                  </a:lnTo>
                  <a:lnTo>
                    <a:pt x="1752" y="494394"/>
                  </a:lnTo>
                  <a:lnTo>
                    <a:pt x="1945" y="495134"/>
                  </a:lnTo>
                  <a:lnTo>
                    <a:pt x="2152" y="495840"/>
                  </a:lnTo>
                  <a:lnTo>
                    <a:pt x="2359" y="496513"/>
                  </a:lnTo>
                  <a:lnTo>
                    <a:pt x="2580" y="497119"/>
                  </a:lnTo>
                  <a:lnTo>
                    <a:pt x="2802" y="497691"/>
                  </a:lnTo>
                  <a:lnTo>
                    <a:pt x="3038" y="498195"/>
                  </a:lnTo>
                  <a:lnTo>
                    <a:pt x="3275" y="498666"/>
                  </a:lnTo>
                  <a:lnTo>
                    <a:pt x="3526" y="499104"/>
                  </a:lnTo>
                  <a:lnTo>
                    <a:pt x="3777" y="499474"/>
                  </a:lnTo>
                  <a:lnTo>
                    <a:pt x="4036" y="499777"/>
                  </a:lnTo>
                  <a:lnTo>
                    <a:pt x="4295" y="500046"/>
                  </a:lnTo>
                  <a:lnTo>
                    <a:pt x="4568" y="500248"/>
                  </a:lnTo>
                  <a:lnTo>
                    <a:pt x="4842" y="500382"/>
                  </a:lnTo>
                  <a:lnTo>
                    <a:pt x="5115" y="500483"/>
                  </a:lnTo>
                  <a:lnTo>
                    <a:pt x="5396" y="500517"/>
                  </a:lnTo>
                  <a:lnTo>
                    <a:pt x="5677" y="500483"/>
                  </a:lnTo>
                  <a:lnTo>
                    <a:pt x="5950" y="500382"/>
                  </a:lnTo>
                  <a:lnTo>
                    <a:pt x="6216" y="500248"/>
                  </a:lnTo>
                  <a:lnTo>
                    <a:pt x="6482" y="500046"/>
                  </a:lnTo>
                  <a:lnTo>
                    <a:pt x="6741" y="499777"/>
                  </a:lnTo>
                  <a:lnTo>
                    <a:pt x="7000" y="499474"/>
                  </a:lnTo>
                  <a:lnTo>
                    <a:pt x="7251" y="499104"/>
                  </a:lnTo>
                  <a:lnTo>
                    <a:pt x="7495" y="498666"/>
                  </a:lnTo>
                  <a:lnTo>
                    <a:pt x="7731" y="498195"/>
                  </a:lnTo>
                  <a:lnTo>
                    <a:pt x="7968" y="497691"/>
                  </a:lnTo>
                  <a:lnTo>
                    <a:pt x="8190" y="497119"/>
                  </a:lnTo>
                  <a:lnTo>
                    <a:pt x="8411" y="496513"/>
                  </a:lnTo>
                  <a:lnTo>
                    <a:pt x="8618" y="495840"/>
                  </a:lnTo>
                  <a:lnTo>
                    <a:pt x="8825" y="495134"/>
                  </a:lnTo>
                  <a:lnTo>
                    <a:pt x="9025" y="494394"/>
                  </a:lnTo>
                  <a:lnTo>
                    <a:pt x="9209" y="493620"/>
                  </a:lnTo>
                  <a:lnTo>
                    <a:pt x="9387" y="492813"/>
                  </a:lnTo>
                  <a:lnTo>
                    <a:pt x="9557" y="491972"/>
                  </a:lnTo>
                  <a:lnTo>
                    <a:pt x="9719" y="491063"/>
                  </a:lnTo>
                  <a:lnTo>
                    <a:pt x="9867" y="490155"/>
                  </a:lnTo>
                  <a:lnTo>
                    <a:pt x="10008" y="489179"/>
                  </a:lnTo>
                  <a:lnTo>
                    <a:pt x="10141" y="488204"/>
                  </a:lnTo>
                  <a:lnTo>
                    <a:pt x="10259" y="487195"/>
                  </a:lnTo>
                  <a:lnTo>
                    <a:pt x="10370" y="486152"/>
                  </a:lnTo>
                  <a:lnTo>
                    <a:pt x="10466" y="485075"/>
                  </a:lnTo>
                  <a:lnTo>
                    <a:pt x="10554" y="483965"/>
                  </a:lnTo>
                  <a:lnTo>
                    <a:pt x="10621" y="482855"/>
                  </a:lnTo>
                  <a:lnTo>
                    <a:pt x="10687" y="481711"/>
                  </a:lnTo>
                  <a:lnTo>
                    <a:pt x="10732" y="480534"/>
                  </a:lnTo>
                  <a:lnTo>
                    <a:pt x="10769" y="479356"/>
                  </a:lnTo>
                  <a:lnTo>
                    <a:pt x="10791" y="478179"/>
                  </a:lnTo>
                  <a:lnTo>
                    <a:pt x="10798" y="476934"/>
                  </a:lnTo>
                  <a:lnTo>
                    <a:pt x="10791" y="475757"/>
                  </a:lnTo>
                  <a:lnTo>
                    <a:pt x="10769" y="474579"/>
                  </a:lnTo>
                  <a:lnTo>
                    <a:pt x="10732" y="473402"/>
                  </a:lnTo>
                  <a:lnTo>
                    <a:pt x="10687" y="472258"/>
                  </a:lnTo>
                  <a:lnTo>
                    <a:pt x="10621" y="471148"/>
                  </a:lnTo>
                  <a:lnTo>
                    <a:pt x="10554" y="470038"/>
                  </a:lnTo>
                  <a:lnTo>
                    <a:pt x="10466" y="468961"/>
                  </a:lnTo>
                  <a:lnTo>
                    <a:pt x="10370" y="467918"/>
                  </a:lnTo>
                  <a:lnTo>
                    <a:pt x="10259" y="466875"/>
                  </a:lnTo>
                  <a:lnTo>
                    <a:pt x="10141" y="465900"/>
                  </a:lnTo>
                  <a:lnTo>
                    <a:pt x="10008" y="464924"/>
                  </a:lnTo>
                  <a:lnTo>
                    <a:pt x="9867" y="463982"/>
                  </a:lnTo>
                  <a:lnTo>
                    <a:pt x="9719" y="463074"/>
                  </a:lnTo>
                  <a:lnTo>
                    <a:pt x="9557" y="462199"/>
                  </a:lnTo>
                  <a:lnTo>
                    <a:pt x="9387" y="461358"/>
                  </a:lnTo>
                  <a:lnTo>
                    <a:pt x="9209" y="460551"/>
                  </a:lnTo>
                  <a:lnTo>
                    <a:pt x="9025" y="459811"/>
                  </a:lnTo>
                  <a:lnTo>
                    <a:pt x="8825" y="459070"/>
                  </a:lnTo>
                  <a:lnTo>
                    <a:pt x="8618" y="458398"/>
                  </a:lnTo>
                  <a:lnTo>
                    <a:pt x="8411" y="457758"/>
                  </a:lnTo>
                  <a:lnTo>
                    <a:pt x="8190" y="457153"/>
                  </a:lnTo>
                  <a:lnTo>
                    <a:pt x="7968" y="456615"/>
                  </a:lnTo>
                  <a:lnTo>
                    <a:pt x="7731" y="456110"/>
                  </a:lnTo>
                  <a:lnTo>
                    <a:pt x="7495" y="455639"/>
                  </a:lnTo>
                  <a:lnTo>
                    <a:pt x="7251" y="455235"/>
                  </a:lnTo>
                  <a:lnTo>
                    <a:pt x="7000" y="454865"/>
                  </a:lnTo>
                  <a:lnTo>
                    <a:pt x="6741" y="454562"/>
                  </a:lnTo>
                  <a:lnTo>
                    <a:pt x="6482" y="454293"/>
                  </a:lnTo>
                  <a:lnTo>
                    <a:pt x="6216" y="454092"/>
                  </a:lnTo>
                  <a:lnTo>
                    <a:pt x="5950" y="453957"/>
                  </a:lnTo>
                  <a:lnTo>
                    <a:pt x="5677" y="453856"/>
                  </a:lnTo>
                  <a:lnTo>
                    <a:pt x="5396" y="453822"/>
                  </a:lnTo>
                  <a:close/>
                  <a:moveTo>
                    <a:pt x="5115" y="567059"/>
                  </a:moveTo>
                  <a:lnTo>
                    <a:pt x="4842" y="567160"/>
                  </a:lnTo>
                  <a:lnTo>
                    <a:pt x="4568" y="567328"/>
                  </a:lnTo>
                  <a:lnTo>
                    <a:pt x="4295" y="567530"/>
                  </a:lnTo>
                  <a:lnTo>
                    <a:pt x="4036" y="567766"/>
                  </a:lnTo>
                  <a:lnTo>
                    <a:pt x="3777" y="568102"/>
                  </a:lnTo>
                  <a:lnTo>
                    <a:pt x="3526" y="568472"/>
                  </a:lnTo>
                  <a:lnTo>
                    <a:pt x="3275" y="568876"/>
                  </a:lnTo>
                  <a:lnTo>
                    <a:pt x="3038" y="569347"/>
                  </a:lnTo>
                  <a:lnTo>
                    <a:pt x="2802" y="569885"/>
                  </a:lnTo>
                  <a:lnTo>
                    <a:pt x="2580" y="570423"/>
                  </a:lnTo>
                  <a:lnTo>
                    <a:pt x="2359" y="571029"/>
                  </a:lnTo>
                  <a:lnTo>
                    <a:pt x="2152" y="571702"/>
                  </a:lnTo>
                  <a:lnTo>
                    <a:pt x="1945" y="572408"/>
                  </a:lnTo>
                  <a:lnTo>
                    <a:pt x="1752" y="573115"/>
                  </a:lnTo>
                  <a:lnTo>
                    <a:pt x="1568" y="573889"/>
                  </a:lnTo>
                  <a:lnTo>
                    <a:pt x="1390" y="574730"/>
                  </a:lnTo>
                  <a:lnTo>
                    <a:pt x="1220" y="575571"/>
                  </a:lnTo>
                  <a:lnTo>
                    <a:pt x="1058" y="576445"/>
                  </a:lnTo>
                  <a:lnTo>
                    <a:pt x="910" y="577354"/>
                  </a:lnTo>
                  <a:lnTo>
                    <a:pt x="770" y="578296"/>
                  </a:lnTo>
                  <a:lnTo>
                    <a:pt x="644" y="579271"/>
                  </a:lnTo>
                  <a:lnTo>
                    <a:pt x="526" y="580280"/>
                  </a:lnTo>
                  <a:lnTo>
                    <a:pt x="415" y="581323"/>
                  </a:lnTo>
                  <a:lnTo>
                    <a:pt x="326" y="582400"/>
                  </a:lnTo>
                  <a:lnTo>
                    <a:pt x="237" y="583476"/>
                  </a:lnTo>
                  <a:lnTo>
                    <a:pt x="171" y="584586"/>
                  </a:lnTo>
                  <a:lnTo>
                    <a:pt x="112" y="585697"/>
                  </a:lnTo>
                  <a:lnTo>
                    <a:pt x="60" y="586840"/>
                  </a:lnTo>
                  <a:lnTo>
                    <a:pt x="31" y="588018"/>
                  </a:lnTo>
                  <a:lnTo>
                    <a:pt x="8" y="589195"/>
                  </a:lnTo>
                  <a:lnTo>
                    <a:pt x="1" y="590373"/>
                  </a:lnTo>
                  <a:lnTo>
                    <a:pt x="8" y="591618"/>
                  </a:lnTo>
                  <a:lnTo>
                    <a:pt x="31" y="592795"/>
                  </a:lnTo>
                  <a:lnTo>
                    <a:pt x="60" y="593972"/>
                  </a:lnTo>
                  <a:lnTo>
                    <a:pt x="112" y="595150"/>
                  </a:lnTo>
                  <a:lnTo>
                    <a:pt x="171" y="596294"/>
                  </a:lnTo>
                  <a:lnTo>
                    <a:pt x="237" y="597404"/>
                  </a:lnTo>
                  <a:lnTo>
                    <a:pt x="326" y="598480"/>
                  </a:lnTo>
                  <a:lnTo>
                    <a:pt x="415" y="599557"/>
                  </a:lnTo>
                  <a:lnTo>
                    <a:pt x="526" y="600600"/>
                  </a:lnTo>
                  <a:lnTo>
                    <a:pt x="644" y="601609"/>
                  </a:lnTo>
                  <a:lnTo>
                    <a:pt x="770" y="602585"/>
                  </a:lnTo>
                  <a:lnTo>
                    <a:pt x="910" y="603527"/>
                  </a:lnTo>
                  <a:lnTo>
                    <a:pt x="1058" y="604435"/>
                  </a:lnTo>
                  <a:lnTo>
                    <a:pt x="1220" y="605310"/>
                  </a:lnTo>
                  <a:lnTo>
                    <a:pt x="1390" y="606151"/>
                  </a:lnTo>
                  <a:lnTo>
                    <a:pt x="1568" y="606958"/>
                  </a:lnTo>
                  <a:lnTo>
                    <a:pt x="1752" y="607732"/>
                  </a:lnTo>
                  <a:lnTo>
                    <a:pt x="1945" y="608472"/>
                  </a:lnTo>
                  <a:lnTo>
                    <a:pt x="2152" y="609145"/>
                  </a:lnTo>
                  <a:lnTo>
                    <a:pt x="2359" y="609784"/>
                  </a:lnTo>
                  <a:lnTo>
                    <a:pt x="2580" y="610389"/>
                  </a:lnTo>
                  <a:lnTo>
                    <a:pt x="2802" y="610961"/>
                  </a:lnTo>
                  <a:lnTo>
                    <a:pt x="3038" y="611466"/>
                  </a:lnTo>
                  <a:lnTo>
                    <a:pt x="3275" y="611937"/>
                  </a:lnTo>
                  <a:lnTo>
                    <a:pt x="3526" y="612341"/>
                  </a:lnTo>
                  <a:lnTo>
                    <a:pt x="3777" y="612711"/>
                  </a:lnTo>
                  <a:lnTo>
                    <a:pt x="4036" y="613013"/>
                  </a:lnTo>
                  <a:lnTo>
                    <a:pt x="4295" y="613249"/>
                  </a:lnTo>
                  <a:lnTo>
                    <a:pt x="4568" y="613451"/>
                  </a:lnTo>
                  <a:lnTo>
                    <a:pt x="4842" y="613619"/>
                  </a:lnTo>
                  <a:lnTo>
                    <a:pt x="5115" y="613686"/>
                  </a:lnTo>
                  <a:lnTo>
                    <a:pt x="5396" y="613720"/>
                  </a:lnTo>
                  <a:lnTo>
                    <a:pt x="5677" y="613686"/>
                  </a:lnTo>
                  <a:lnTo>
                    <a:pt x="5950" y="613619"/>
                  </a:lnTo>
                  <a:lnTo>
                    <a:pt x="6216" y="613451"/>
                  </a:lnTo>
                  <a:lnTo>
                    <a:pt x="6482" y="613249"/>
                  </a:lnTo>
                  <a:lnTo>
                    <a:pt x="6741" y="613013"/>
                  </a:lnTo>
                  <a:lnTo>
                    <a:pt x="7000" y="612711"/>
                  </a:lnTo>
                  <a:lnTo>
                    <a:pt x="7251" y="612341"/>
                  </a:lnTo>
                  <a:lnTo>
                    <a:pt x="7495" y="611937"/>
                  </a:lnTo>
                  <a:lnTo>
                    <a:pt x="7731" y="611466"/>
                  </a:lnTo>
                  <a:lnTo>
                    <a:pt x="7968" y="610961"/>
                  </a:lnTo>
                  <a:lnTo>
                    <a:pt x="8190" y="610389"/>
                  </a:lnTo>
                  <a:lnTo>
                    <a:pt x="8411" y="609784"/>
                  </a:lnTo>
                  <a:lnTo>
                    <a:pt x="8618" y="609145"/>
                  </a:lnTo>
                  <a:lnTo>
                    <a:pt x="8825" y="608472"/>
                  </a:lnTo>
                  <a:lnTo>
                    <a:pt x="9025" y="607732"/>
                  </a:lnTo>
                  <a:lnTo>
                    <a:pt x="9209" y="606958"/>
                  </a:lnTo>
                  <a:lnTo>
                    <a:pt x="9387" y="606151"/>
                  </a:lnTo>
                  <a:lnTo>
                    <a:pt x="9557" y="605310"/>
                  </a:lnTo>
                  <a:lnTo>
                    <a:pt x="9719" y="604435"/>
                  </a:lnTo>
                  <a:lnTo>
                    <a:pt x="9867" y="603527"/>
                  </a:lnTo>
                  <a:lnTo>
                    <a:pt x="10008" y="602585"/>
                  </a:lnTo>
                  <a:lnTo>
                    <a:pt x="10141" y="601609"/>
                  </a:lnTo>
                  <a:lnTo>
                    <a:pt x="10259" y="600600"/>
                  </a:lnTo>
                  <a:lnTo>
                    <a:pt x="10370" y="599557"/>
                  </a:lnTo>
                  <a:lnTo>
                    <a:pt x="10466" y="598480"/>
                  </a:lnTo>
                  <a:lnTo>
                    <a:pt x="10554" y="597404"/>
                  </a:lnTo>
                  <a:lnTo>
                    <a:pt x="10621" y="596294"/>
                  </a:lnTo>
                  <a:lnTo>
                    <a:pt x="10687" y="595150"/>
                  </a:lnTo>
                  <a:lnTo>
                    <a:pt x="10732" y="593972"/>
                  </a:lnTo>
                  <a:lnTo>
                    <a:pt x="10769" y="592795"/>
                  </a:lnTo>
                  <a:lnTo>
                    <a:pt x="10791" y="591618"/>
                  </a:lnTo>
                  <a:lnTo>
                    <a:pt x="10798" y="590373"/>
                  </a:lnTo>
                  <a:lnTo>
                    <a:pt x="10791" y="589195"/>
                  </a:lnTo>
                  <a:lnTo>
                    <a:pt x="10769" y="588018"/>
                  </a:lnTo>
                  <a:lnTo>
                    <a:pt x="10732" y="586840"/>
                  </a:lnTo>
                  <a:lnTo>
                    <a:pt x="10687" y="585697"/>
                  </a:lnTo>
                  <a:lnTo>
                    <a:pt x="10621" y="584586"/>
                  </a:lnTo>
                  <a:lnTo>
                    <a:pt x="10554" y="583476"/>
                  </a:lnTo>
                  <a:lnTo>
                    <a:pt x="10466" y="582400"/>
                  </a:lnTo>
                  <a:lnTo>
                    <a:pt x="10370" y="581323"/>
                  </a:lnTo>
                  <a:lnTo>
                    <a:pt x="10259" y="580280"/>
                  </a:lnTo>
                  <a:lnTo>
                    <a:pt x="10141" y="579271"/>
                  </a:lnTo>
                  <a:lnTo>
                    <a:pt x="10008" y="578296"/>
                  </a:lnTo>
                  <a:lnTo>
                    <a:pt x="9867" y="577354"/>
                  </a:lnTo>
                  <a:lnTo>
                    <a:pt x="9719" y="576445"/>
                  </a:lnTo>
                  <a:lnTo>
                    <a:pt x="9557" y="575571"/>
                  </a:lnTo>
                  <a:lnTo>
                    <a:pt x="9387" y="574730"/>
                  </a:lnTo>
                  <a:lnTo>
                    <a:pt x="9209" y="573889"/>
                  </a:lnTo>
                  <a:lnTo>
                    <a:pt x="9025" y="573115"/>
                  </a:lnTo>
                  <a:lnTo>
                    <a:pt x="8825" y="572408"/>
                  </a:lnTo>
                  <a:lnTo>
                    <a:pt x="8618" y="571702"/>
                  </a:lnTo>
                  <a:lnTo>
                    <a:pt x="8411" y="571029"/>
                  </a:lnTo>
                  <a:lnTo>
                    <a:pt x="8190" y="570423"/>
                  </a:lnTo>
                  <a:lnTo>
                    <a:pt x="7968" y="569885"/>
                  </a:lnTo>
                  <a:lnTo>
                    <a:pt x="7731" y="569347"/>
                  </a:lnTo>
                  <a:lnTo>
                    <a:pt x="7495" y="568876"/>
                  </a:lnTo>
                  <a:lnTo>
                    <a:pt x="7251" y="568472"/>
                  </a:lnTo>
                  <a:lnTo>
                    <a:pt x="7000" y="568102"/>
                  </a:lnTo>
                  <a:lnTo>
                    <a:pt x="6741" y="567766"/>
                  </a:lnTo>
                  <a:lnTo>
                    <a:pt x="6482" y="567530"/>
                  </a:lnTo>
                  <a:lnTo>
                    <a:pt x="6216" y="567328"/>
                  </a:lnTo>
                  <a:lnTo>
                    <a:pt x="5950" y="567160"/>
                  </a:lnTo>
                  <a:lnTo>
                    <a:pt x="5677"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3"/>
            <p:cNvSpPr/>
            <p:nvPr/>
          </p:nvSpPr>
          <p:spPr>
            <a:xfrm>
              <a:off x="2244887" y="931941"/>
              <a:ext cx="30377" cy="405055"/>
            </a:xfrm>
            <a:custGeom>
              <a:rect b="b" l="l" r="r" t="t"/>
              <a:pathLst>
                <a:path extrusionOk="0" h="613720" w="10791">
                  <a:moveTo>
                    <a:pt x="5395" y="0"/>
                  </a:moveTo>
                  <a:lnTo>
                    <a:pt x="5114" y="34"/>
                  </a:lnTo>
                  <a:lnTo>
                    <a:pt x="4841" y="135"/>
                  </a:lnTo>
                  <a:lnTo>
                    <a:pt x="4568" y="269"/>
                  </a:lnTo>
                  <a:lnTo>
                    <a:pt x="4294" y="471"/>
                  </a:lnTo>
                  <a:lnTo>
                    <a:pt x="4035" y="740"/>
                  </a:lnTo>
                  <a:lnTo>
                    <a:pt x="3777" y="1043"/>
                  </a:lnTo>
                  <a:lnTo>
                    <a:pt x="3526" y="1413"/>
                  </a:lnTo>
                  <a:lnTo>
                    <a:pt x="3274" y="1850"/>
                  </a:lnTo>
                  <a:lnTo>
                    <a:pt x="3038" y="2321"/>
                  </a:lnTo>
                  <a:lnTo>
                    <a:pt x="2801" y="2826"/>
                  </a:lnTo>
                  <a:lnTo>
                    <a:pt x="2580" y="3398"/>
                  </a:lnTo>
                  <a:lnTo>
                    <a:pt x="2358" y="4003"/>
                  </a:lnTo>
                  <a:lnTo>
                    <a:pt x="2151" y="4643"/>
                  </a:lnTo>
                  <a:lnTo>
                    <a:pt x="1944" y="5349"/>
                  </a:lnTo>
                  <a:lnTo>
                    <a:pt x="1752" y="6089"/>
                  </a:lnTo>
                  <a:lnTo>
                    <a:pt x="1560" y="6863"/>
                  </a:lnTo>
                  <a:lnTo>
                    <a:pt x="1382" y="7670"/>
                  </a:lnTo>
                  <a:lnTo>
                    <a:pt x="1220" y="8511"/>
                  </a:lnTo>
                  <a:lnTo>
                    <a:pt x="1057" y="9420"/>
                  </a:lnTo>
                  <a:lnTo>
                    <a:pt x="909" y="10328"/>
                  </a:lnTo>
                  <a:lnTo>
                    <a:pt x="769" y="11270"/>
                  </a:lnTo>
                  <a:lnTo>
                    <a:pt x="643" y="12245"/>
                  </a:lnTo>
                  <a:lnTo>
                    <a:pt x="525" y="13255"/>
                  </a:lnTo>
                  <a:lnTo>
                    <a:pt x="414" y="14298"/>
                  </a:lnTo>
                  <a:lnTo>
                    <a:pt x="318" y="15340"/>
                  </a:lnTo>
                  <a:lnTo>
                    <a:pt x="237" y="16417"/>
                  </a:lnTo>
                  <a:lnTo>
                    <a:pt x="163" y="17527"/>
                  </a:lnTo>
                  <a:lnTo>
                    <a:pt x="104" y="18671"/>
                  </a:lnTo>
                  <a:lnTo>
                    <a:pt x="59" y="19815"/>
                  </a:lnTo>
                  <a:lnTo>
                    <a:pt x="30" y="20959"/>
                  </a:lnTo>
                  <a:lnTo>
                    <a:pt x="8" y="22136"/>
                  </a:lnTo>
                  <a:lnTo>
                    <a:pt x="0" y="23347"/>
                  </a:lnTo>
                  <a:lnTo>
                    <a:pt x="8" y="24558"/>
                  </a:lnTo>
                  <a:lnTo>
                    <a:pt x="30" y="25736"/>
                  </a:lnTo>
                  <a:lnTo>
                    <a:pt x="59" y="26879"/>
                  </a:lnTo>
                  <a:lnTo>
                    <a:pt x="104" y="28023"/>
                  </a:lnTo>
                  <a:lnTo>
                    <a:pt x="163" y="29167"/>
                  </a:lnTo>
                  <a:lnTo>
                    <a:pt x="237" y="30277"/>
                  </a:lnTo>
                  <a:lnTo>
                    <a:pt x="318" y="31354"/>
                  </a:lnTo>
                  <a:lnTo>
                    <a:pt x="414" y="32397"/>
                  </a:lnTo>
                  <a:lnTo>
                    <a:pt x="525" y="33440"/>
                  </a:lnTo>
                  <a:lnTo>
                    <a:pt x="643" y="34449"/>
                  </a:lnTo>
                  <a:lnTo>
                    <a:pt x="769" y="35424"/>
                  </a:lnTo>
                  <a:lnTo>
                    <a:pt x="909" y="36366"/>
                  </a:lnTo>
                  <a:lnTo>
                    <a:pt x="1057" y="37275"/>
                  </a:lnTo>
                  <a:lnTo>
                    <a:pt x="1220" y="38183"/>
                  </a:lnTo>
                  <a:lnTo>
                    <a:pt x="1382" y="39024"/>
                  </a:lnTo>
                  <a:lnTo>
                    <a:pt x="1560" y="39831"/>
                  </a:lnTo>
                  <a:lnTo>
                    <a:pt x="1752" y="40605"/>
                  </a:lnTo>
                  <a:lnTo>
                    <a:pt x="1944" y="41345"/>
                  </a:lnTo>
                  <a:lnTo>
                    <a:pt x="2151" y="42052"/>
                  </a:lnTo>
                  <a:lnTo>
                    <a:pt x="2358" y="42691"/>
                  </a:lnTo>
                  <a:lnTo>
                    <a:pt x="2580" y="43296"/>
                  </a:lnTo>
                  <a:lnTo>
                    <a:pt x="2801" y="43868"/>
                  </a:lnTo>
                  <a:lnTo>
                    <a:pt x="3038" y="44373"/>
                  </a:lnTo>
                  <a:lnTo>
                    <a:pt x="3274" y="44844"/>
                  </a:lnTo>
                  <a:lnTo>
                    <a:pt x="3526" y="45281"/>
                  </a:lnTo>
                  <a:lnTo>
                    <a:pt x="3777" y="45651"/>
                  </a:lnTo>
                  <a:lnTo>
                    <a:pt x="4035" y="45954"/>
                  </a:lnTo>
                  <a:lnTo>
                    <a:pt x="4294" y="46223"/>
                  </a:lnTo>
                  <a:lnTo>
                    <a:pt x="4568" y="46425"/>
                  </a:lnTo>
                  <a:lnTo>
                    <a:pt x="4841" y="46560"/>
                  </a:lnTo>
                  <a:lnTo>
                    <a:pt x="5114" y="46661"/>
                  </a:lnTo>
                  <a:lnTo>
                    <a:pt x="5395" y="46694"/>
                  </a:lnTo>
                  <a:lnTo>
                    <a:pt x="5676" y="46661"/>
                  </a:lnTo>
                  <a:lnTo>
                    <a:pt x="5950" y="46560"/>
                  </a:lnTo>
                  <a:lnTo>
                    <a:pt x="6216" y="46425"/>
                  </a:lnTo>
                  <a:lnTo>
                    <a:pt x="6482" y="46223"/>
                  </a:lnTo>
                  <a:lnTo>
                    <a:pt x="6740" y="45954"/>
                  </a:lnTo>
                  <a:lnTo>
                    <a:pt x="6999" y="45651"/>
                  </a:lnTo>
                  <a:lnTo>
                    <a:pt x="7250" y="45281"/>
                  </a:lnTo>
                  <a:lnTo>
                    <a:pt x="7494" y="44844"/>
                  </a:lnTo>
                  <a:lnTo>
                    <a:pt x="7731" y="44373"/>
                  </a:lnTo>
                  <a:lnTo>
                    <a:pt x="7960" y="43868"/>
                  </a:lnTo>
                  <a:lnTo>
                    <a:pt x="8189" y="43296"/>
                  </a:lnTo>
                  <a:lnTo>
                    <a:pt x="8411" y="42691"/>
                  </a:lnTo>
                  <a:lnTo>
                    <a:pt x="8618" y="42052"/>
                  </a:lnTo>
                  <a:lnTo>
                    <a:pt x="8824" y="41345"/>
                  </a:lnTo>
                  <a:lnTo>
                    <a:pt x="9017" y="40605"/>
                  </a:lnTo>
                  <a:lnTo>
                    <a:pt x="9209" y="39831"/>
                  </a:lnTo>
                  <a:lnTo>
                    <a:pt x="9386" y="39024"/>
                  </a:lnTo>
                  <a:lnTo>
                    <a:pt x="9556" y="38183"/>
                  </a:lnTo>
                  <a:lnTo>
                    <a:pt x="9719" y="37275"/>
                  </a:lnTo>
                  <a:lnTo>
                    <a:pt x="9867" y="36366"/>
                  </a:lnTo>
                  <a:lnTo>
                    <a:pt x="10007" y="35424"/>
                  </a:lnTo>
                  <a:lnTo>
                    <a:pt x="10140" y="34449"/>
                  </a:lnTo>
                  <a:lnTo>
                    <a:pt x="10258" y="33440"/>
                  </a:lnTo>
                  <a:lnTo>
                    <a:pt x="10369" y="32397"/>
                  </a:lnTo>
                  <a:lnTo>
                    <a:pt x="10465" y="31354"/>
                  </a:lnTo>
                  <a:lnTo>
                    <a:pt x="10546" y="30277"/>
                  </a:lnTo>
                  <a:lnTo>
                    <a:pt x="10620" y="29167"/>
                  </a:lnTo>
                  <a:lnTo>
                    <a:pt x="10687" y="28023"/>
                  </a:lnTo>
                  <a:lnTo>
                    <a:pt x="10731" y="26879"/>
                  </a:lnTo>
                  <a:lnTo>
                    <a:pt x="10768" y="25736"/>
                  </a:lnTo>
                  <a:lnTo>
                    <a:pt x="10790" y="24558"/>
                  </a:lnTo>
                  <a:lnTo>
                    <a:pt x="10790" y="23347"/>
                  </a:lnTo>
                  <a:lnTo>
                    <a:pt x="10790" y="22136"/>
                  </a:lnTo>
                  <a:lnTo>
                    <a:pt x="10768" y="20959"/>
                  </a:lnTo>
                  <a:lnTo>
                    <a:pt x="10731" y="19815"/>
                  </a:lnTo>
                  <a:lnTo>
                    <a:pt x="10687" y="18671"/>
                  </a:lnTo>
                  <a:lnTo>
                    <a:pt x="10620" y="17527"/>
                  </a:lnTo>
                  <a:lnTo>
                    <a:pt x="10546" y="16417"/>
                  </a:lnTo>
                  <a:lnTo>
                    <a:pt x="10465" y="15340"/>
                  </a:lnTo>
                  <a:lnTo>
                    <a:pt x="10369" y="14298"/>
                  </a:lnTo>
                  <a:lnTo>
                    <a:pt x="10258" y="13255"/>
                  </a:lnTo>
                  <a:lnTo>
                    <a:pt x="10140" y="12245"/>
                  </a:lnTo>
                  <a:lnTo>
                    <a:pt x="10007" y="11270"/>
                  </a:lnTo>
                  <a:lnTo>
                    <a:pt x="9867" y="10328"/>
                  </a:lnTo>
                  <a:lnTo>
                    <a:pt x="9719" y="9420"/>
                  </a:lnTo>
                  <a:lnTo>
                    <a:pt x="9556" y="8511"/>
                  </a:lnTo>
                  <a:lnTo>
                    <a:pt x="9386" y="7670"/>
                  </a:lnTo>
                  <a:lnTo>
                    <a:pt x="9209" y="6863"/>
                  </a:lnTo>
                  <a:lnTo>
                    <a:pt x="9017" y="6089"/>
                  </a:lnTo>
                  <a:lnTo>
                    <a:pt x="8824" y="5349"/>
                  </a:lnTo>
                  <a:lnTo>
                    <a:pt x="8618" y="4643"/>
                  </a:lnTo>
                  <a:lnTo>
                    <a:pt x="8411" y="4003"/>
                  </a:lnTo>
                  <a:lnTo>
                    <a:pt x="8189" y="3398"/>
                  </a:lnTo>
                  <a:lnTo>
                    <a:pt x="7960" y="2826"/>
                  </a:lnTo>
                  <a:lnTo>
                    <a:pt x="7731" y="2321"/>
                  </a:lnTo>
                  <a:lnTo>
                    <a:pt x="7494" y="1850"/>
                  </a:lnTo>
                  <a:lnTo>
                    <a:pt x="7250" y="1413"/>
                  </a:lnTo>
                  <a:lnTo>
                    <a:pt x="6999" y="1043"/>
                  </a:lnTo>
                  <a:lnTo>
                    <a:pt x="6740" y="740"/>
                  </a:lnTo>
                  <a:lnTo>
                    <a:pt x="6482" y="471"/>
                  </a:lnTo>
                  <a:lnTo>
                    <a:pt x="6216" y="269"/>
                  </a:lnTo>
                  <a:lnTo>
                    <a:pt x="5950" y="135"/>
                  </a:lnTo>
                  <a:lnTo>
                    <a:pt x="5676" y="34"/>
                  </a:lnTo>
                  <a:lnTo>
                    <a:pt x="5395" y="0"/>
                  </a:lnTo>
                  <a:close/>
                  <a:moveTo>
                    <a:pt x="5395" y="113472"/>
                  </a:moveTo>
                  <a:lnTo>
                    <a:pt x="5114" y="113506"/>
                  </a:lnTo>
                  <a:lnTo>
                    <a:pt x="4841" y="113573"/>
                  </a:lnTo>
                  <a:lnTo>
                    <a:pt x="4568" y="113742"/>
                  </a:lnTo>
                  <a:lnTo>
                    <a:pt x="4294" y="113943"/>
                  </a:lnTo>
                  <a:lnTo>
                    <a:pt x="4035" y="114213"/>
                  </a:lnTo>
                  <a:lnTo>
                    <a:pt x="3777" y="114515"/>
                  </a:lnTo>
                  <a:lnTo>
                    <a:pt x="3526" y="114885"/>
                  </a:lnTo>
                  <a:lnTo>
                    <a:pt x="3274" y="115323"/>
                  </a:lnTo>
                  <a:lnTo>
                    <a:pt x="3038" y="115794"/>
                  </a:lnTo>
                  <a:lnTo>
                    <a:pt x="2801" y="116298"/>
                  </a:lnTo>
                  <a:lnTo>
                    <a:pt x="2580" y="116870"/>
                  </a:lnTo>
                  <a:lnTo>
                    <a:pt x="2358" y="117476"/>
                  </a:lnTo>
                  <a:lnTo>
                    <a:pt x="2151" y="118115"/>
                  </a:lnTo>
                  <a:lnTo>
                    <a:pt x="1944" y="118821"/>
                  </a:lnTo>
                  <a:lnTo>
                    <a:pt x="1752" y="119562"/>
                  </a:lnTo>
                  <a:lnTo>
                    <a:pt x="1560" y="120335"/>
                  </a:lnTo>
                  <a:lnTo>
                    <a:pt x="1382" y="121143"/>
                  </a:lnTo>
                  <a:lnTo>
                    <a:pt x="1220" y="121984"/>
                  </a:lnTo>
                  <a:lnTo>
                    <a:pt x="1057" y="122858"/>
                  </a:lnTo>
                  <a:lnTo>
                    <a:pt x="909" y="123800"/>
                  </a:lnTo>
                  <a:lnTo>
                    <a:pt x="769" y="124742"/>
                  </a:lnTo>
                  <a:lnTo>
                    <a:pt x="643" y="125718"/>
                  </a:lnTo>
                  <a:lnTo>
                    <a:pt x="525" y="126727"/>
                  </a:lnTo>
                  <a:lnTo>
                    <a:pt x="414" y="127736"/>
                  </a:lnTo>
                  <a:lnTo>
                    <a:pt x="318" y="128813"/>
                  </a:lnTo>
                  <a:lnTo>
                    <a:pt x="237" y="129889"/>
                  </a:lnTo>
                  <a:lnTo>
                    <a:pt x="163" y="131000"/>
                  </a:lnTo>
                  <a:lnTo>
                    <a:pt x="104" y="132110"/>
                  </a:lnTo>
                  <a:lnTo>
                    <a:pt x="59" y="133254"/>
                  </a:lnTo>
                  <a:lnTo>
                    <a:pt x="30" y="134431"/>
                  </a:lnTo>
                  <a:lnTo>
                    <a:pt x="8" y="135608"/>
                  </a:lnTo>
                  <a:lnTo>
                    <a:pt x="0" y="136820"/>
                  </a:lnTo>
                  <a:lnTo>
                    <a:pt x="8" y="137997"/>
                  </a:lnTo>
                  <a:lnTo>
                    <a:pt x="30" y="139174"/>
                  </a:lnTo>
                  <a:lnTo>
                    <a:pt x="59" y="140352"/>
                  </a:lnTo>
                  <a:lnTo>
                    <a:pt x="104" y="141496"/>
                  </a:lnTo>
                  <a:lnTo>
                    <a:pt x="163" y="142640"/>
                  </a:lnTo>
                  <a:lnTo>
                    <a:pt x="237" y="143716"/>
                  </a:lnTo>
                  <a:lnTo>
                    <a:pt x="318" y="144826"/>
                  </a:lnTo>
                  <a:lnTo>
                    <a:pt x="414" y="145869"/>
                  </a:lnTo>
                  <a:lnTo>
                    <a:pt x="525" y="146912"/>
                  </a:lnTo>
                  <a:lnTo>
                    <a:pt x="643" y="147921"/>
                  </a:lnTo>
                  <a:lnTo>
                    <a:pt x="769" y="148897"/>
                  </a:lnTo>
                  <a:lnTo>
                    <a:pt x="909" y="149839"/>
                  </a:lnTo>
                  <a:lnTo>
                    <a:pt x="1057" y="150747"/>
                  </a:lnTo>
                  <a:lnTo>
                    <a:pt x="1220" y="151622"/>
                  </a:lnTo>
                  <a:lnTo>
                    <a:pt x="1382" y="152496"/>
                  </a:lnTo>
                  <a:lnTo>
                    <a:pt x="1560" y="153304"/>
                  </a:lnTo>
                  <a:lnTo>
                    <a:pt x="1752" y="154078"/>
                  </a:lnTo>
                  <a:lnTo>
                    <a:pt x="1944" y="154818"/>
                  </a:lnTo>
                  <a:lnTo>
                    <a:pt x="2151" y="155491"/>
                  </a:lnTo>
                  <a:lnTo>
                    <a:pt x="2358" y="156163"/>
                  </a:lnTo>
                  <a:lnTo>
                    <a:pt x="2580" y="156769"/>
                  </a:lnTo>
                  <a:lnTo>
                    <a:pt x="2801" y="157341"/>
                  </a:lnTo>
                  <a:lnTo>
                    <a:pt x="3038" y="157845"/>
                  </a:lnTo>
                  <a:lnTo>
                    <a:pt x="3274" y="158316"/>
                  </a:lnTo>
                  <a:lnTo>
                    <a:pt x="3526" y="158720"/>
                  </a:lnTo>
                  <a:lnTo>
                    <a:pt x="3777" y="159090"/>
                  </a:lnTo>
                  <a:lnTo>
                    <a:pt x="4035" y="159427"/>
                  </a:lnTo>
                  <a:lnTo>
                    <a:pt x="4294" y="159696"/>
                  </a:lnTo>
                  <a:lnTo>
                    <a:pt x="4568" y="159898"/>
                  </a:lnTo>
                  <a:lnTo>
                    <a:pt x="4841" y="160032"/>
                  </a:lnTo>
                  <a:lnTo>
                    <a:pt x="5114" y="160133"/>
                  </a:lnTo>
                  <a:lnTo>
                    <a:pt x="5395"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0" y="157341"/>
                  </a:lnTo>
                  <a:lnTo>
                    <a:pt x="8189" y="156769"/>
                  </a:lnTo>
                  <a:lnTo>
                    <a:pt x="8411" y="156163"/>
                  </a:lnTo>
                  <a:lnTo>
                    <a:pt x="8618" y="155491"/>
                  </a:lnTo>
                  <a:lnTo>
                    <a:pt x="8824" y="154818"/>
                  </a:lnTo>
                  <a:lnTo>
                    <a:pt x="9017" y="154078"/>
                  </a:lnTo>
                  <a:lnTo>
                    <a:pt x="9209" y="153304"/>
                  </a:lnTo>
                  <a:lnTo>
                    <a:pt x="9386" y="152496"/>
                  </a:lnTo>
                  <a:lnTo>
                    <a:pt x="9556" y="151622"/>
                  </a:lnTo>
                  <a:lnTo>
                    <a:pt x="9719" y="150747"/>
                  </a:lnTo>
                  <a:lnTo>
                    <a:pt x="9867" y="149839"/>
                  </a:lnTo>
                  <a:lnTo>
                    <a:pt x="10007" y="148897"/>
                  </a:lnTo>
                  <a:lnTo>
                    <a:pt x="10140" y="147921"/>
                  </a:lnTo>
                  <a:lnTo>
                    <a:pt x="10258" y="146912"/>
                  </a:lnTo>
                  <a:lnTo>
                    <a:pt x="10369" y="145869"/>
                  </a:lnTo>
                  <a:lnTo>
                    <a:pt x="10465" y="144826"/>
                  </a:lnTo>
                  <a:lnTo>
                    <a:pt x="10546" y="143716"/>
                  </a:lnTo>
                  <a:lnTo>
                    <a:pt x="10620" y="142640"/>
                  </a:lnTo>
                  <a:lnTo>
                    <a:pt x="10687" y="141496"/>
                  </a:lnTo>
                  <a:lnTo>
                    <a:pt x="10731" y="140352"/>
                  </a:lnTo>
                  <a:lnTo>
                    <a:pt x="10768" y="139174"/>
                  </a:lnTo>
                  <a:lnTo>
                    <a:pt x="10790" y="137997"/>
                  </a:lnTo>
                  <a:lnTo>
                    <a:pt x="10790" y="136820"/>
                  </a:lnTo>
                  <a:lnTo>
                    <a:pt x="10790" y="135608"/>
                  </a:lnTo>
                  <a:lnTo>
                    <a:pt x="10768" y="134431"/>
                  </a:lnTo>
                  <a:lnTo>
                    <a:pt x="10731" y="133254"/>
                  </a:lnTo>
                  <a:lnTo>
                    <a:pt x="10687" y="132110"/>
                  </a:lnTo>
                  <a:lnTo>
                    <a:pt x="10620" y="131000"/>
                  </a:lnTo>
                  <a:lnTo>
                    <a:pt x="10546" y="129889"/>
                  </a:lnTo>
                  <a:lnTo>
                    <a:pt x="10465" y="128813"/>
                  </a:lnTo>
                  <a:lnTo>
                    <a:pt x="10369" y="127736"/>
                  </a:lnTo>
                  <a:lnTo>
                    <a:pt x="10258" y="126727"/>
                  </a:lnTo>
                  <a:lnTo>
                    <a:pt x="10140" y="125718"/>
                  </a:lnTo>
                  <a:lnTo>
                    <a:pt x="10007" y="124742"/>
                  </a:lnTo>
                  <a:lnTo>
                    <a:pt x="9867" y="123800"/>
                  </a:lnTo>
                  <a:lnTo>
                    <a:pt x="9719" y="122858"/>
                  </a:lnTo>
                  <a:lnTo>
                    <a:pt x="9556" y="121984"/>
                  </a:lnTo>
                  <a:lnTo>
                    <a:pt x="9386" y="121143"/>
                  </a:lnTo>
                  <a:lnTo>
                    <a:pt x="9209" y="120335"/>
                  </a:lnTo>
                  <a:lnTo>
                    <a:pt x="9017" y="119562"/>
                  </a:lnTo>
                  <a:lnTo>
                    <a:pt x="8824" y="118821"/>
                  </a:lnTo>
                  <a:lnTo>
                    <a:pt x="8618" y="118115"/>
                  </a:lnTo>
                  <a:lnTo>
                    <a:pt x="8411" y="117476"/>
                  </a:lnTo>
                  <a:lnTo>
                    <a:pt x="8189" y="116870"/>
                  </a:lnTo>
                  <a:lnTo>
                    <a:pt x="7960"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395" y="113472"/>
                  </a:lnTo>
                  <a:close/>
                  <a:moveTo>
                    <a:pt x="5114" y="226945"/>
                  </a:moveTo>
                  <a:lnTo>
                    <a:pt x="4841" y="227046"/>
                  </a:lnTo>
                  <a:lnTo>
                    <a:pt x="4568" y="227214"/>
                  </a:lnTo>
                  <a:lnTo>
                    <a:pt x="4294" y="227416"/>
                  </a:lnTo>
                  <a:lnTo>
                    <a:pt x="4035" y="227651"/>
                  </a:lnTo>
                  <a:lnTo>
                    <a:pt x="3777" y="227988"/>
                  </a:lnTo>
                  <a:lnTo>
                    <a:pt x="3526" y="228358"/>
                  </a:lnTo>
                  <a:lnTo>
                    <a:pt x="3274" y="228761"/>
                  </a:lnTo>
                  <a:lnTo>
                    <a:pt x="3038" y="229232"/>
                  </a:lnTo>
                  <a:lnTo>
                    <a:pt x="2801" y="229771"/>
                  </a:lnTo>
                  <a:lnTo>
                    <a:pt x="2580" y="230309"/>
                  </a:lnTo>
                  <a:lnTo>
                    <a:pt x="2358" y="230915"/>
                  </a:lnTo>
                  <a:lnTo>
                    <a:pt x="2151" y="231587"/>
                  </a:lnTo>
                  <a:lnTo>
                    <a:pt x="1944" y="232260"/>
                  </a:lnTo>
                  <a:lnTo>
                    <a:pt x="1752" y="233000"/>
                  </a:lnTo>
                  <a:lnTo>
                    <a:pt x="1560" y="233774"/>
                  </a:lnTo>
                  <a:lnTo>
                    <a:pt x="1382" y="234581"/>
                  </a:lnTo>
                  <a:lnTo>
                    <a:pt x="1220" y="235422"/>
                  </a:lnTo>
                  <a:lnTo>
                    <a:pt x="1057" y="236331"/>
                  </a:lnTo>
                  <a:lnTo>
                    <a:pt x="909" y="237239"/>
                  </a:lnTo>
                  <a:lnTo>
                    <a:pt x="769" y="238181"/>
                  </a:lnTo>
                  <a:lnTo>
                    <a:pt x="643" y="239157"/>
                  </a:lnTo>
                  <a:lnTo>
                    <a:pt x="525" y="240166"/>
                  </a:lnTo>
                  <a:lnTo>
                    <a:pt x="414" y="241209"/>
                  </a:lnTo>
                  <a:lnTo>
                    <a:pt x="318" y="242252"/>
                  </a:lnTo>
                  <a:lnTo>
                    <a:pt x="237" y="243328"/>
                  </a:lnTo>
                  <a:lnTo>
                    <a:pt x="163" y="244438"/>
                  </a:lnTo>
                  <a:lnTo>
                    <a:pt x="104" y="245582"/>
                  </a:lnTo>
                  <a:lnTo>
                    <a:pt x="59" y="246726"/>
                  </a:lnTo>
                  <a:lnTo>
                    <a:pt x="30" y="247903"/>
                  </a:lnTo>
                  <a:lnTo>
                    <a:pt x="8" y="249081"/>
                  </a:lnTo>
                  <a:lnTo>
                    <a:pt x="0" y="250258"/>
                  </a:lnTo>
                  <a:lnTo>
                    <a:pt x="8" y="251469"/>
                  </a:lnTo>
                  <a:lnTo>
                    <a:pt x="30" y="252647"/>
                  </a:lnTo>
                  <a:lnTo>
                    <a:pt x="59" y="253824"/>
                  </a:lnTo>
                  <a:lnTo>
                    <a:pt x="104" y="254968"/>
                  </a:lnTo>
                  <a:lnTo>
                    <a:pt x="163" y="256078"/>
                  </a:lnTo>
                  <a:lnTo>
                    <a:pt x="237" y="257188"/>
                  </a:lnTo>
                  <a:lnTo>
                    <a:pt x="318" y="258265"/>
                  </a:lnTo>
                  <a:lnTo>
                    <a:pt x="414" y="259341"/>
                  </a:lnTo>
                  <a:lnTo>
                    <a:pt x="525" y="260384"/>
                  </a:lnTo>
                  <a:lnTo>
                    <a:pt x="643" y="261360"/>
                  </a:lnTo>
                  <a:lnTo>
                    <a:pt x="769" y="262336"/>
                  </a:lnTo>
                  <a:lnTo>
                    <a:pt x="909" y="263311"/>
                  </a:lnTo>
                  <a:lnTo>
                    <a:pt x="1057" y="264220"/>
                  </a:lnTo>
                  <a:lnTo>
                    <a:pt x="1220" y="265094"/>
                  </a:lnTo>
                  <a:lnTo>
                    <a:pt x="1382" y="265935"/>
                  </a:lnTo>
                  <a:lnTo>
                    <a:pt x="1560" y="266743"/>
                  </a:lnTo>
                  <a:lnTo>
                    <a:pt x="1752" y="267516"/>
                  </a:lnTo>
                  <a:lnTo>
                    <a:pt x="1944" y="268256"/>
                  </a:lnTo>
                  <a:lnTo>
                    <a:pt x="2151" y="268963"/>
                  </a:lnTo>
                  <a:lnTo>
                    <a:pt x="2358" y="269602"/>
                  </a:lnTo>
                  <a:lnTo>
                    <a:pt x="2580" y="270208"/>
                  </a:lnTo>
                  <a:lnTo>
                    <a:pt x="2801" y="270780"/>
                  </a:lnTo>
                  <a:lnTo>
                    <a:pt x="3038" y="271318"/>
                  </a:lnTo>
                  <a:lnTo>
                    <a:pt x="3274" y="271789"/>
                  </a:lnTo>
                  <a:lnTo>
                    <a:pt x="3526" y="272193"/>
                  </a:lnTo>
                  <a:lnTo>
                    <a:pt x="3777" y="272563"/>
                  </a:lnTo>
                  <a:lnTo>
                    <a:pt x="4035" y="272865"/>
                  </a:lnTo>
                  <a:lnTo>
                    <a:pt x="4294" y="273134"/>
                  </a:lnTo>
                  <a:lnTo>
                    <a:pt x="4568" y="273336"/>
                  </a:lnTo>
                  <a:lnTo>
                    <a:pt x="4841" y="273505"/>
                  </a:lnTo>
                  <a:lnTo>
                    <a:pt x="5114" y="273572"/>
                  </a:lnTo>
                  <a:lnTo>
                    <a:pt x="5395"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0" y="270780"/>
                  </a:lnTo>
                  <a:lnTo>
                    <a:pt x="8189" y="270208"/>
                  </a:lnTo>
                  <a:lnTo>
                    <a:pt x="8411" y="269602"/>
                  </a:lnTo>
                  <a:lnTo>
                    <a:pt x="8618" y="268963"/>
                  </a:lnTo>
                  <a:lnTo>
                    <a:pt x="8824" y="268256"/>
                  </a:lnTo>
                  <a:lnTo>
                    <a:pt x="9017" y="267516"/>
                  </a:lnTo>
                  <a:lnTo>
                    <a:pt x="9209" y="266743"/>
                  </a:lnTo>
                  <a:lnTo>
                    <a:pt x="9386" y="265935"/>
                  </a:lnTo>
                  <a:lnTo>
                    <a:pt x="9556" y="265094"/>
                  </a:lnTo>
                  <a:lnTo>
                    <a:pt x="9719" y="264220"/>
                  </a:lnTo>
                  <a:lnTo>
                    <a:pt x="9867" y="263311"/>
                  </a:lnTo>
                  <a:lnTo>
                    <a:pt x="10007" y="262336"/>
                  </a:lnTo>
                  <a:lnTo>
                    <a:pt x="10140" y="261360"/>
                  </a:lnTo>
                  <a:lnTo>
                    <a:pt x="10258" y="260384"/>
                  </a:lnTo>
                  <a:lnTo>
                    <a:pt x="10369" y="259341"/>
                  </a:lnTo>
                  <a:lnTo>
                    <a:pt x="10465" y="258265"/>
                  </a:lnTo>
                  <a:lnTo>
                    <a:pt x="10546" y="257188"/>
                  </a:lnTo>
                  <a:lnTo>
                    <a:pt x="10620" y="256078"/>
                  </a:lnTo>
                  <a:lnTo>
                    <a:pt x="10687" y="254968"/>
                  </a:lnTo>
                  <a:lnTo>
                    <a:pt x="10731" y="253824"/>
                  </a:lnTo>
                  <a:lnTo>
                    <a:pt x="10768" y="252647"/>
                  </a:lnTo>
                  <a:lnTo>
                    <a:pt x="10790" y="251469"/>
                  </a:lnTo>
                  <a:lnTo>
                    <a:pt x="10790" y="250258"/>
                  </a:lnTo>
                  <a:lnTo>
                    <a:pt x="10790" y="249081"/>
                  </a:lnTo>
                  <a:lnTo>
                    <a:pt x="10768" y="247903"/>
                  </a:lnTo>
                  <a:lnTo>
                    <a:pt x="10731" y="246726"/>
                  </a:lnTo>
                  <a:lnTo>
                    <a:pt x="10687" y="245582"/>
                  </a:lnTo>
                  <a:lnTo>
                    <a:pt x="10620" y="244438"/>
                  </a:lnTo>
                  <a:lnTo>
                    <a:pt x="10546" y="243328"/>
                  </a:lnTo>
                  <a:lnTo>
                    <a:pt x="10465" y="242252"/>
                  </a:lnTo>
                  <a:lnTo>
                    <a:pt x="10369" y="241209"/>
                  </a:lnTo>
                  <a:lnTo>
                    <a:pt x="10258" y="240166"/>
                  </a:lnTo>
                  <a:lnTo>
                    <a:pt x="10140" y="239157"/>
                  </a:lnTo>
                  <a:lnTo>
                    <a:pt x="10007" y="238181"/>
                  </a:lnTo>
                  <a:lnTo>
                    <a:pt x="9867" y="237239"/>
                  </a:lnTo>
                  <a:lnTo>
                    <a:pt x="9719" y="236331"/>
                  </a:lnTo>
                  <a:lnTo>
                    <a:pt x="9556" y="235422"/>
                  </a:lnTo>
                  <a:lnTo>
                    <a:pt x="9386" y="234581"/>
                  </a:lnTo>
                  <a:lnTo>
                    <a:pt x="9209" y="233774"/>
                  </a:lnTo>
                  <a:lnTo>
                    <a:pt x="9017" y="233000"/>
                  </a:lnTo>
                  <a:lnTo>
                    <a:pt x="8824" y="232260"/>
                  </a:lnTo>
                  <a:lnTo>
                    <a:pt x="8618" y="231587"/>
                  </a:lnTo>
                  <a:lnTo>
                    <a:pt x="8411" y="230915"/>
                  </a:lnTo>
                  <a:lnTo>
                    <a:pt x="8189" y="230309"/>
                  </a:lnTo>
                  <a:lnTo>
                    <a:pt x="7960"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14" y="340384"/>
                  </a:moveTo>
                  <a:lnTo>
                    <a:pt x="4841" y="340485"/>
                  </a:lnTo>
                  <a:lnTo>
                    <a:pt x="4568" y="340653"/>
                  </a:lnTo>
                  <a:lnTo>
                    <a:pt x="4294" y="340855"/>
                  </a:lnTo>
                  <a:lnTo>
                    <a:pt x="4035" y="341124"/>
                  </a:lnTo>
                  <a:lnTo>
                    <a:pt x="3777" y="341426"/>
                  </a:lnTo>
                  <a:lnTo>
                    <a:pt x="3526" y="341797"/>
                  </a:lnTo>
                  <a:lnTo>
                    <a:pt x="3274" y="342200"/>
                  </a:lnTo>
                  <a:lnTo>
                    <a:pt x="3038" y="342671"/>
                  </a:lnTo>
                  <a:lnTo>
                    <a:pt x="2801" y="343209"/>
                  </a:lnTo>
                  <a:lnTo>
                    <a:pt x="2580" y="343748"/>
                  </a:lnTo>
                  <a:lnTo>
                    <a:pt x="2358" y="344387"/>
                  </a:lnTo>
                  <a:lnTo>
                    <a:pt x="2151" y="345026"/>
                  </a:lnTo>
                  <a:lnTo>
                    <a:pt x="1944" y="345733"/>
                  </a:lnTo>
                  <a:lnTo>
                    <a:pt x="1752" y="346439"/>
                  </a:lnTo>
                  <a:lnTo>
                    <a:pt x="1560" y="347213"/>
                  </a:lnTo>
                  <a:lnTo>
                    <a:pt x="1382" y="348054"/>
                  </a:lnTo>
                  <a:lnTo>
                    <a:pt x="1220" y="348895"/>
                  </a:lnTo>
                  <a:lnTo>
                    <a:pt x="1057" y="349770"/>
                  </a:lnTo>
                  <a:lnTo>
                    <a:pt x="909" y="350678"/>
                  </a:lnTo>
                  <a:lnTo>
                    <a:pt x="769" y="351620"/>
                  </a:lnTo>
                  <a:lnTo>
                    <a:pt x="643" y="352595"/>
                  </a:lnTo>
                  <a:lnTo>
                    <a:pt x="525" y="353605"/>
                  </a:lnTo>
                  <a:lnTo>
                    <a:pt x="414" y="354648"/>
                  </a:lnTo>
                  <a:lnTo>
                    <a:pt x="318" y="355724"/>
                  </a:lnTo>
                  <a:lnTo>
                    <a:pt x="237" y="356801"/>
                  </a:lnTo>
                  <a:lnTo>
                    <a:pt x="163" y="357911"/>
                  </a:lnTo>
                  <a:lnTo>
                    <a:pt x="104" y="359021"/>
                  </a:lnTo>
                  <a:lnTo>
                    <a:pt x="59" y="360165"/>
                  </a:lnTo>
                  <a:lnTo>
                    <a:pt x="30" y="361342"/>
                  </a:lnTo>
                  <a:lnTo>
                    <a:pt x="8" y="362520"/>
                  </a:lnTo>
                  <a:lnTo>
                    <a:pt x="0" y="363697"/>
                  </a:lnTo>
                  <a:lnTo>
                    <a:pt x="8" y="364908"/>
                  </a:lnTo>
                  <a:lnTo>
                    <a:pt x="30" y="366086"/>
                  </a:lnTo>
                  <a:lnTo>
                    <a:pt x="59" y="367263"/>
                  </a:lnTo>
                  <a:lnTo>
                    <a:pt x="104" y="368407"/>
                  </a:lnTo>
                  <a:lnTo>
                    <a:pt x="163" y="369517"/>
                  </a:lnTo>
                  <a:lnTo>
                    <a:pt x="237" y="370627"/>
                  </a:lnTo>
                  <a:lnTo>
                    <a:pt x="318" y="371704"/>
                  </a:lnTo>
                  <a:lnTo>
                    <a:pt x="414" y="372780"/>
                  </a:lnTo>
                  <a:lnTo>
                    <a:pt x="525" y="373823"/>
                  </a:lnTo>
                  <a:lnTo>
                    <a:pt x="643" y="374799"/>
                  </a:lnTo>
                  <a:lnTo>
                    <a:pt x="769" y="375808"/>
                  </a:lnTo>
                  <a:lnTo>
                    <a:pt x="909" y="376750"/>
                  </a:lnTo>
                  <a:lnTo>
                    <a:pt x="1057" y="377658"/>
                  </a:lnTo>
                  <a:lnTo>
                    <a:pt x="1220" y="378533"/>
                  </a:lnTo>
                  <a:lnTo>
                    <a:pt x="1382" y="379374"/>
                  </a:lnTo>
                  <a:lnTo>
                    <a:pt x="1560" y="380215"/>
                  </a:lnTo>
                  <a:lnTo>
                    <a:pt x="1752" y="380989"/>
                  </a:lnTo>
                  <a:lnTo>
                    <a:pt x="1944" y="381695"/>
                  </a:lnTo>
                  <a:lnTo>
                    <a:pt x="2151" y="382402"/>
                  </a:lnTo>
                  <a:lnTo>
                    <a:pt x="2358" y="383041"/>
                  </a:lnTo>
                  <a:lnTo>
                    <a:pt x="2580" y="383680"/>
                  </a:lnTo>
                  <a:lnTo>
                    <a:pt x="2801" y="384218"/>
                  </a:lnTo>
                  <a:lnTo>
                    <a:pt x="3038" y="384757"/>
                  </a:lnTo>
                  <a:lnTo>
                    <a:pt x="3274" y="385228"/>
                  </a:lnTo>
                  <a:lnTo>
                    <a:pt x="3526" y="385631"/>
                  </a:lnTo>
                  <a:lnTo>
                    <a:pt x="3777" y="386001"/>
                  </a:lnTo>
                  <a:lnTo>
                    <a:pt x="4035" y="386304"/>
                  </a:lnTo>
                  <a:lnTo>
                    <a:pt x="4294" y="386573"/>
                  </a:lnTo>
                  <a:lnTo>
                    <a:pt x="4568" y="386775"/>
                  </a:lnTo>
                  <a:lnTo>
                    <a:pt x="4841" y="386943"/>
                  </a:lnTo>
                  <a:lnTo>
                    <a:pt x="5114"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0" y="384218"/>
                  </a:lnTo>
                  <a:lnTo>
                    <a:pt x="8189" y="383680"/>
                  </a:lnTo>
                  <a:lnTo>
                    <a:pt x="8411" y="383041"/>
                  </a:lnTo>
                  <a:lnTo>
                    <a:pt x="8618" y="382402"/>
                  </a:lnTo>
                  <a:lnTo>
                    <a:pt x="8824" y="381695"/>
                  </a:lnTo>
                  <a:lnTo>
                    <a:pt x="9017" y="380989"/>
                  </a:lnTo>
                  <a:lnTo>
                    <a:pt x="9209" y="380215"/>
                  </a:lnTo>
                  <a:lnTo>
                    <a:pt x="9386" y="379374"/>
                  </a:lnTo>
                  <a:lnTo>
                    <a:pt x="9556" y="378533"/>
                  </a:lnTo>
                  <a:lnTo>
                    <a:pt x="9719" y="377658"/>
                  </a:lnTo>
                  <a:lnTo>
                    <a:pt x="9867" y="376750"/>
                  </a:lnTo>
                  <a:lnTo>
                    <a:pt x="10007" y="375808"/>
                  </a:lnTo>
                  <a:lnTo>
                    <a:pt x="10140" y="374799"/>
                  </a:lnTo>
                  <a:lnTo>
                    <a:pt x="10258" y="373823"/>
                  </a:lnTo>
                  <a:lnTo>
                    <a:pt x="10369" y="372780"/>
                  </a:lnTo>
                  <a:lnTo>
                    <a:pt x="10465" y="371704"/>
                  </a:lnTo>
                  <a:lnTo>
                    <a:pt x="10546" y="370627"/>
                  </a:lnTo>
                  <a:lnTo>
                    <a:pt x="10620" y="369517"/>
                  </a:lnTo>
                  <a:lnTo>
                    <a:pt x="10687" y="368407"/>
                  </a:lnTo>
                  <a:lnTo>
                    <a:pt x="10731" y="367263"/>
                  </a:lnTo>
                  <a:lnTo>
                    <a:pt x="10768" y="366086"/>
                  </a:lnTo>
                  <a:lnTo>
                    <a:pt x="10790" y="364908"/>
                  </a:lnTo>
                  <a:lnTo>
                    <a:pt x="10790" y="363697"/>
                  </a:lnTo>
                  <a:lnTo>
                    <a:pt x="10790" y="362520"/>
                  </a:lnTo>
                  <a:lnTo>
                    <a:pt x="10768" y="361342"/>
                  </a:lnTo>
                  <a:lnTo>
                    <a:pt x="10731" y="360165"/>
                  </a:lnTo>
                  <a:lnTo>
                    <a:pt x="10687" y="359021"/>
                  </a:lnTo>
                  <a:lnTo>
                    <a:pt x="10620" y="357911"/>
                  </a:lnTo>
                  <a:lnTo>
                    <a:pt x="10546" y="356801"/>
                  </a:lnTo>
                  <a:lnTo>
                    <a:pt x="10465" y="355724"/>
                  </a:lnTo>
                  <a:lnTo>
                    <a:pt x="10369" y="354648"/>
                  </a:lnTo>
                  <a:lnTo>
                    <a:pt x="10258" y="353605"/>
                  </a:lnTo>
                  <a:lnTo>
                    <a:pt x="10140" y="352595"/>
                  </a:lnTo>
                  <a:lnTo>
                    <a:pt x="10007" y="351620"/>
                  </a:lnTo>
                  <a:lnTo>
                    <a:pt x="9867" y="350678"/>
                  </a:lnTo>
                  <a:lnTo>
                    <a:pt x="9719" y="349770"/>
                  </a:lnTo>
                  <a:lnTo>
                    <a:pt x="9556" y="348895"/>
                  </a:lnTo>
                  <a:lnTo>
                    <a:pt x="9386" y="348054"/>
                  </a:lnTo>
                  <a:lnTo>
                    <a:pt x="9209" y="347213"/>
                  </a:lnTo>
                  <a:lnTo>
                    <a:pt x="9017" y="346439"/>
                  </a:lnTo>
                  <a:lnTo>
                    <a:pt x="8824" y="345733"/>
                  </a:lnTo>
                  <a:lnTo>
                    <a:pt x="8618" y="345026"/>
                  </a:lnTo>
                  <a:lnTo>
                    <a:pt x="8411" y="344387"/>
                  </a:lnTo>
                  <a:lnTo>
                    <a:pt x="8189" y="343748"/>
                  </a:lnTo>
                  <a:lnTo>
                    <a:pt x="7960"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395" y="453822"/>
                  </a:moveTo>
                  <a:lnTo>
                    <a:pt x="5114" y="453856"/>
                  </a:lnTo>
                  <a:lnTo>
                    <a:pt x="4841" y="453957"/>
                  </a:lnTo>
                  <a:lnTo>
                    <a:pt x="4568" y="454092"/>
                  </a:lnTo>
                  <a:lnTo>
                    <a:pt x="4294" y="454293"/>
                  </a:lnTo>
                  <a:lnTo>
                    <a:pt x="4035" y="454562"/>
                  </a:lnTo>
                  <a:lnTo>
                    <a:pt x="3777" y="454865"/>
                  </a:lnTo>
                  <a:lnTo>
                    <a:pt x="3526" y="455235"/>
                  </a:lnTo>
                  <a:lnTo>
                    <a:pt x="3274" y="455639"/>
                  </a:lnTo>
                  <a:lnTo>
                    <a:pt x="3038" y="456110"/>
                  </a:lnTo>
                  <a:lnTo>
                    <a:pt x="2801" y="456615"/>
                  </a:lnTo>
                  <a:lnTo>
                    <a:pt x="2580" y="457153"/>
                  </a:lnTo>
                  <a:lnTo>
                    <a:pt x="2358" y="457758"/>
                  </a:lnTo>
                  <a:lnTo>
                    <a:pt x="2151" y="458398"/>
                  </a:lnTo>
                  <a:lnTo>
                    <a:pt x="1944" y="459070"/>
                  </a:lnTo>
                  <a:lnTo>
                    <a:pt x="1752" y="459811"/>
                  </a:lnTo>
                  <a:lnTo>
                    <a:pt x="1560" y="460551"/>
                  </a:lnTo>
                  <a:lnTo>
                    <a:pt x="1382" y="461358"/>
                  </a:lnTo>
                  <a:lnTo>
                    <a:pt x="1220" y="462199"/>
                  </a:lnTo>
                  <a:lnTo>
                    <a:pt x="1057" y="463074"/>
                  </a:lnTo>
                  <a:lnTo>
                    <a:pt x="909" y="463982"/>
                  </a:lnTo>
                  <a:lnTo>
                    <a:pt x="769" y="464924"/>
                  </a:lnTo>
                  <a:lnTo>
                    <a:pt x="643" y="465900"/>
                  </a:lnTo>
                  <a:lnTo>
                    <a:pt x="525" y="466875"/>
                  </a:lnTo>
                  <a:lnTo>
                    <a:pt x="414" y="467918"/>
                  </a:lnTo>
                  <a:lnTo>
                    <a:pt x="318" y="468961"/>
                  </a:lnTo>
                  <a:lnTo>
                    <a:pt x="237" y="470038"/>
                  </a:lnTo>
                  <a:lnTo>
                    <a:pt x="163" y="471148"/>
                  </a:lnTo>
                  <a:lnTo>
                    <a:pt x="104" y="472258"/>
                  </a:lnTo>
                  <a:lnTo>
                    <a:pt x="59" y="473402"/>
                  </a:lnTo>
                  <a:lnTo>
                    <a:pt x="30" y="474579"/>
                  </a:lnTo>
                  <a:lnTo>
                    <a:pt x="8" y="475757"/>
                  </a:lnTo>
                  <a:lnTo>
                    <a:pt x="0" y="476934"/>
                  </a:lnTo>
                  <a:lnTo>
                    <a:pt x="8" y="478179"/>
                  </a:lnTo>
                  <a:lnTo>
                    <a:pt x="30" y="479356"/>
                  </a:lnTo>
                  <a:lnTo>
                    <a:pt x="59" y="480534"/>
                  </a:lnTo>
                  <a:lnTo>
                    <a:pt x="104" y="481711"/>
                  </a:lnTo>
                  <a:lnTo>
                    <a:pt x="163" y="482855"/>
                  </a:lnTo>
                  <a:lnTo>
                    <a:pt x="237" y="483965"/>
                  </a:lnTo>
                  <a:lnTo>
                    <a:pt x="318" y="485075"/>
                  </a:lnTo>
                  <a:lnTo>
                    <a:pt x="414" y="486152"/>
                  </a:lnTo>
                  <a:lnTo>
                    <a:pt x="525" y="487195"/>
                  </a:lnTo>
                  <a:lnTo>
                    <a:pt x="643" y="488204"/>
                  </a:lnTo>
                  <a:lnTo>
                    <a:pt x="769" y="489179"/>
                  </a:lnTo>
                  <a:lnTo>
                    <a:pt x="909" y="490155"/>
                  </a:lnTo>
                  <a:lnTo>
                    <a:pt x="1057" y="491063"/>
                  </a:lnTo>
                  <a:lnTo>
                    <a:pt x="1220" y="491972"/>
                  </a:lnTo>
                  <a:lnTo>
                    <a:pt x="1382" y="492813"/>
                  </a:lnTo>
                  <a:lnTo>
                    <a:pt x="1560" y="493620"/>
                  </a:lnTo>
                  <a:lnTo>
                    <a:pt x="1752" y="494394"/>
                  </a:lnTo>
                  <a:lnTo>
                    <a:pt x="1944" y="495134"/>
                  </a:lnTo>
                  <a:lnTo>
                    <a:pt x="2151" y="495840"/>
                  </a:lnTo>
                  <a:lnTo>
                    <a:pt x="2358" y="496513"/>
                  </a:lnTo>
                  <a:lnTo>
                    <a:pt x="2580" y="497119"/>
                  </a:lnTo>
                  <a:lnTo>
                    <a:pt x="2801" y="497691"/>
                  </a:lnTo>
                  <a:lnTo>
                    <a:pt x="3038" y="498195"/>
                  </a:lnTo>
                  <a:lnTo>
                    <a:pt x="3274" y="498666"/>
                  </a:lnTo>
                  <a:lnTo>
                    <a:pt x="3526" y="499104"/>
                  </a:lnTo>
                  <a:lnTo>
                    <a:pt x="3777" y="499474"/>
                  </a:lnTo>
                  <a:lnTo>
                    <a:pt x="4035" y="499777"/>
                  </a:lnTo>
                  <a:lnTo>
                    <a:pt x="4294" y="500046"/>
                  </a:lnTo>
                  <a:lnTo>
                    <a:pt x="4568" y="500248"/>
                  </a:lnTo>
                  <a:lnTo>
                    <a:pt x="4841" y="500382"/>
                  </a:lnTo>
                  <a:lnTo>
                    <a:pt x="5114" y="500483"/>
                  </a:lnTo>
                  <a:lnTo>
                    <a:pt x="5395"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0" y="497691"/>
                  </a:lnTo>
                  <a:lnTo>
                    <a:pt x="8189" y="497119"/>
                  </a:lnTo>
                  <a:lnTo>
                    <a:pt x="8411" y="496513"/>
                  </a:lnTo>
                  <a:lnTo>
                    <a:pt x="8618" y="495840"/>
                  </a:lnTo>
                  <a:lnTo>
                    <a:pt x="8824" y="495134"/>
                  </a:lnTo>
                  <a:lnTo>
                    <a:pt x="9017" y="494394"/>
                  </a:lnTo>
                  <a:lnTo>
                    <a:pt x="9209" y="493620"/>
                  </a:lnTo>
                  <a:lnTo>
                    <a:pt x="9386" y="492813"/>
                  </a:lnTo>
                  <a:lnTo>
                    <a:pt x="9556" y="491972"/>
                  </a:lnTo>
                  <a:lnTo>
                    <a:pt x="9719" y="491063"/>
                  </a:lnTo>
                  <a:lnTo>
                    <a:pt x="9867" y="490155"/>
                  </a:lnTo>
                  <a:lnTo>
                    <a:pt x="10007" y="489179"/>
                  </a:lnTo>
                  <a:lnTo>
                    <a:pt x="10140" y="488204"/>
                  </a:lnTo>
                  <a:lnTo>
                    <a:pt x="10258" y="487195"/>
                  </a:lnTo>
                  <a:lnTo>
                    <a:pt x="10369" y="486152"/>
                  </a:lnTo>
                  <a:lnTo>
                    <a:pt x="10465" y="485075"/>
                  </a:lnTo>
                  <a:lnTo>
                    <a:pt x="10546" y="483965"/>
                  </a:lnTo>
                  <a:lnTo>
                    <a:pt x="10620" y="482855"/>
                  </a:lnTo>
                  <a:lnTo>
                    <a:pt x="10687" y="481711"/>
                  </a:lnTo>
                  <a:lnTo>
                    <a:pt x="10731" y="480534"/>
                  </a:lnTo>
                  <a:lnTo>
                    <a:pt x="10768" y="479356"/>
                  </a:lnTo>
                  <a:lnTo>
                    <a:pt x="10790" y="478179"/>
                  </a:lnTo>
                  <a:lnTo>
                    <a:pt x="10790" y="476934"/>
                  </a:lnTo>
                  <a:lnTo>
                    <a:pt x="10790" y="475757"/>
                  </a:lnTo>
                  <a:lnTo>
                    <a:pt x="10768" y="474579"/>
                  </a:lnTo>
                  <a:lnTo>
                    <a:pt x="10731" y="473402"/>
                  </a:lnTo>
                  <a:lnTo>
                    <a:pt x="10687" y="472258"/>
                  </a:lnTo>
                  <a:lnTo>
                    <a:pt x="10620" y="471148"/>
                  </a:lnTo>
                  <a:lnTo>
                    <a:pt x="10546" y="470038"/>
                  </a:lnTo>
                  <a:lnTo>
                    <a:pt x="10465" y="468961"/>
                  </a:lnTo>
                  <a:lnTo>
                    <a:pt x="10369" y="467918"/>
                  </a:lnTo>
                  <a:lnTo>
                    <a:pt x="10258" y="466875"/>
                  </a:lnTo>
                  <a:lnTo>
                    <a:pt x="10140" y="465900"/>
                  </a:lnTo>
                  <a:lnTo>
                    <a:pt x="10007" y="464924"/>
                  </a:lnTo>
                  <a:lnTo>
                    <a:pt x="9867" y="463982"/>
                  </a:lnTo>
                  <a:lnTo>
                    <a:pt x="9719" y="463074"/>
                  </a:lnTo>
                  <a:lnTo>
                    <a:pt x="9556" y="462199"/>
                  </a:lnTo>
                  <a:lnTo>
                    <a:pt x="9386" y="461358"/>
                  </a:lnTo>
                  <a:lnTo>
                    <a:pt x="9209" y="460551"/>
                  </a:lnTo>
                  <a:lnTo>
                    <a:pt x="9017" y="459811"/>
                  </a:lnTo>
                  <a:lnTo>
                    <a:pt x="8824" y="459070"/>
                  </a:lnTo>
                  <a:lnTo>
                    <a:pt x="8618" y="458398"/>
                  </a:lnTo>
                  <a:lnTo>
                    <a:pt x="8411" y="457758"/>
                  </a:lnTo>
                  <a:lnTo>
                    <a:pt x="8189" y="457153"/>
                  </a:lnTo>
                  <a:lnTo>
                    <a:pt x="7960"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395" y="453822"/>
                  </a:lnTo>
                  <a:close/>
                  <a:moveTo>
                    <a:pt x="5114" y="567059"/>
                  </a:moveTo>
                  <a:lnTo>
                    <a:pt x="4841" y="567160"/>
                  </a:lnTo>
                  <a:lnTo>
                    <a:pt x="4568" y="567328"/>
                  </a:lnTo>
                  <a:lnTo>
                    <a:pt x="4294" y="567530"/>
                  </a:lnTo>
                  <a:lnTo>
                    <a:pt x="4035" y="567766"/>
                  </a:lnTo>
                  <a:lnTo>
                    <a:pt x="3777" y="568102"/>
                  </a:lnTo>
                  <a:lnTo>
                    <a:pt x="3526" y="568472"/>
                  </a:lnTo>
                  <a:lnTo>
                    <a:pt x="3274" y="568876"/>
                  </a:lnTo>
                  <a:lnTo>
                    <a:pt x="3038" y="569347"/>
                  </a:lnTo>
                  <a:lnTo>
                    <a:pt x="2801" y="569885"/>
                  </a:lnTo>
                  <a:lnTo>
                    <a:pt x="2580" y="570423"/>
                  </a:lnTo>
                  <a:lnTo>
                    <a:pt x="2358" y="571029"/>
                  </a:lnTo>
                  <a:lnTo>
                    <a:pt x="2151" y="571702"/>
                  </a:lnTo>
                  <a:lnTo>
                    <a:pt x="1944" y="572408"/>
                  </a:lnTo>
                  <a:lnTo>
                    <a:pt x="1752" y="573115"/>
                  </a:lnTo>
                  <a:lnTo>
                    <a:pt x="1560" y="573889"/>
                  </a:lnTo>
                  <a:lnTo>
                    <a:pt x="1382" y="574730"/>
                  </a:lnTo>
                  <a:lnTo>
                    <a:pt x="1220" y="575571"/>
                  </a:lnTo>
                  <a:lnTo>
                    <a:pt x="1057" y="576445"/>
                  </a:lnTo>
                  <a:lnTo>
                    <a:pt x="909" y="577354"/>
                  </a:lnTo>
                  <a:lnTo>
                    <a:pt x="769" y="578296"/>
                  </a:lnTo>
                  <a:lnTo>
                    <a:pt x="643" y="579271"/>
                  </a:lnTo>
                  <a:lnTo>
                    <a:pt x="525" y="580280"/>
                  </a:lnTo>
                  <a:lnTo>
                    <a:pt x="414" y="581323"/>
                  </a:lnTo>
                  <a:lnTo>
                    <a:pt x="318" y="582400"/>
                  </a:lnTo>
                  <a:lnTo>
                    <a:pt x="237" y="583476"/>
                  </a:lnTo>
                  <a:lnTo>
                    <a:pt x="163" y="584586"/>
                  </a:lnTo>
                  <a:lnTo>
                    <a:pt x="104" y="585697"/>
                  </a:lnTo>
                  <a:lnTo>
                    <a:pt x="59" y="586840"/>
                  </a:lnTo>
                  <a:lnTo>
                    <a:pt x="30" y="588018"/>
                  </a:lnTo>
                  <a:lnTo>
                    <a:pt x="8" y="589195"/>
                  </a:lnTo>
                  <a:lnTo>
                    <a:pt x="0" y="590373"/>
                  </a:lnTo>
                  <a:lnTo>
                    <a:pt x="8" y="591618"/>
                  </a:lnTo>
                  <a:lnTo>
                    <a:pt x="30" y="592795"/>
                  </a:lnTo>
                  <a:lnTo>
                    <a:pt x="59" y="593972"/>
                  </a:lnTo>
                  <a:lnTo>
                    <a:pt x="104" y="595150"/>
                  </a:lnTo>
                  <a:lnTo>
                    <a:pt x="163" y="596294"/>
                  </a:lnTo>
                  <a:lnTo>
                    <a:pt x="237" y="597404"/>
                  </a:lnTo>
                  <a:lnTo>
                    <a:pt x="318" y="598480"/>
                  </a:lnTo>
                  <a:lnTo>
                    <a:pt x="414" y="599557"/>
                  </a:lnTo>
                  <a:lnTo>
                    <a:pt x="525" y="600600"/>
                  </a:lnTo>
                  <a:lnTo>
                    <a:pt x="643" y="601609"/>
                  </a:lnTo>
                  <a:lnTo>
                    <a:pt x="769" y="602585"/>
                  </a:lnTo>
                  <a:lnTo>
                    <a:pt x="909" y="603527"/>
                  </a:lnTo>
                  <a:lnTo>
                    <a:pt x="1057" y="604435"/>
                  </a:lnTo>
                  <a:lnTo>
                    <a:pt x="1220" y="605310"/>
                  </a:lnTo>
                  <a:lnTo>
                    <a:pt x="1382" y="606151"/>
                  </a:lnTo>
                  <a:lnTo>
                    <a:pt x="1560" y="606958"/>
                  </a:lnTo>
                  <a:lnTo>
                    <a:pt x="1752" y="607732"/>
                  </a:lnTo>
                  <a:lnTo>
                    <a:pt x="1944" y="608472"/>
                  </a:lnTo>
                  <a:lnTo>
                    <a:pt x="2151" y="609145"/>
                  </a:lnTo>
                  <a:lnTo>
                    <a:pt x="2358" y="609784"/>
                  </a:lnTo>
                  <a:lnTo>
                    <a:pt x="2580" y="610389"/>
                  </a:lnTo>
                  <a:lnTo>
                    <a:pt x="2801" y="610961"/>
                  </a:lnTo>
                  <a:lnTo>
                    <a:pt x="3038" y="611466"/>
                  </a:lnTo>
                  <a:lnTo>
                    <a:pt x="3274" y="611937"/>
                  </a:lnTo>
                  <a:lnTo>
                    <a:pt x="3526" y="612341"/>
                  </a:lnTo>
                  <a:lnTo>
                    <a:pt x="3777" y="612711"/>
                  </a:lnTo>
                  <a:lnTo>
                    <a:pt x="4035" y="613013"/>
                  </a:lnTo>
                  <a:lnTo>
                    <a:pt x="4294" y="613249"/>
                  </a:lnTo>
                  <a:lnTo>
                    <a:pt x="4568" y="613451"/>
                  </a:lnTo>
                  <a:lnTo>
                    <a:pt x="4841" y="613619"/>
                  </a:lnTo>
                  <a:lnTo>
                    <a:pt x="5114" y="613686"/>
                  </a:lnTo>
                  <a:lnTo>
                    <a:pt x="5395"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0" y="610961"/>
                  </a:lnTo>
                  <a:lnTo>
                    <a:pt x="8189" y="610389"/>
                  </a:lnTo>
                  <a:lnTo>
                    <a:pt x="8411" y="609784"/>
                  </a:lnTo>
                  <a:lnTo>
                    <a:pt x="8618" y="609145"/>
                  </a:lnTo>
                  <a:lnTo>
                    <a:pt x="8824" y="608472"/>
                  </a:lnTo>
                  <a:lnTo>
                    <a:pt x="9017" y="607732"/>
                  </a:lnTo>
                  <a:lnTo>
                    <a:pt x="9209" y="606958"/>
                  </a:lnTo>
                  <a:lnTo>
                    <a:pt x="9386" y="606151"/>
                  </a:lnTo>
                  <a:lnTo>
                    <a:pt x="9556" y="605310"/>
                  </a:lnTo>
                  <a:lnTo>
                    <a:pt x="9719" y="604435"/>
                  </a:lnTo>
                  <a:lnTo>
                    <a:pt x="9867" y="603527"/>
                  </a:lnTo>
                  <a:lnTo>
                    <a:pt x="10007" y="602585"/>
                  </a:lnTo>
                  <a:lnTo>
                    <a:pt x="10140" y="601609"/>
                  </a:lnTo>
                  <a:lnTo>
                    <a:pt x="10258" y="600600"/>
                  </a:lnTo>
                  <a:lnTo>
                    <a:pt x="10369" y="599557"/>
                  </a:lnTo>
                  <a:lnTo>
                    <a:pt x="10465" y="598480"/>
                  </a:lnTo>
                  <a:lnTo>
                    <a:pt x="10546" y="597404"/>
                  </a:lnTo>
                  <a:lnTo>
                    <a:pt x="10620" y="596294"/>
                  </a:lnTo>
                  <a:lnTo>
                    <a:pt x="10687" y="595150"/>
                  </a:lnTo>
                  <a:lnTo>
                    <a:pt x="10731" y="593972"/>
                  </a:lnTo>
                  <a:lnTo>
                    <a:pt x="10768" y="592795"/>
                  </a:lnTo>
                  <a:lnTo>
                    <a:pt x="10790" y="591618"/>
                  </a:lnTo>
                  <a:lnTo>
                    <a:pt x="10790" y="590373"/>
                  </a:lnTo>
                  <a:lnTo>
                    <a:pt x="10790" y="589195"/>
                  </a:lnTo>
                  <a:lnTo>
                    <a:pt x="10768" y="588018"/>
                  </a:lnTo>
                  <a:lnTo>
                    <a:pt x="10731" y="586840"/>
                  </a:lnTo>
                  <a:lnTo>
                    <a:pt x="10687" y="585697"/>
                  </a:lnTo>
                  <a:lnTo>
                    <a:pt x="10620" y="584586"/>
                  </a:lnTo>
                  <a:lnTo>
                    <a:pt x="10546" y="583476"/>
                  </a:lnTo>
                  <a:lnTo>
                    <a:pt x="10465" y="582400"/>
                  </a:lnTo>
                  <a:lnTo>
                    <a:pt x="10369" y="581323"/>
                  </a:lnTo>
                  <a:lnTo>
                    <a:pt x="10258" y="580280"/>
                  </a:lnTo>
                  <a:lnTo>
                    <a:pt x="10140" y="579271"/>
                  </a:lnTo>
                  <a:lnTo>
                    <a:pt x="10007" y="578296"/>
                  </a:lnTo>
                  <a:lnTo>
                    <a:pt x="9867" y="577354"/>
                  </a:lnTo>
                  <a:lnTo>
                    <a:pt x="9719" y="576445"/>
                  </a:lnTo>
                  <a:lnTo>
                    <a:pt x="9556" y="575571"/>
                  </a:lnTo>
                  <a:lnTo>
                    <a:pt x="9386" y="574730"/>
                  </a:lnTo>
                  <a:lnTo>
                    <a:pt x="9209" y="573889"/>
                  </a:lnTo>
                  <a:lnTo>
                    <a:pt x="9017" y="573115"/>
                  </a:lnTo>
                  <a:lnTo>
                    <a:pt x="8824" y="572408"/>
                  </a:lnTo>
                  <a:lnTo>
                    <a:pt x="8618" y="571702"/>
                  </a:lnTo>
                  <a:lnTo>
                    <a:pt x="8411" y="571029"/>
                  </a:lnTo>
                  <a:lnTo>
                    <a:pt x="8189" y="570423"/>
                  </a:lnTo>
                  <a:lnTo>
                    <a:pt x="7960"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6" name="Google Shape;496;p33"/>
          <p:cNvSpPr/>
          <p:nvPr/>
        </p:nvSpPr>
        <p:spPr>
          <a:xfrm>
            <a:off x="8423900" y="4457700"/>
            <a:ext cx="728100" cy="685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 name="Google Shape;497;p33"/>
          <p:cNvGrpSpPr/>
          <p:nvPr/>
        </p:nvGrpSpPr>
        <p:grpSpPr>
          <a:xfrm>
            <a:off x="8334780" y="4178786"/>
            <a:ext cx="178442" cy="405535"/>
            <a:chOff x="10402525" y="1504158"/>
            <a:chExt cx="326757" cy="742601"/>
          </a:xfrm>
        </p:grpSpPr>
        <p:sp>
          <p:nvSpPr>
            <p:cNvPr id="498" name="Google Shape;498;p33"/>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3"/>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3"/>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01" name="Google Shape;501;p33"/>
          <p:cNvCxnSpPr/>
          <p:nvPr/>
        </p:nvCxnSpPr>
        <p:spPr>
          <a:xfrm rot="10800000">
            <a:off x="8705572" y="757750"/>
            <a:ext cx="0" cy="24675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505" name="Shape 50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2" name="Shape 62"/>
        <p:cNvGrpSpPr/>
        <p:nvPr/>
      </p:nvGrpSpPr>
      <p:grpSpPr>
        <a:xfrm>
          <a:off x="0" y="0"/>
          <a:ext cx="0" cy="0"/>
          <a:chOff x="0" y="0"/>
          <a:chExt cx="0" cy="0"/>
        </a:xfrm>
      </p:grpSpPr>
      <p:sp>
        <p:nvSpPr>
          <p:cNvPr id="63" name="Google Shape;63;p5"/>
          <p:cNvSpPr/>
          <p:nvPr/>
        </p:nvSpPr>
        <p:spPr>
          <a:xfrm>
            <a:off x="0" y="0"/>
            <a:ext cx="4572000" cy="4587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5"/>
          <p:cNvSpPr txBox="1"/>
          <p:nvPr>
            <p:ph idx="1" type="subTitle"/>
          </p:nvPr>
        </p:nvSpPr>
        <p:spPr>
          <a:xfrm>
            <a:off x="720000" y="1546275"/>
            <a:ext cx="3303000" cy="7134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1800"/>
              <a:buFont typeface="Bebas Neue"/>
              <a:buNone/>
              <a:defRPr b="1" sz="3000">
                <a:latin typeface="Lexend Deca"/>
                <a:ea typeface="Lexend Deca"/>
                <a:cs typeface="Lexend Deca"/>
                <a:sym typeface="Lexend Deca"/>
              </a:defRPr>
            </a:lvl1pPr>
            <a:lvl2pPr lvl="1" algn="ctr">
              <a:lnSpc>
                <a:spcPct val="100000"/>
              </a:lnSpc>
              <a:spcBef>
                <a:spcPts val="1600"/>
              </a:spcBef>
              <a:spcAft>
                <a:spcPts val="0"/>
              </a:spcAft>
              <a:buSzPts val="1400"/>
              <a:buFont typeface="Bebas Neue"/>
              <a:buNone/>
              <a:defRPr>
                <a:latin typeface="Bebas Neue"/>
                <a:ea typeface="Bebas Neue"/>
                <a:cs typeface="Bebas Neue"/>
                <a:sym typeface="Bebas Neue"/>
              </a:defRPr>
            </a:lvl2pPr>
            <a:lvl3pPr lvl="2" algn="ctr">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algn="ctr">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algn="ctr">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algn="ctr">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algn="ctr">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algn="ctr">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algn="ctr">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p:txBody>
      </p:sp>
      <p:sp>
        <p:nvSpPr>
          <p:cNvPr id="65" name="Google Shape;65;p5"/>
          <p:cNvSpPr txBox="1"/>
          <p:nvPr>
            <p:ph idx="2" type="subTitle"/>
          </p:nvPr>
        </p:nvSpPr>
        <p:spPr>
          <a:xfrm>
            <a:off x="720000" y="2259675"/>
            <a:ext cx="3303000" cy="116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6" name="Google Shape;66;p5"/>
          <p:cNvSpPr/>
          <p:nvPr/>
        </p:nvSpPr>
        <p:spPr>
          <a:xfrm>
            <a:off x="6473300" y="888450"/>
            <a:ext cx="2264100" cy="89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p:cNvSpPr/>
          <p:nvPr/>
        </p:nvSpPr>
        <p:spPr>
          <a:xfrm>
            <a:off x="2402225" y="3771975"/>
            <a:ext cx="4393975" cy="1032400"/>
          </a:xfrm>
          <a:custGeom>
            <a:rect b="b" l="l" r="r" t="t"/>
            <a:pathLst>
              <a:path extrusionOk="0" h="41296" w="175759">
                <a:moveTo>
                  <a:pt x="0" y="0"/>
                </a:moveTo>
                <a:lnTo>
                  <a:pt x="0" y="41296"/>
                </a:lnTo>
                <a:lnTo>
                  <a:pt x="175759" y="40995"/>
                </a:lnTo>
                <a:lnTo>
                  <a:pt x="175759" y="18421"/>
                </a:lnTo>
              </a:path>
            </a:pathLst>
          </a:custGeom>
          <a:noFill/>
          <a:ln cap="flat" cmpd="sng" w="9525">
            <a:solidFill>
              <a:schemeClr val="dk1"/>
            </a:solidFill>
            <a:prstDash val="solid"/>
            <a:round/>
            <a:headEnd len="med" w="med" type="none"/>
            <a:tailEnd len="med" w="med" type="none"/>
          </a:ln>
        </p:spPr>
      </p:sp>
      <p:sp>
        <p:nvSpPr>
          <p:cNvPr id="68" name="Google Shape;68;p5"/>
          <p:cNvSpPr/>
          <p:nvPr/>
        </p:nvSpPr>
        <p:spPr>
          <a:xfrm>
            <a:off x="8737400" y="1518150"/>
            <a:ext cx="406500" cy="2107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p:cNvSpPr txBox="1"/>
          <p:nvPr>
            <p:ph idx="3" type="subTitle"/>
          </p:nvPr>
        </p:nvSpPr>
        <p:spPr>
          <a:xfrm>
            <a:off x="5121000" y="1546275"/>
            <a:ext cx="3303000" cy="713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Font typeface="Bebas Neue"/>
              <a:buNone/>
              <a:defRPr b="1" sz="3000">
                <a:latin typeface="Lexend Deca"/>
                <a:ea typeface="Lexend Deca"/>
                <a:cs typeface="Lexend Deca"/>
                <a:sym typeface="Lexend Deca"/>
              </a:defRPr>
            </a:lvl1pPr>
            <a:lvl2pPr lvl="1" rtl="0" algn="ctr">
              <a:lnSpc>
                <a:spcPct val="100000"/>
              </a:lnSpc>
              <a:spcBef>
                <a:spcPts val="1600"/>
              </a:spcBef>
              <a:spcAft>
                <a:spcPts val="0"/>
              </a:spcAft>
              <a:buSzPts val="1400"/>
              <a:buFont typeface="Bebas Neue"/>
              <a:buNone/>
              <a:defRPr>
                <a:latin typeface="Bebas Neue"/>
                <a:ea typeface="Bebas Neue"/>
                <a:cs typeface="Bebas Neue"/>
                <a:sym typeface="Bebas Neue"/>
              </a:defRPr>
            </a:lvl2pPr>
            <a:lvl3pPr lvl="2" rtl="0" algn="ctr">
              <a:lnSpc>
                <a:spcPct val="100000"/>
              </a:lnSpc>
              <a:spcBef>
                <a:spcPts val="1600"/>
              </a:spcBef>
              <a:spcAft>
                <a:spcPts val="0"/>
              </a:spcAft>
              <a:buSzPts val="1400"/>
              <a:buFont typeface="Bebas Neue"/>
              <a:buNone/>
              <a:defRPr>
                <a:latin typeface="Bebas Neue"/>
                <a:ea typeface="Bebas Neue"/>
                <a:cs typeface="Bebas Neue"/>
                <a:sym typeface="Bebas Neue"/>
              </a:defRPr>
            </a:lvl3pPr>
            <a:lvl4pPr lvl="3" rtl="0" algn="ctr">
              <a:lnSpc>
                <a:spcPct val="100000"/>
              </a:lnSpc>
              <a:spcBef>
                <a:spcPts val="1600"/>
              </a:spcBef>
              <a:spcAft>
                <a:spcPts val="0"/>
              </a:spcAft>
              <a:buSzPts val="1400"/>
              <a:buFont typeface="Bebas Neue"/>
              <a:buNone/>
              <a:defRPr>
                <a:latin typeface="Bebas Neue"/>
                <a:ea typeface="Bebas Neue"/>
                <a:cs typeface="Bebas Neue"/>
                <a:sym typeface="Bebas Neue"/>
              </a:defRPr>
            </a:lvl4pPr>
            <a:lvl5pPr lvl="4" rtl="0" algn="ctr">
              <a:lnSpc>
                <a:spcPct val="100000"/>
              </a:lnSpc>
              <a:spcBef>
                <a:spcPts val="1600"/>
              </a:spcBef>
              <a:spcAft>
                <a:spcPts val="0"/>
              </a:spcAft>
              <a:buSzPts val="1400"/>
              <a:buFont typeface="Bebas Neue"/>
              <a:buNone/>
              <a:defRPr>
                <a:latin typeface="Bebas Neue"/>
                <a:ea typeface="Bebas Neue"/>
                <a:cs typeface="Bebas Neue"/>
                <a:sym typeface="Bebas Neue"/>
              </a:defRPr>
            </a:lvl5pPr>
            <a:lvl6pPr lvl="5" rtl="0" algn="ctr">
              <a:lnSpc>
                <a:spcPct val="100000"/>
              </a:lnSpc>
              <a:spcBef>
                <a:spcPts val="1600"/>
              </a:spcBef>
              <a:spcAft>
                <a:spcPts val="0"/>
              </a:spcAft>
              <a:buSzPts val="1400"/>
              <a:buFont typeface="Bebas Neue"/>
              <a:buNone/>
              <a:defRPr>
                <a:latin typeface="Bebas Neue"/>
                <a:ea typeface="Bebas Neue"/>
                <a:cs typeface="Bebas Neue"/>
                <a:sym typeface="Bebas Neue"/>
              </a:defRPr>
            </a:lvl6pPr>
            <a:lvl7pPr lvl="6" rtl="0" algn="ctr">
              <a:lnSpc>
                <a:spcPct val="100000"/>
              </a:lnSpc>
              <a:spcBef>
                <a:spcPts val="1600"/>
              </a:spcBef>
              <a:spcAft>
                <a:spcPts val="0"/>
              </a:spcAft>
              <a:buSzPts val="1400"/>
              <a:buFont typeface="Bebas Neue"/>
              <a:buNone/>
              <a:defRPr>
                <a:latin typeface="Bebas Neue"/>
                <a:ea typeface="Bebas Neue"/>
                <a:cs typeface="Bebas Neue"/>
                <a:sym typeface="Bebas Neue"/>
              </a:defRPr>
            </a:lvl7pPr>
            <a:lvl8pPr lvl="7" rtl="0" algn="ctr">
              <a:lnSpc>
                <a:spcPct val="100000"/>
              </a:lnSpc>
              <a:spcBef>
                <a:spcPts val="1600"/>
              </a:spcBef>
              <a:spcAft>
                <a:spcPts val="0"/>
              </a:spcAft>
              <a:buSzPts val="1400"/>
              <a:buFont typeface="Bebas Neue"/>
              <a:buNone/>
              <a:defRPr>
                <a:latin typeface="Bebas Neue"/>
                <a:ea typeface="Bebas Neue"/>
                <a:cs typeface="Bebas Neue"/>
                <a:sym typeface="Bebas Neue"/>
              </a:defRPr>
            </a:lvl8pPr>
            <a:lvl9pPr lvl="8" rtl="0" algn="ctr">
              <a:lnSpc>
                <a:spcPct val="100000"/>
              </a:lnSpc>
              <a:spcBef>
                <a:spcPts val="1600"/>
              </a:spcBef>
              <a:spcAft>
                <a:spcPts val="1600"/>
              </a:spcAft>
              <a:buSzPts val="1400"/>
              <a:buFont typeface="Bebas Neue"/>
              <a:buNone/>
              <a:defRPr>
                <a:latin typeface="Bebas Neue"/>
                <a:ea typeface="Bebas Neue"/>
                <a:cs typeface="Bebas Neue"/>
                <a:sym typeface="Bebas Neue"/>
              </a:defRPr>
            </a:lvl9pPr>
          </a:lstStyle>
          <a:p/>
        </p:txBody>
      </p:sp>
      <p:sp>
        <p:nvSpPr>
          <p:cNvPr id="70" name="Google Shape;70;p5"/>
          <p:cNvSpPr txBox="1"/>
          <p:nvPr>
            <p:ph idx="4" type="subTitle"/>
          </p:nvPr>
        </p:nvSpPr>
        <p:spPr>
          <a:xfrm>
            <a:off x="5121000" y="2259675"/>
            <a:ext cx="3303000" cy="116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1" name="Shape 71"/>
        <p:cNvGrpSpPr/>
        <p:nvPr/>
      </p:nvGrpSpPr>
      <p:grpSpPr>
        <a:xfrm>
          <a:off x="0" y="0"/>
          <a:ext cx="0" cy="0"/>
          <a:chOff x="0" y="0"/>
          <a:chExt cx="0" cy="0"/>
        </a:xfrm>
      </p:grpSpPr>
      <p:grpSp>
        <p:nvGrpSpPr>
          <p:cNvPr id="72" name="Google Shape;72;p6"/>
          <p:cNvGrpSpPr/>
          <p:nvPr/>
        </p:nvGrpSpPr>
        <p:grpSpPr>
          <a:xfrm>
            <a:off x="197300" y="0"/>
            <a:ext cx="8725125" cy="5143725"/>
            <a:chOff x="197300" y="0"/>
            <a:chExt cx="8725125" cy="5143725"/>
          </a:xfrm>
        </p:grpSpPr>
        <p:sp>
          <p:nvSpPr>
            <p:cNvPr id="73" name="Google Shape;73;p6"/>
            <p:cNvSpPr/>
            <p:nvPr/>
          </p:nvSpPr>
          <p:spPr>
            <a:xfrm>
              <a:off x="197300" y="3997425"/>
              <a:ext cx="567900" cy="1146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6"/>
            <p:cNvSpPr/>
            <p:nvPr/>
          </p:nvSpPr>
          <p:spPr>
            <a:xfrm>
              <a:off x="8437625" y="0"/>
              <a:ext cx="484800" cy="301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6"/>
            <p:cNvSpPr/>
            <p:nvPr/>
          </p:nvSpPr>
          <p:spPr>
            <a:xfrm>
              <a:off x="8511175" y="2571750"/>
              <a:ext cx="54900" cy="1494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 name="Google Shape;76;p6"/>
            <p:cNvGrpSpPr/>
            <p:nvPr/>
          </p:nvGrpSpPr>
          <p:grpSpPr>
            <a:xfrm rot="-5400000">
              <a:off x="613054" y="297538"/>
              <a:ext cx="213307" cy="484770"/>
              <a:chOff x="10402525" y="1504158"/>
              <a:chExt cx="326757" cy="742601"/>
            </a:xfrm>
          </p:grpSpPr>
          <p:sp>
            <p:nvSpPr>
              <p:cNvPr id="77" name="Google Shape;77;p6"/>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6"/>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0" name="Google Shape;80;p6"/>
            <p:cNvCxnSpPr/>
            <p:nvPr/>
          </p:nvCxnSpPr>
          <p:spPr>
            <a:xfrm rot="10800000">
              <a:off x="407575" y="2880025"/>
              <a:ext cx="0" cy="1510200"/>
            </a:xfrm>
            <a:prstGeom prst="straightConnector1">
              <a:avLst/>
            </a:prstGeom>
            <a:noFill/>
            <a:ln cap="flat" cmpd="sng" w="9525">
              <a:solidFill>
                <a:schemeClr val="dk1"/>
              </a:solidFill>
              <a:prstDash val="solid"/>
              <a:round/>
              <a:headEnd len="med" w="med" type="none"/>
              <a:tailEnd len="med" w="med" type="none"/>
            </a:ln>
          </p:spPr>
        </p:cxnSp>
        <p:grpSp>
          <p:nvGrpSpPr>
            <p:cNvPr id="81" name="Google Shape;81;p6"/>
            <p:cNvGrpSpPr/>
            <p:nvPr/>
          </p:nvGrpSpPr>
          <p:grpSpPr>
            <a:xfrm>
              <a:off x="7978380" y="241036"/>
              <a:ext cx="178442" cy="405535"/>
              <a:chOff x="10402525" y="1504158"/>
              <a:chExt cx="326757" cy="742601"/>
            </a:xfrm>
          </p:grpSpPr>
          <p:sp>
            <p:nvSpPr>
              <p:cNvPr id="82" name="Google Shape;82;p6"/>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3" name="Google Shape;83;p6"/>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4" name="Google Shape;84;p6"/>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sp>
        <p:nvSpPr>
          <p:cNvPr id="85" name="Google Shape;85;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6" name="Shape 86"/>
        <p:cNvGrpSpPr/>
        <p:nvPr/>
      </p:nvGrpSpPr>
      <p:grpSpPr>
        <a:xfrm>
          <a:off x="0" y="0"/>
          <a:ext cx="0" cy="0"/>
          <a:chOff x="0" y="0"/>
          <a:chExt cx="0" cy="0"/>
        </a:xfrm>
      </p:grpSpPr>
      <p:sp>
        <p:nvSpPr>
          <p:cNvPr id="87" name="Google Shape;87;p7"/>
          <p:cNvSpPr/>
          <p:nvPr/>
        </p:nvSpPr>
        <p:spPr>
          <a:xfrm>
            <a:off x="7943850" y="0"/>
            <a:ext cx="1354200" cy="2571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7"/>
          <p:cNvSpPr/>
          <p:nvPr/>
        </p:nvSpPr>
        <p:spPr>
          <a:xfrm>
            <a:off x="0" y="4603500"/>
            <a:ext cx="720000" cy="582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7"/>
          <p:cNvSpPr/>
          <p:nvPr/>
        </p:nvSpPr>
        <p:spPr>
          <a:xfrm>
            <a:off x="8097775" y="1690200"/>
            <a:ext cx="104100" cy="1914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 name="Google Shape;90;p7"/>
          <p:cNvGrpSpPr/>
          <p:nvPr/>
        </p:nvGrpSpPr>
        <p:grpSpPr>
          <a:xfrm>
            <a:off x="630780" y="4400736"/>
            <a:ext cx="178442" cy="405535"/>
            <a:chOff x="10402525" y="1504158"/>
            <a:chExt cx="326757" cy="742601"/>
          </a:xfrm>
        </p:grpSpPr>
        <p:sp>
          <p:nvSpPr>
            <p:cNvPr id="91" name="Google Shape;91;p7"/>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 name="Google Shape;94;p7"/>
          <p:cNvSpPr/>
          <p:nvPr/>
        </p:nvSpPr>
        <p:spPr>
          <a:xfrm>
            <a:off x="2645850" y="4907100"/>
            <a:ext cx="3852000" cy="279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 name="Google Shape;95;p7"/>
          <p:cNvCxnSpPr/>
          <p:nvPr/>
        </p:nvCxnSpPr>
        <p:spPr>
          <a:xfrm>
            <a:off x="-6867" y="302175"/>
            <a:ext cx="3449400" cy="0"/>
          </a:xfrm>
          <a:prstGeom prst="straightConnector1">
            <a:avLst/>
          </a:prstGeom>
          <a:noFill/>
          <a:ln cap="flat" cmpd="sng" w="9525">
            <a:solidFill>
              <a:schemeClr val="dk1"/>
            </a:solidFill>
            <a:prstDash val="solid"/>
            <a:round/>
            <a:headEnd len="med" w="med" type="none"/>
            <a:tailEnd len="med" w="med" type="none"/>
          </a:ln>
        </p:spPr>
      </p:cxnSp>
      <p:grpSp>
        <p:nvGrpSpPr>
          <p:cNvPr id="96" name="Google Shape;96;p7"/>
          <p:cNvGrpSpPr/>
          <p:nvPr/>
        </p:nvGrpSpPr>
        <p:grpSpPr>
          <a:xfrm>
            <a:off x="7771015" y="452091"/>
            <a:ext cx="326769" cy="405540"/>
            <a:chOff x="11293225" y="1047749"/>
            <a:chExt cx="598150" cy="876085"/>
          </a:xfrm>
        </p:grpSpPr>
        <p:sp>
          <p:nvSpPr>
            <p:cNvPr id="97" name="Google Shape;97;p7"/>
            <p:cNvSpPr/>
            <p:nvPr/>
          </p:nvSpPr>
          <p:spPr>
            <a:xfrm>
              <a:off x="11293225" y="1047749"/>
              <a:ext cx="55595" cy="876085"/>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a:off x="11428633" y="1047749"/>
              <a:ext cx="55637" cy="876085"/>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7"/>
            <p:cNvSpPr/>
            <p:nvPr/>
          </p:nvSpPr>
          <p:spPr>
            <a:xfrm>
              <a:off x="11564345" y="1047749"/>
              <a:ext cx="55637" cy="876085"/>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7"/>
            <p:cNvSpPr/>
            <p:nvPr/>
          </p:nvSpPr>
          <p:spPr>
            <a:xfrm>
              <a:off x="11700057" y="1047749"/>
              <a:ext cx="55642" cy="876085"/>
            </a:xfrm>
            <a:custGeom>
              <a:rect b="b" l="l" r="r" t="t"/>
              <a:pathLst>
                <a:path extrusionOk="0" h="613720" w="10799">
                  <a:moveTo>
                    <a:pt x="5396" y="0"/>
                  </a:moveTo>
                  <a:lnTo>
                    <a:pt x="5115" y="34"/>
                  </a:lnTo>
                  <a:lnTo>
                    <a:pt x="4842" y="135"/>
                  </a:lnTo>
                  <a:lnTo>
                    <a:pt x="4568" y="269"/>
                  </a:lnTo>
                  <a:lnTo>
                    <a:pt x="4295" y="471"/>
                  </a:lnTo>
                  <a:lnTo>
                    <a:pt x="4036" y="740"/>
                  </a:lnTo>
                  <a:lnTo>
                    <a:pt x="3777" y="1043"/>
                  </a:lnTo>
                  <a:lnTo>
                    <a:pt x="3526" y="1413"/>
                  </a:lnTo>
                  <a:lnTo>
                    <a:pt x="3275" y="1850"/>
                  </a:lnTo>
                  <a:lnTo>
                    <a:pt x="3038" y="2321"/>
                  </a:lnTo>
                  <a:lnTo>
                    <a:pt x="2802" y="2826"/>
                  </a:lnTo>
                  <a:lnTo>
                    <a:pt x="2580" y="3398"/>
                  </a:lnTo>
                  <a:lnTo>
                    <a:pt x="2359" y="4003"/>
                  </a:lnTo>
                  <a:lnTo>
                    <a:pt x="2152" y="4643"/>
                  </a:lnTo>
                  <a:lnTo>
                    <a:pt x="1945" y="5349"/>
                  </a:lnTo>
                  <a:lnTo>
                    <a:pt x="1752" y="6089"/>
                  </a:lnTo>
                  <a:lnTo>
                    <a:pt x="1568" y="6863"/>
                  </a:lnTo>
                  <a:lnTo>
                    <a:pt x="1390" y="7670"/>
                  </a:lnTo>
                  <a:lnTo>
                    <a:pt x="1220" y="8511"/>
                  </a:lnTo>
                  <a:lnTo>
                    <a:pt x="1058" y="9420"/>
                  </a:lnTo>
                  <a:lnTo>
                    <a:pt x="910" y="10328"/>
                  </a:lnTo>
                  <a:lnTo>
                    <a:pt x="770" y="11270"/>
                  </a:lnTo>
                  <a:lnTo>
                    <a:pt x="644" y="12245"/>
                  </a:lnTo>
                  <a:lnTo>
                    <a:pt x="526" y="13255"/>
                  </a:lnTo>
                  <a:lnTo>
                    <a:pt x="415" y="14298"/>
                  </a:lnTo>
                  <a:lnTo>
                    <a:pt x="326" y="15340"/>
                  </a:lnTo>
                  <a:lnTo>
                    <a:pt x="237" y="16417"/>
                  </a:lnTo>
                  <a:lnTo>
                    <a:pt x="171" y="17527"/>
                  </a:lnTo>
                  <a:lnTo>
                    <a:pt x="112" y="18671"/>
                  </a:lnTo>
                  <a:lnTo>
                    <a:pt x="60" y="19815"/>
                  </a:lnTo>
                  <a:lnTo>
                    <a:pt x="31" y="20959"/>
                  </a:lnTo>
                  <a:lnTo>
                    <a:pt x="8" y="22136"/>
                  </a:lnTo>
                  <a:lnTo>
                    <a:pt x="1" y="23347"/>
                  </a:lnTo>
                  <a:lnTo>
                    <a:pt x="8" y="24558"/>
                  </a:lnTo>
                  <a:lnTo>
                    <a:pt x="31" y="25736"/>
                  </a:lnTo>
                  <a:lnTo>
                    <a:pt x="60" y="26879"/>
                  </a:lnTo>
                  <a:lnTo>
                    <a:pt x="112" y="28023"/>
                  </a:lnTo>
                  <a:lnTo>
                    <a:pt x="171" y="29167"/>
                  </a:lnTo>
                  <a:lnTo>
                    <a:pt x="237" y="30277"/>
                  </a:lnTo>
                  <a:lnTo>
                    <a:pt x="326" y="31354"/>
                  </a:lnTo>
                  <a:lnTo>
                    <a:pt x="415" y="32397"/>
                  </a:lnTo>
                  <a:lnTo>
                    <a:pt x="526" y="33440"/>
                  </a:lnTo>
                  <a:lnTo>
                    <a:pt x="644" y="34449"/>
                  </a:lnTo>
                  <a:lnTo>
                    <a:pt x="770" y="35424"/>
                  </a:lnTo>
                  <a:lnTo>
                    <a:pt x="910" y="36366"/>
                  </a:lnTo>
                  <a:lnTo>
                    <a:pt x="1058" y="37275"/>
                  </a:lnTo>
                  <a:lnTo>
                    <a:pt x="1220" y="38183"/>
                  </a:lnTo>
                  <a:lnTo>
                    <a:pt x="1390" y="39024"/>
                  </a:lnTo>
                  <a:lnTo>
                    <a:pt x="1568" y="39831"/>
                  </a:lnTo>
                  <a:lnTo>
                    <a:pt x="1752" y="40605"/>
                  </a:lnTo>
                  <a:lnTo>
                    <a:pt x="1945" y="41345"/>
                  </a:lnTo>
                  <a:lnTo>
                    <a:pt x="2152" y="42052"/>
                  </a:lnTo>
                  <a:lnTo>
                    <a:pt x="2359" y="42691"/>
                  </a:lnTo>
                  <a:lnTo>
                    <a:pt x="2580" y="43296"/>
                  </a:lnTo>
                  <a:lnTo>
                    <a:pt x="2802" y="43868"/>
                  </a:lnTo>
                  <a:lnTo>
                    <a:pt x="3038" y="44373"/>
                  </a:lnTo>
                  <a:lnTo>
                    <a:pt x="3275" y="44844"/>
                  </a:lnTo>
                  <a:lnTo>
                    <a:pt x="3526" y="45281"/>
                  </a:lnTo>
                  <a:lnTo>
                    <a:pt x="3777" y="45651"/>
                  </a:lnTo>
                  <a:lnTo>
                    <a:pt x="4036" y="45954"/>
                  </a:lnTo>
                  <a:lnTo>
                    <a:pt x="4295" y="46223"/>
                  </a:lnTo>
                  <a:lnTo>
                    <a:pt x="4568" y="46425"/>
                  </a:lnTo>
                  <a:lnTo>
                    <a:pt x="4842" y="46560"/>
                  </a:lnTo>
                  <a:lnTo>
                    <a:pt x="5115" y="46661"/>
                  </a:lnTo>
                  <a:lnTo>
                    <a:pt x="5396" y="46694"/>
                  </a:lnTo>
                  <a:lnTo>
                    <a:pt x="5677" y="46661"/>
                  </a:lnTo>
                  <a:lnTo>
                    <a:pt x="5950" y="46560"/>
                  </a:lnTo>
                  <a:lnTo>
                    <a:pt x="6216" y="46425"/>
                  </a:lnTo>
                  <a:lnTo>
                    <a:pt x="6482" y="46223"/>
                  </a:lnTo>
                  <a:lnTo>
                    <a:pt x="6741" y="45954"/>
                  </a:lnTo>
                  <a:lnTo>
                    <a:pt x="7000" y="45651"/>
                  </a:lnTo>
                  <a:lnTo>
                    <a:pt x="7251" y="45281"/>
                  </a:lnTo>
                  <a:lnTo>
                    <a:pt x="7495" y="44844"/>
                  </a:lnTo>
                  <a:lnTo>
                    <a:pt x="7731" y="44373"/>
                  </a:lnTo>
                  <a:lnTo>
                    <a:pt x="7968" y="43868"/>
                  </a:lnTo>
                  <a:lnTo>
                    <a:pt x="8190" y="43296"/>
                  </a:lnTo>
                  <a:lnTo>
                    <a:pt x="8411" y="42691"/>
                  </a:lnTo>
                  <a:lnTo>
                    <a:pt x="8618" y="42052"/>
                  </a:lnTo>
                  <a:lnTo>
                    <a:pt x="8825" y="41345"/>
                  </a:lnTo>
                  <a:lnTo>
                    <a:pt x="9025" y="40605"/>
                  </a:lnTo>
                  <a:lnTo>
                    <a:pt x="9209" y="39831"/>
                  </a:lnTo>
                  <a:lnTo>
                    <a:pt x="9387" y="39024"/>
                  </a:lnTo>
                  <a:lnTo>
                    <a:pt x="9557" y="38183"/>
                  </a:lnTo>
                  <a:lnTo>
                    <a:pt x="9719" y="37275"/>
                  </a:lnTo>
                  <a:lnTo>
                    <a:pt x="9867" y="36366"/>
                  </a:lnTo>
                  <a:lnTo>
                    <a:pt x="10008" y="35424"/>
                  </a:lnTo>
                  <a:lnTo>
                    <a:pt x="10141" y="34449"/>
                  </a:lnTo>
                  <a:lnTo>
                    <a:pt x="10259" y="33440"/>
                  </a:lnTo>
                  <a:lnTo>
                    <a:pt x="10370" y="32397"/>
                  </a:lnTo>
                  <a:lnTo>
                    <a:pt x="10466" y="31354"/>
                  </a:lnTo>
                  <a:lnTo>
                    <a:pt x="10554" y="30277"/>
                  </a:lnTo>
                  <a:lnTo>
                    <a:pt x="10621" y="29167"/>
                  </a:lnTo>
                  <a:lnTo>
                    <a:pt x="10687" y="28023"/>
                  </a:lnTo>
                  <a:lnTo>
                    <a:pt x="10732" y="26879"/>
                  </a:lnTo>
                  <a:lnTo>
                    <a:pt x="10769" y="25736"/>
                  </a:lnTo>
                  <a:lnTo>
                    <a:pt x="10791" y="24558"/>
                  </a:lnTo>
                  <a:lnTo>
                    <a:pt x="10798" y="23347"/>
                  </a:lnTo>
                  <a:lnTo>
                    <a:pt x="10791" y="22136"/>
                  </a:lnTo>
                  <a:lnTo>
                    <a:pt x="10769" y="20959"/>
                  </a:lnTo>
                  <a:lnTo>
                    <a:pt x="10732" y="19815"/>
                  </a:lnTo>
                  <a:lnTo>
                    <a:pt x="10687" y="18671"/>
                  </a:lnTo>
                  <a:lnTo>
                    <a:pt x="10621" y="17527"/>
                  </a:lnTo>
                  <a:lnTo>
                    <a:pt x="10554" y="16417"/>
                  </a:lnTo>
                  <a:lnTo>
                    <a:pt x="10466" y="15340"/>
                  </a:lnTo>
                  <a:lnTo>
                    <a:pt x="10370" y="14298"/>
                  </a:lnTo>
                  <a:lnTo>
                    <a:pt x="10259" y="13255"/>
                  </a:lnTo>
                  <a:lnTo>
                    <a:pt x="10141" y="12245"/>
                  </a:lnTo>
                  <a:lnTo>
                    <a:pt x="10008" y="11270"/>
                  </a:lnTo>
                  <a:lnTo>
                    <a:pt x="9867" y="10328"/>
                  </a:lnTo>
                  <a:lnTo>
                    <a:pt x="9719" y="9420"/>
                  </a:lnTo>
                  <a:lnTo>
                    <a:pt x="9557" y="8511"/>
                  </a:lnTo>
                  <a:lnTo>
                    <a:pt x="9387" y="7670"/>
                  </a:lnTo>
                  <a:lnTo>
                    <a:pt x="9209" y="6863"/>
                  </a:lnTo>
                  <a:lnTo>
                    <a:pt x="9025" y="6089"/>
                  </a:lnTo>
                  <a:lnTo>
                    <a:pt x="8825" y="5349"/>
                  </a:lnTo>
                  <a:lnTo>
                    <a:pt x="8618" y="4643"/>
                  </a:lnTo>
                  <a:lnTo>
                    <a:pt x="8411" y="4003"/>
                  </a:lnTo>
                  <a:lnTo>
                    <a:pt x="8190" y="3398"/>
                  </a:lnTo>
                  <a:lnTo>
                    <a:pt x="7968" y="2826"/>
                  </a:lnTo>
                  <a:lnTo>
                    <a:pt x="7731" y="2321"/>
                  </a:lnTo>
                  <a:lnTo>
                    <a:pt x="7495" y="1850"/>
                  </a:lnTo>
                  <a:lnTo>
                    <a:pt x="7251" y="1413"/>
                  </a:lnTo>
                  <a:lnTo>
                    <a:pt x="7000" y="1043"/>
                  </a:lnTo>
                  <a:lnTo>
                    <a:pt x="6741" y="740"/>
                  </a:lnTo>
                  <a:lnTo>
                    <a:pt x="6482" y="471"/>
                  </a:lnTo>
                  <a:lnTo>
                    <a:pt x="6216" y="269"/>
                  </a:lnTo>
                  <a:lnTo>
                    <a:pt x="5950" y="135"/>
                  </a:lnTo>
                  <a:lnTo>
                    <a:pt x="5677" y="34"/>
                  </a:lnTo>
                  <a:lnTo>
                    <a:pt x="5396" y="0"/>
                  </a:lnTo>
                  <a:close/>
                  <a:moveTo>
                    <a:pt x="5396" y="113472"/>
                  </a:moveTo>
                  <a:lnTo>
                    <a:pt x="5115" y="113506"/>
                  </a:lnTo>
                  <a:lnTo>
                    <a:pt x="4842" y="113573"/>
                  </a:lnTo>
                  <a:lnTo>
                    <a:pt x="4568" y="113742"/>
                  </a:lnTo>
                  <a:lnTo>
                    <a:pt x="4295" y="113943"/>
                  </a:lnTo>
                  <a:lnTo>
                    <a:pt x="4036" y="114213"/>
                  </a:lnTo>
                  <a:lnTo>
                    <a:pt x="3777" y="114515"/>
                  </a:lnTo>
                  <a:lnTo>
                    <a:pt x="3526" y="114885"/>
                  </a:lnTo>
                  <a:lnTo>
                    <a:pt x="3275" y="115323"/>
                  </a:lnTo>
                  <a:lnTo>
                    <a:pt x="3038" y="115794"/>
                  </a:lnTo>
                  <a:lnTo>
                    <a:pt x="2802" y="116298"/>
                  </a:lnTo>
                  <a:lnTo>
                    <a:pt x="2580" y="116870"/>
                  </a:lnTo>
                  <a:lnTo>
                    <a:pt x="2359" y="117476"/>
                  </a:lnTo>
                  <a:lnTo>
                    <a:pt x="2152" y="118115"/>
                  </a:lnTo>
                  <a:lnTo>
                    <a:pt x="1945" y="118821"/>
                  </a:lnTo>
                  <a:lnTo>
                    <a:pt x="1752" y="119562"/>
                  </a:lnTo>
                  <a:lnTo>
                    <a:pt x="1568" y="120335"/>
                  </a:lnTo>
                  <a:lnTo>
                    <a:pt x="1390" y="121143"/>
                  </a:lnTo>
                  <a:lnTo>
                    <a:pt x="1220" y="121984"/>
                  </a:lnTo>
                  <a:lnTo>
                    <a:pt x="1058" y="122858"/>
                  </a:lnTo>
                  <a:lnTo>
                    <a:pt x="910" y="123800"/>
                  </a:lnTo>
                  <a:lnTo>
                    <a:pt x="770" y="124742"/>
                  </a:lnTo>
                  <a:lnTo>
                    <a:pt x="644" y="125718"/>
                  </a:lnTo>
                  <a:lnTo>
                    <a:pt x="526" y="126727"/>
                  </a:lnTo>
                  <a:lnTo>
                    <a:pt x="415" y="127736"/>
                  </a:lnTo>
                  <a:lnTo>
                    <a:pt x="326" y="128813"/>
                  </a:lnTo>
                  <a:lnTo>
                    <a:pt x="237" y="129889"/>
                  </a:lnTo>
                  <a:lnTo>
                    <a:pt x="171" y="131000"/>
                  </a:lnTo>
                  <a:lnTo>
                    <a:pt x="112" y="132110"/>
                  </a:lnTo>
                  <a:lnTo>
                    <a:pt x="60" y="133254"/>
                  </a:lnTo>
                  <a:lnTo>
                    <a:pt x="31" y="134431"/>
                  </a:lnTo>
                  <a:lnTo>
                    <a:pt x="8" y="135608"/>
                  </a:lnTo>
                  <a:lnTo>
                    <a:pt x="1" y="136820"/>
                  </a:lnTo>
                  <a:lnTo>
                    <a:pt x="8" y="137997"/>
                  </a:lnTo>
                  <a:lnTo>
                    <a:pt x="31" y="139174"/>
                  </a:lnTo>
                  <a:lnTo>
                    <a:pt x="60" y="140352"/>
                  </a:lnTo>
                  <a:lnTo>
                    <a:pt x="112" y="141496"/>
                  </a:lnTo>
                  <a:lnTo>
                    <a:pt x="171" y="142640"/>
                  </a:lnTo>
                  <a:lnTo>
                    <a:pt x="237" y="143716"/>
                  </a:lnTo>
                  <a:lnTo>
                    <a:pt x="326" y="144826"/>
                  </a:lnTo>
                  <a:lnTo>
                    <a:pt x="415" y="145869"/>
                  </a:lnTo>
                  <a:lnTo>
                    <a:pt x="526" y="146912"/>
                  </a:lnTo>
                  <a:lnTo>
                    <a:pt x="644" y="147921"/>
                  </a:lnTo>
                  <a:lnTo>
                    <a:pt x="770" y="148897"/>
                  </a:lnTo>
                  <a:lnTo>
                    <a:pt x="910" y="149839"/>
                  </a:lnTo>
                  <a:lnTo>
                    <a:pt x="1058" y="150747"/>
                  </a:lnTo>
                  <a:lnTo>
                    <a:pt x="1220" y="151622"/>
                  </a:lnTo>
                  <a:lnTo>
                    <a:pt x="1390" y="152496"/>
                  </a:lnTo>
                  <a:lnTo>
                    <a:pt x="1568" y="153304"/>
                  </a:lnTo>
                  <a:lnTo>
                    <a:pt x="1752" y="154078"/>
                  </a:lnTo>
                  <a:lnTo>
                    <a:pt x="1945" y="154818"/>
                  </a:lnTo>
                  <a:lnTo>
                    <a:pt x="2152" y="155491"/>
                  </a:lnTo>
                  <a:lnTo>
                    <a:pt x="2359" y="156163"/>
                  </a:lnTo>
                  <a:lnTo>
                    <a:pt x="2580" y="156769"/>
                  </a:lnTo>
                  <a:lnTo>
                    <a:pt x="2802" y="157341"/>
                  </a:lnTo>
                  <a:lnTo>
                    <a:pt x="3038" y="157845"/>
                  </a:lnTo>
                  <a:lnTo>
                    <a:pt x="3275" y="158316"/>
                  </a:lnTo>
                  <a:lnTo>
                    <a:pt x="3526" y="158720"/>
                  </a:lnTo>
                  <a:lnTo>
                    <a:pt x="3777" y="159090"/>
                  </a:lnTo>
                  <a:lnTo>
                    <a:pt x="4036" y="159427"/>
                  </a:lnTo>
                  <a:lnTo>
                    <a:pt x="4295" y="159696"/>
                  </a:lnTo>
                  <a:lnTo>
                    <a:pt x="4568" y="159898"/>
                  </a:lnTo>
                  <a:lnTo>
                    <a:pt x="4842" y="160032"/>
                  </a:lnTo>
                  <a:lnTo>
                    <a:pt x="5115" y="160133"/>
                  </a:lnTo>
                  <a:lnTo>
                    <a:pt x="5396" y="160167"/>
                  </a:lnTo>
                  <a:lnTo>
                    <a:pt x="5677" y="160133"/>
                  </a:lnTo>
                  <a:lnTo>
                    <a:pt x="5950" y="160032"/>
                  </a:lnTo>
                  <a:lnTo>
                    <a:pt x="6216" y="159898"/>
                  </a:lnTo>
                  <a:lnTo>
                    <a:pt x="6482" y="159696"/>
                  </a:lnTo>
                  <a:lnTo>
                    <a:pt x="6741" y="159427"/>
                  </a:lnTo>
                  <a:lnTo>
                    <a:pt x="7000" y="159090"/>
                  </a:lnTo>
                  <a:lnTo>
                    <a:pt x="7251" y="158720"/>
                  </a:lnTo>
                  <a:lnTo>
                    <a:pt x="7495" y="158316"/>
                  </a:lnTo>
                  <a:lnTo>
                    <a:pt x="7731" y="157845"/>
                  </a:lnTo>
                  <a:lnTo>
                    <a:pt x="7968" y="157341"/>
                  </a:lnTo>
                  <a:lnTo>
                    <a:pt x="8190" y="156769"/>
                  </a:lnTo>
                  <a:lnTo>
                    <a:pt x="8411" y="156163"/>
                  </a:lnTo>
                  <a:lnTo>
                    <a:pt x="8618" y="155491"/>
                  </a:lnTo>
                  <a:lnTo>
                    <a:pt x="8825" y="154818"/>
                  </a:lnTo>
                  <a:lnTo>
                    <a:pt x="9025" y="154078"/>
                  </a:lnTo>
                  <a:lnTo>
                    <a:pt x="9209" y="153304"/>
                  </a:lnTo>
                  <a:lnTo>
                    <a:pt x="9387" y="152496"/>
                  </a:lnTo>
                  <a:lnTo>
                    <a:pt x="9557" y="151622"/>
                  </a:lnTo>
                  <a:lnTo>
                    <a:pt x="9719" y="150747"/>
                  </a:lnTo>
                  <a:lnTo>
                    <a:pt x="9867" y="149839"/>
                  </a:lnTo>
                  <a:lnTo>
                    <a:pt x="10008" y="148897"/>
                  </a:lnTo>
                  <a:lnTo>
                    <a:pt x="10141" y="147921"/>
                  </a:lnTo>
                  <a:lnTo>
                    <a:pt x="10259" y="146912"/>
                  </a:lnTo>
                  <a:lnTo>
                    <a:pt x="10370" y="145869"/>
                  </a:lnTo>
                  <a:lnTo>
                    <a:pt x="10466" y="144826"/>
                  </a:lnTo>
                  <a:lnTo>
                    <a:pt x="10554" y="143716"/>
                  </a:lnTo>
                  <a:lnTo>
                    <a:pt x="10621" y="142640"/>
                  </a:lnTo>
                  <a:lnTo>
                    <a:pt x="10687" y="141496"/>
                  </a:lnTo>
                  <a:lnTo>
                    <a:pt x="10732" y="140352"/>
                  </a:lnTo>
                  <a:lnTo>
                    <a:pt x="10769" y="139174"/>
                  </a:lnTo>
                  <a:lnTo>
                    <a:pt x="10791" y="137997"/>
                  </a:lnTo>
                  <a:lnTo>
                    <a:pt x="10798" y="136820"/>
                  </a:lnTo>
                  <a:lnTo>
                    <a:pt x="10791" y="135608"/>
                  </a:lnTo>
                  <a:lnTo>
                    <a:pt x="10769" y="134431"/>
                  </a:lnTo>
                  <a:lnTo>
                    <a:pt x="10732" y="133254"/>
                  </a:lnTo>
                  <a:lnTo>
                    <a:pt x="10687" y="132110"/>
                  </a:lnTo>
                  <a:lnTo>
                    <a:pt x="10621" y="131000"/>
                  </a:lnTo>
                  <a:lnTo>
                    <a:pt x="10554" y="129889"/>
                  </a:lnTo>
                  <a:lnTo>
                    <a:pt x="10466" y="128813"/>
                  </a:lnTo>
                  <a:lnTo>
                    <a:pt x="10370" y="127736"/>
                  </a:lnTo>
                  <a:lnTo>
                    <a:pt x="10259" y="126727"/>
                  </a:lnTo>
                  <a:lnTo>
                    <a:pt x="10141" y="125718"/>
                  </a:lnTo>
                  <a:lnTo>
                    <a:pt x="10008" y="124742"/>
                  </a:lnTo>
                  <a:lnTo>
                    <a:pt x="9867" y="123800"/>
                  </a:lnTo>
                  <a:lnTo>
                    <a:pt x="9719" y="122858"/>
                  </a:lnTo>
                  <a:lnTo>
                    <a:pt x="9557" y="121984"/>
                  </a:lnTo>
                  <a:lnTo>
                    <a:pt x="9387" y="121143"/>
                  </a:lnTo>
                  <a:lnTo>
                    <a:pt x="9209" y="120335"/>
                  </a:lnTo>
                  <a:lnTo>
                    <a:pt x="9025" y="119562"/>
                  </a:lnTo>
                  <a:lnTo>
                    <a:pt x="8825" y="118821"/>
                  </a:lnTo>
                  <a:lnTo>
                    <a:pt x="8618" y="118115"/>
                  </a:lnTo>
                  <a:lnTo>
                    <a:pt x="8411" y="117476"/>
                  </a:lnTo>
                  <a:lnTo>
                    <a:pt x="8190" y="116870"/>
                  </a:lnTo>
                  <a:lnTo>
                    <a:pt x="7968" y="116298"/>
                  </a:lnTo>
                  <a:lnTo>
                    <a:pt x="7731" y="115794"/>
                  </a:lnTo>
                  <a:lnTo>
                    <a:pt x="7495" y="115323"/>
                  </a:lnTo>
                  <a:lnTo>
                    <a:pt x="7251" y="114885"/>
                  </a:lnTo>
                  <a:lnTo>
                    <a:pt x="7000" y="114515"/>
                  </a:lnTo>
                  <a:lnTo>
                    <a:pt x="6741" y="114213"/>
                  </a:lnTo>
                  <a:lnTo>
                    <a:pt x="6482" y="113943"/>
                  </a:lnTo>
                  <a:lnTo>
                    <a:pt x="6216" y="113742"/>
                  </a:lnTo>
                  <a:lnTo>
                    <a:pt x="5950" y="113573"/>
                  </a:lnTo>
                  <a:lnTo>
                    <a:pt x="5677" y="113506"/>
                  </a:lnTo>
                  <a:lnTo>
                    <a:pt x="5396" y="113472"/>
                  </a:lnTo>
                  <a:close/>
                  <a:moveTo>
                    <a:pt x="5115" y="226945"/>
                  </a:moveTo>
                  <a:lnTo>
                    <a:pt x="4842" y="227046"/>
                  </a:lnTo>
                  <a:lnTo>
                    <a:pt x="4568" y="227214"/>
                  </a:lnTo>
                  <a:lnTo>
                    <a:pt x="4295" y="227416"/>
                  </a:lnTo>
                  <a:lnTo>
                    <a:pt x="4036" y="227651"/>
                  </a:lnTo>
                  <a:lnTo>
                    <a:pt x="3777" y="227988"/>
                  </a:lnTo>
                  <a:lnTo>
                    <a:pt x="3526" y="228358"/>
                  </a:lnTo>
                  <a:lnTo>
                    <a:pt x="3275" y="228761"/>
                  </a:lnTo>
                  <a:lnTo>
                    <a:pt x="3038" y="229232"/>
                  </a:lnTo>
                  <a:lnTo>
                    <a:pt x="2802" y="229771"/>
                  </a:lnTo>
                  <a:lnTo>
                    <a:pt x="2580" y="230309"/>
                  </a:lnTo>
                  <a:lnTo>
                    <a:pt x="2359" y="230915"/>
                  </a:lnTo>
                  <a:lnTo>
                    <a:pt x="2152" y="231587"/>
                  </a:lnTo>
                  <a:lnTo>
                    <a:pt x="1945" y="232260"/>
                  </a:lnTo>
                  <a:lnTo>
                    <a:pt x="1752" y="233000"/>
                  </a:lnTo>
                  <a:lnTo>
                    <a:pt x="1568" y="233774"/>
                  </a:lnTo>
                  <a:lnTo>
                    <a:pt x="1390" y="234581"/>
                  </a:lnTo>
                  <a:lnTo>
                    <a:pt x="1220" y="235422"/>
                  </a:lnTo>
                  <a:lnTo>
                    <a:pt x="1058" y="236331"/>
                  </a:lnTo>
                  <a:lnTo>
                    <a:pt x="910" y="237239"/>
                  </a:lnTo>
                  <a:lnTo>
                    <a:pt x="770" y="238181"/>
                  </a:lnTo>
                  <a:lnTo>
                    <a:pt x="644" y="239157"/>
                  </a:lnTo>
                  <a:lnTo>
                    <a:pt x="526" y="240166"/>
                  </a:lnTo>
                  <a:lnTo>
                    <a:pt x="415" y="241209"/>
                  </a:lnTo>
                  <a:lnTo>
                    <a:pt x="326" y="242252"/>
                  </a:lnTo>
                  <a:lnTo>
                    <a:pt x="237" y="243328"/>
                  </a:lnTo>
                  <a:lnTo>
                    <a:pt x="171" y="244438"/>
                  </a:lnTo>
                  <a:lnTo>
                    <a:pt x="112" y="245582"/>
                  </a:lnTo>
                  <a:lnTo>
                    <a:pt x="60" y="246726"/>
                  </a:lnTo>
                  <a:lnTo>
                    <a:pt x="31" y="247903"/>
                  </a:lnTo>
                  <a:lnTo>
                    <a:pt x="8" y="249081"/>
                  </a:lnTo>
                  <a:lnTo>
                    <a:pt x="1" y="250258"/>
                  </a:lnTo>
                  <a:lnTo>
                    <a:pt x="8" y="251469"/>
                  </a:lnTo>
                  <a:lnTo>
                    <a:pt x="31" y="252647"/>
                  </a:lnTo>
                  <a:lnTo>
                    <a:pt x="60" y="253824"/>
                  </a:lnTo>
                  <a:lnTo>
                    <a:pt x="112" y="254968"/>
                  </a:lnTo>
                  <a:lnTo>
                    <a:pt x="171" y="256078"/>
                  </a:lnTo>
                  <a:lnTo>
                    <a:pt x="237" y="257188"/>
                  </a:lnTo>
                  <a:lnTo>
                    <a:pt x="326" y="258265"/>
                  </a:lnTo>
                  <a:lnTo>
                    <a:pt x="415" y="259341"/>
                  </a:lnTo>
                  <a:lnTo>
                    <a:pt x="526" y="260384"/>
                  </a:lnTo>
                  <a:lnTo>
                    <a:pt x="644" y="261360"/>
                  </a:lnTo>
                  <a:lnTo>
                    <a:pt x="770" y="262336"/>
                  </a:lnTo>
                  <a:lnTo>
                    <a:pt x="910" y="263311"/>
                  </a:lnTo>
                  <a:lnTo>
                    <a:pt x="1058" y="264220"/>
                  </a:lnTo>
                  <a:lnTo>
                    <a:pt x="1220" y="265094"/>
                  </a:lnTo>
                  <a:lnTo>
                    <a:pt x="1390" y="265935"/>
                  </a:lnTo>
                  <a:lnTo>
                    <a:pt x="1568" y="266743"/>
                  </a:lnTo>
                  <a:lnTo>
                    <a:pt x="1752" y="267516"/>
                  </a:lnTo>
                  <a:lnTo>
                    <a:pt x="1945" y="268256"/>
                  </a:lnTo>
                  <a:lnTo>
                    <a:pt x="2152" y="268963"/>
                  </a:lnTo>
                  <a:lnTo>
                    <a:pt x="2359" y="269602"/>
                  </a:lnTo>
                  <a:lnTo>
                    <a:pt x="2580" y="270208"/>
                  </a:lnTo>
                  <a:lnTo>
                    <a:pt x="2802" y="270780"/>
                  </a:lnTo>
                  <a:lnTo>
                    <a:pt x="3038" y="271318"/>
                  </a:lnTo>
                  <a:lnTo>
                    <a:pt x="3275" y="271789"/>
                  </a:lnTo>
                  <a:lnTo>
                    <a:pt x="3526" y="272193"/>
                  </a:lnTo>
                  <a:lnTo>
                    <a:pt x="3777" y="272563"/>
                  </a:lnTo>
                  <a:lnTo>
                    <a:pt x="4036" y="272865"/>
                  </a:lnTo>
                  <a:lnTo>
                    <a:pt x="4295" y="273134"/>
                  </a:lnTo>
                  <a:lnTo>
                    <a:pt x="4568" y="273336"/>
                  </a:lnTo>
                  <a:lnTo>
                    <a:pt x="4842" y="273505"/>
                  </a:lnTo>
                  <a:lnTo>
                    <a:pt x="5115" y="273572"/>
                  </a:lnTo>
                  <a:lnTo>
                    <a:pt x="5396" y="273605"/>
                  </a:lnTo>
                  <a:lnTo>
                    <a:pt x="5677" y="273572"/>
                  </a:lnTo>
                  <a:lnTo>
                    <a:pt x="5950" y="273505"/>
                  </a:lnTo>
                  <a:lnTo>
                    <a:pt x="6216" y="273336"/>
                  </a:lnTo>
                  <a:lnTo>
                    <a:pt x="6482" y="273134"/>
                  </a:lnTo>
                  <a:lnTo>
                    <a:pt x="6741" y="272865"/>
                  </a:lnTo>
                  <a:lnTo>
                    <a:pt x="7000" y="272563"/>
                  </a:lnTo>
                  <a:lnTo>
                    <a:pt x="7251" y="272193"/>
                  </a:lnTo>
                  <a:lnTo>
                    <a:pt x="7495" y="271789"/>
                  </a:lnTo>
                  <a:lnTo>
                    <a:pt x="7731" y="271318"/>
                  </a:lnTo>
                  <a:lnTo>
                    <a:pt x="7968" y="270780"/>
                  </a:lnTo>
                  <a:lnTo>
                    <a:pt x="8190" y="270208"/>
                  </a:lnTo>
                  <a:lnTo>
                    <a:pt x="8411" y="269602"/>
                  </a:lnTo>
                  <a:lnTo>
                    <a:pt x="8618" y="268963"/>
                  </a:lnTo>
                  <a:lnTo>
                    <a:pt x="8825" y="268256"/>
                  </a:lnTo>
                  <a:lnTo>
                    <a:pt x="9025" y="267516"/>
                  </a:lnTo>
                  <a:lnTo>
                    <a:pt x="9209" y="266743"/>
                  </a:lnTo>
                  <a:lnTo>
                    <a:pt x="9387" y="265935"/>
                  </a:lnTo>
                  <a:lnTo>
                    <a:pt x="9557" y="265094"/>
                  </a:lnTo>
                  <a:lnTo>
                    <a:pt x="9719" y="264220"/>
                  </a:lnTo>
                  <a:lnTo>
                    <a:pt x="9867" y="263311"/>
                  </a:lnTo>
                  <a:lnTo>
                    <a:pt x="10008" y="262336"/>
                  </a:lnTo>
                  <a:lnTo>
                    <a:pt x="10141" y="261360"/>
                  </a:lnTo>
                  <a:lnTo>
                    <a:pt x="10259" y="260384"/>
                  </a:lnTo>
                  <a:lnTo>
                    <a:pt x="10370" y="259341"/>
                  </a:lnTo>
                  <a:lnTo>
                    <a:pt x="10466" y="258265"/>
                  </a:lnTo>
                  <a:lnTo>
                    <a:pt x="10554" y="257188"/>
                  </a:lnTo>
                  <a:lnTo>
                    <a:pt x="10621" y="256078"/>
                  </a:lnTo>
                  <a:lnTo>
                    <a:pt x="10687" y="254968"/>
                  </a:lnTo>
                  <a:lnTo>
                    <a:pt x="10732" y="253824"/>
                  </a:lnTo>
                  <a:lnTo>
                    <a:pt x="10769" y="252647"/>
                  </a:lnTo>
                  <a:lnTo>
                    <a:pt x="10791" y="251469"/>
                  </a:lnTo>
                  <a:lnTo>
                    <a:pt x="10798" y="250258"/>
                  </a:lnTo>
                  <a:lnTo>
                    <a:pt x="10791" y="249081"/>
                  </a:lnTo>
                  <a:lnTo>
                    <a:pt x="10769" y="247903"/>
                  </a:lnTo>
                  <a:lnTo>
                    <a:pt x="10732" y="246726"/>
                  </a:lnTo>
                  <a:lnTo>
                    <a:pt x="10687" y="245582"/>
                  </a:lnTo>
                  <a:lnTo>
                    <a:pt x="10621" y="244438"/>
                  </a:lnTo>
                  <a:lnTo>
                    <a:pt x="10554" y="243328"/>
                  </a:lnTo>
                  <a:lnTo>
                    <a:pt x="10466" y="242252"/>
                  </a:lnTo>
                  <a:lnTo>
                    <a:pt x="10370" y="241209"/>
                  </a:lnTo>
                  <a:lnTo>
                    <a:pt x="10259" y="240166"/>
                  </a:lnTo>
                  <a:lnTo>
                    <a:pt x="10141" y="239157"/>
                  </a:lnTo>
                  <a:lnTo>
                    <a:pt x="10008" y="238181"/>
                  </a:lnTo>
                  <a:lnTo>
                    <a:pt x="9867" y="237239"/>
                  </a:lnTo>
                  <a:lnTo>
                    <a:pt x="9719" y="236331"/>
                  </a:lnTo>
                  <a:lnTo>
                    <a:pt x="9557" y="235422"/>
                  </a:lnTo>
                  <a:lnTo>
                    <a:pt x="9387" y="234581"/>
                  </a:lnTo>
                  <a:lnTo>
                    <a:pt x="9209" y="233774"/>
                  </a:lnTo>
                  <a:lnTo>
                    <a:pt x="9025" y="233000"/>
                  </a:lnTo>
                  <a:lnTo>
                    <a:pt x="8825" y="232260"/>
                  </a:lnTo>
                  <a:lnTo>
                    <a:pt x="8618" y="231587"/>
                  </a:lnTo>
                  <a:lnTo>
                    <a:pt x="8411" y="230915"/>
                  </a:lnTo>
                  <a:lnTo>
                    <a:pt x="8190" y="230309"/>
                  </a:lnTo>
                  <a:lnTo>
                    <a:pt x="7968" y="229771"/>
                  </a:lnTo>
                  <a:lnTo>
                    <a:pt x="7731" y="229232"/>
                  </a:lnTo>
                  <a:lnTo>
                    <a:pt x="7495" y="228761"/>
                  </a:lnTo>
                  <a:lnTo>
                    <a:pt x="7251" y="228358"/>
                  </a:lnTo>
                  <a:lnTo>
                    <a:pt x="7000" y="227988"/>
                  </a:lnTo>
                  <a:lnTo>
                    <a:pt x="6741" y="227651"/>
                  </a:lnTo>
                  <a:lnTo>
                    <a:pt x="6482" y="227416"/>
                  </a:lnTo>
                  <a:lnTo>
                    <a:pt x="6216" y="227214"/>
                  </a:lnTo>
                  <a:lnTo>
                    <a:pt x="5950" y="227046"/>
                  </a:lnTo>
                  <a:lnTo>
                    <a:pt x="5677" y="226945"/>
                  </a:lnTo>
                  <a:close/>
                  <a:moveTo>
                    <a:pt x="5115" y="340384"/>
                  </a:moveTo>
                  <a:lnTo>
                    <a:pt x="4842" y="340485"/>
                  </a:lnTo>
                  <a:lnTo>
                    <a:pt x="4568" y="340653"/>
                  </a:lnTo>
                  <a:lnTo>
                    <a:pt x="4295" y="340855"/>
                  </a:lnTo>
                  <a:lnTo>
                    <a:pt x="4036" y="341124"/>
                  </a:lnTo>
                  <a:lnTo>
                    <a:pt x="3777" y="341426"/>
                  </a:lnTo>
                  <a:lnTo>
                    <a:pt x="3526" y="341797"/>
                  </a:lnTo>
                  <a:lnTo>
                    <a:pt x="3275" y="342200"/>
                  </a:lnTo>
                  <a:lnTo>
                    <a:pt x="3038" y="342671"/>
                  </a:lnTo>
                  <a:lnTo>
                    <a:pt x="2802" y="343209"/>
                  </a:lnTo>
                  <a:lnTo>
                    <a:pt x="2580" y="343748"/>
                  </a:lnTo>
                  <a:lnTo>
                    <a:pt x="2359" y="344387"/>
                  </a:lnTo>
                  <a:lnTo>
                    <a:pt x="2152" y="345026"/>
                  </a:lnTo>
                  <a:lnTo>
                    <a:pt x="1945" y="345733"/>
                  </a:lnTo>
                  <a:lnTo>
                    <a:pt x="1752" y="346439"/>
                  </a:lnTo>
                  <a:lnTo>
                    <a:pt x="1568" y="347213"/>
                  </a:lnTo>
                  <a:lnTo>
                    <a:pt x="1390" y="348054"/>
                  </a:lnTo>
                  <a:lnTo>
                    <a:pt x="1220" y="348895"/>
                  </a:lnTo>
                  <a:lnTo>
                    <a:pt x="1058" y="349770"/>
                  </a:lnTo>
                  <a:lnTo>
                    <a:pt x="910" y="350678"/>
                  </a:lnTo>
                  <a:lnTo>
                    <a:pt x="770" y="351620"/>
                  </a:lnTo>
                  <a:lnTo>
                    <a:pt x="644" y="352595"/>
                  </a:lnTo>
                  <a:lnTo>
                    <a:pt x="526" y="353605"/>
                  </a:lnTo>
                  <a:lnTo>
                    <a:pt x="415" y="354648"/>
                  </a:lnTo>
                  <a:lnTo>
                    <a:pt x="326" y="355724"/>
                  </a:lnTo>
                  <a:lnTo>
                    <a:pt x="237" y="356801"/>
                  </a:lnTo>
                  <a:lnTo>
                    <a:pt x="171" y="357911"/>
                  </a:lnTo>
                  <a:lnTo>
                    <a:pt x="112" y="359021"/>
                  </a:lnTo>
                  <a:lnTo>
                    <a:pt x="60" y="360165"/>
                  </a:lnTo>
                  <a:lnTo>
                    <a:pt x="31" y="361342"/>
                  </a:lnTo>
                  <a:lnTo>
                    <a:pt x="8" y="362520"/>
                  </a:lnTo>
                  <a:lnTo>
                    <a:pt x="1" y="363697"/>
                  </a:lnTo>
                  <a:lnTo>
                    <a:pt x="8" y="364908"/>
                  </a:lnTo>
                  <a:lnTo>
                    <a:pt x="31" y="366086"/>
                  </a:lnTo>
                  <a:lnTo>
                    <a:pt x="60" y="367263"/>
                  </a:lnTo>
                  <a:lnTo>
                    <a:pt x="112" y="368407"/>
                  </a:lnTo>
                  <a:lnTo>
                    <a:pt x="171" y="369517"/>
                  </a:lnTo>
                  <a:lnTo>
                    <a:pt x="237" y="370627"/>
                  </a:lnTo>
                  <a:lnTo>
                    <a:pt x="326" y="371704"/>
                  </a:lnTo>
                  <a:lnTo>
                    <a:pt x="415" y="372780"/>
                  </a:lnTo>
                  <a:lnTo>
                    <a:pt x="526" y="373823"/>
                  </a:lnTo>
                  <a:lnTo>
                    <a:pt x="644" y="374799"/>
                  </a:lnTo>
                  <a:lnTo>
                    <a:pt x="770" y="375808"/>
                  </a:lnTo>
                  <a:lnTo>
                    <a:pt x="910" y="376750"/>
                  </a:lnTo>
                  <a:lnTo>
                    <a:pt x="1058" y="377658"/>
                  </a:lnTo>
                  <a:lnTo>
                    <a:pt x="1220" y="378533"/>
                  </a:lnTo>
                  <a:lnTo>
                    <a:pt x="1390" y="379374"/>
                  </a:lnTo>
                  <a:lnTo>
                    <a:pt x="1568" y="380215"/>
                  </a:lnTo>
                  <a:lnTo>
                    <a:pt x="1752" y="380989"/>
                  </a:lnTo>
                  <a:lnTo>
                    <a:pt x="1945" y="381695"/>
                  </a:lnTo>
                  <a:lnTo>
                    <a:pt x="2152" y="382402"/>
                  </a:lnTo>
                  <a:lnTo>
                    <a:pt x="2359" y="383041"/>
                  </a:lnTo>
                  <a:lnTo>
                    <a:pt x="2580" y="383680"/>
                  </a:lnTo>
                  <a:lnTo>
                    <a:pt x="2802" y="384218"/>
                  </a:lnTo>
                  <a:lnTo>
                    <a:pt x="3038" y="384757"/>
                  </a:lnTo>
                  <a:lnTo>
                    <a:pt x="3275" y="385228"/>
                  </a:lnTo>
                  <a:lnTo>
                    <a:pt x="3526" y="385631"/>
                  </a:lnTo>
                  <a:lnTo>
                    <a:pt x="3777" y="386001"/>
                  </a:lnTo>
                  <a:lnTo>
                    <a:pt x="4036" y="386304"/>
                  </a:lnTo>
                  <a:lnTo>
                    <a:pt x="4295" y="386573"/>
                  </a:lnTo>
                  <a:lnTo>
                    <a:pt x="4568" y="386775"/>
                  </a:lnTo>
                  <a:lnTo>
                    <a:pt x="4842" y="386943"/>
                  </a:lnTo>
                  <a:lnTo>
                    <a:pt x="5115" y="387044"/>
                  </a:lnTo>
                  <a:lnTo>
                    <a:pt x="5677" y="387044"/>
                  </a:lnTo>
                  <a:lnTo>
                    <a:pt x="5950" y="386943"/>
                  </a:lnTo>
                  <a:lnTo>
                    <a:pt x="6216" y="386775"/>
                  </a:lnTo>
                  <a:lnTo>
                    <a:pt x="6482" y="386573"/>
                  </a:lnTo>
                  <a:lnTo>
                    <a:pt x="6741" y="386304"/>
                  </a:lnTo>
                  <a:lnTo>
                    <a:pt x="7000" y="386001"/>
                  </a:lnTo>
                  <a:lnTo>
                    <a:pt x="7251" y="385631"/>
                  </a:lnTo>
                  <a:lnTo>
                    <a:pt x="7495" y="385228"/>
                  </a:lnTo>
                  <a:lnTo>
                    <a:pt x="7731" y="384757"/>
                  </a:lnTo>
                  <a:lnTo>
                    <a:pt x="7968" y="384218"/>
                  </a:lnTo>
                  <a:lnTo>
                    <a:pt x="8190" y="383680"/>
                  </a:lnTo>
                  <a:lnTo>
                    <a:pt x="8411" y="383041"/>
                  </a:lnTo>
                  <a:lnTo>
                    <a:pt x="8618" y="382402"/>
                  </a:lnTo>
                  <a:lnTo>
                    <a:pt x="8825" y="381695"/>
                  </a:lnTo>
                  <a:lnTo>
                    <a:pt x="9025" y="380989"/>
                  </a:lnTo>
                  <a:lnTo>
                    <a:pt x="9209" y="380215"/>
                  </a:lnTo>
                  <a:lnTo>
                    <a:pt x="9387" y="379374"/>
                  </a:lnTo>
                  <a:lnTo>
                    <a:pt x="9557" y="378533"/>
                  </a:lnTo>
                  <a:lnTo>
                    <a:pt x="9719" y="377658"/>
                  </a:lnTo>
                  <a:lnTo>
                    <a:pt x="9867" y="376750"/>
                  </a:lnTo>
                  <a:lnTo>
                    <a:pt x="10008" y="375808"/>
                  </a:lnTo>
                  <a:lnTo>
                    <a:pt x="10141" y="374799"/>
                  </a:lnTo>
                  <a:lnTo>
                    <a:pt x="10259" y="373823"/>
                  </a:lnTo>
                  <a:lnTo>
                    <a:pt x="10370" y="372780"/>
                  </a:lnTo>
                  <a:lnTo>
                    <a:pt x="10466" y="371704"/>
                  </a:lnTo>
                  <a:lnTo>
                    <a:pt x="10554" y="370627"/>
                  </a:lnTo>
                  <a:lnTo>
                    <a:pt x="10621" y="369517"/>
                  </a:lnTo>
                  <a:lnTo>
                    <a:pt x="10687" y="368407"/>
                  </a:lnTo>
                  <a:lnTo>
                    <a:pt x="10732" y="367263"/>
                  </a:lnTo>
                  <a:lnTo>
                    <a:pt x="10769" y="366086"/>
                  </a:lnTo>
                  <a:lnTo>
                    <a:pt x="10791" y="364908"/>
                  </a:lnTo>
                  <a:lnTo>
                    <a:pt x="10798" y="363697"/>
                  </a:lnTo>
                  <a:lnTo>
                    <a:pt x="10791" y="362520"/>
                  </a:lnTo>
                  <a:lnTo>
                    <a:pt x="10769" y="361342"/>
                  </a:lnTo>
                  <a:lnTo>
                    <a:pt x="10732" y="360165"/>
                  </a:lnTo>
                  <a:lnTo>
                    <a:pt x="10687" y="359021"/>
                  </a:lnTo>
                  <a:lnTo>
                    <a:pt x="10621" y="357911"/>
                  </a:lnTo>
                  <a:lnTo>
                    <a:pt x="10554" y="356801"/>
                  </a:lnTo>
                  <a:lnTo>
                    <a:pt x="10466" y="355724"/>
                  </a:lnTo>
                  <a:lnTo>
                    <a:pt x="10370" y="354648"/>
                  </a:lnTo>
                  <a:lnTo>
                    <a:pt x="10259" y="353605"/>
                  </a:lnTo>
                  <a:lnTo>
                    <a:pt x="10141" y="352595"/>
                  </a:lnTo>
                  <a:lnTo>
                    <a:pt x="10008" y="351620"/>
                  </a:lnTo>
                  <a:lnTo>
                    <a:pt x="9867" y="350678"/>
                  </a:lnTo>
                  <a:lnTo>
                    <a:pt x="9719" y="349770"/>
                  </a:lnTo>
                  <a:lnTo>
                    <a:pt x="9557" y="348895"/>
                  </a:lnTo>
                  <a:lnTo>
                    <a:pt x="9387" y="348054"/>
                  </a:lnTo>
                  <a:lnTo>
                    <a:pt x="9209" y="347213"/>
                  </a:lnTo>
                  <a:lnTo>
                    <a:pt x="9025" y="346439"/>
                  </a:lnTo>
                  <a:lnTo>
                    <a:pt x="8825" y="345733"/>
                  </a:lnTo>
                  <a:lnTo>
                    <a:pt x="8618" y="345026"/>
                  </a:lnTo>
                  <a:lnTo>
                    <a:pt x="8411" y="344387"/>
                  </a:lnTo>
                  <a:lnTo>
                    <a:pt x="8190" y="343748"/>
                  </a:lnTo>
                  <a:lnTo>
                    <a:pt x="7968" y="343209"/>
                  </a:lnTo>
                  <a:lnTo>
                    <a:pt x="7731" y="342671"/>
                  </a:lnTo>
                  <a:lnTo>
                    <a:pt x="7495" y="342200"/>
                  </a:lnTo>
                  <a:lnTo>
                    <a:pt x="7251" y="341797"/>
                  </a:lnTo>
                  <a:lnTo>
                    <a:pt x="7000" y="341426"/>
                  </a:lnTo>
                  <a:lnTo>
                    <a:pt x="6741" y="341124"/>
                  </a:lnTo>
                  <a:lnTo>
                    <a:pt x="6482" y="340855"/>
                  </a:lnTo>
                  <a:lnTo>
                    <a:pt x="6216" y="340653"/>
                  </a:lnTo>
                  <a:lnTo>
                    <a:pt x="5950" y="340485"/>
                  </a:lnTo>
                  <a:lnTo>
                    <a:pt x="5677" y="340384"/>
                  </a:lnTo>
                  <a:close/>
                  <a:moveTo>
                    <a:pt x="5396" y="453822"/>
                  </a:moveTo>
                  <a:lnTo>
                    <a:pt x="5115" y="453856"/>
                  </a:lnTo>
                  <a:lnTo>
                    <a:pt x="4842" y="453957"/>
                  </a:lnTo>
                  <a:lnTo>
                    <a:pt x="4568" y="454092"/>
                  </a:lnTo>
                  <a:lnTo>
                    <a:pt x="4295" y="454293"/>
                  </a:lnTo>
                  <a:lnTo>
                    <a:pt x="4036" y="454562"/>
                  </a:lnTo>
                  <a:lnTo>
                    <a:pt x="3777" y="454865"/>
                  </a:lnTo>
                  <a:lnTo>
                    <a:pt x="3526" y="455235"/>
                  </a:lnTo>
                  <a:lnTo>
                    <a:pt x="3275" y="455639"/>
                  </a:lnTo>
                  <a:lnTo>
                    <a:pt x="3038" y="456110"/>
                  </a:lnTo>
                  <a:lnTo>
                    <a:pt x="2802" y="456615"/>
                  </a:lnTo>
                  <a:lnTo>
                    <a:pt x="2580" y="457153"/>
                  </a:lnTo>
                  <a:lnTo>
                    <a:pt x="2359" y="457758"/>
                  </a:lnTo>
                  <a:lnTo>
                    <a:pt x="2152" y="458398"/>
                  </a:lnTo>
                  <a:lnTo>
                    <a:pt x="1945" y="459070"/>
                  </a:lnTo>
                  <a:lnTo>
                    <a:pt x="1752" y="459811"/>
                  </a:lnTo>
                  <a:lnTo>
                    <a:pt x="1568" y="460551"/>
                  </a:lnTo>
                  <a:lnTo>
                    <a:pt x="1390" y="461358"/>
                  </a:lnTo>
                  <a:lnTo>
                    <a:pt x="1220" y="462199"/>
                  </a:lnTo>
                  <a:lnTo>
                    <a:pt x="1058" y="463074"/>
                  </a:lnTo>
                  <a:lnTo>
                    <a:pt x="910" y="463982"/>
                  </a:lnTo>
                  <a:lnTo>
                    <a:pt x="770" y="464924"/>
                  </a:lnTo>
                  <a:lnTo>
                    <a:pt x="644" y="465900"/>
                  </a:lnTo>
                  <a:lnTo>
                    <a:pt x="526" y="466875"/>
                  </a:lnTo>
                  <a:lnTo>
                    <a:pt x="415" y="467918"/>
                  </a:lnTo>
                  <a:lnTo>
                    <a:pt x="326" y="468961"/>
                  </a:lnTo>
                  <a:lnTo>
                    <a:pt x="237" y="470038"/>
                  </a:lnTo>
                  <a:lnTo>
                    <a:pt x="171" y="471148"/>
                  </a:lnTo>
                  <a:lnTo>
                    <a:pt x="112" y="472258"/>
                  </a:lnTo>
                  <a:lnTo>
                    <a:pt x="60" y="473402"/>
                  </a:lnTo>
                  <a:lnTo>
                    <a:pt x="31" y="474579"/>
                  </a:lnTo>
                  <a:lnTo>
                    <a:pt x="8" y="475757"/>
                  </a:lnTo>
                  <a:lnTo>
                    <a:pt x="1" y="476934"/>
                  </a:lnTo>
                  <a:lnTo>
                    <a:pt x="8" y="478179"/>
                  </a:lnTo>
                  <a:lnTo>
                    <a:pt x="31" y="479356"/>
                  </a:lnTo>
                  <a:lnTo>
                    <a:pt x="60" y="480534"/>
                  </a:lnTo>
                  <a:lnTo>
                    <a:pt x="112" y="481711"/>
                  </a:lnTo>
                  <a:lnTo>
                    <a:pt x="171" y="482855"/>
                  </a:lnTo>
                  <a:lnTo>
                    <a:pt x="237" y="483965"/>
                  </a:lnTo>
                  <a:lnTo>
                    <a:pt x="326" y="485075"/>
                  </a:lnTo>
                  <a:lnTo>
                    <a:pt x="415" y="486152"/>
                  </a:lnTo>
                  <a:lnTo>
                    <a:pt x="526" y="487195"/>
                  </a:lnTo>
                  <a:lnTo>
                    <a:pt x="644" y="488204"/>
                  </a:lnTo>
                  <a:lnTo>
                    <a:pt x="770" y="489179"/>
                  </a:lnTo>
                  <a:lnTo>
                    <a:pt x="910" y="490155"/>
                  </a:lnTo>
                  <a:lnTo>
                    <a:pt x="1058" y="491063"/>
                  </a:lnTo>
                  <a:lnTo>
                    <a:pt x="1220" y="491972"/>
                  </a:lnTo>
                  <a:lnTo>
                    <a:pt x="1390" y="492813"/>
                  </a:lnTo>
                  <a:lnTo>
                    <a:pt x="1568" y="493620"/>
                  </a:lnTo>
                  <a:lnTo>
                    <a:pt x="1752" y="494394"/>
                  </a:lnTo>
                  <a:lnTo>
                    <a:pt x="1945" y="495134"/>
                  </a:lnTo>
                  <a:lnTo>
                    <a:pt x="2152" y="495840"/>
                  </a:lnTo>
                  <a:lnTo>
                    <a:pt x="2359" y="496513"/>
                  </a:lnTo>
                  <a:lnTo>
                    <a:pt x="2580" y="497119"/>
                  </a:lnTo>
                  <a:lnTo>
                    <a:pt x="2802" y="497691"/>
                  </a:lnTo>
                  <a:lnTo>
                    <a:pt x="3038" y="498195"/>
                  </a:lnTo>
                  <a:lnTo>
                    <a:pt x="3275" y="498666"/>
                  </a:lnTo>
                  <a:lnTo>
                    <a:pt x="3526" y="499104"/>
                  </a:lnTo>
                  <a:lnTo>
                    <a:pt x="3777" y="499474"/>
                  </a:lnTo>
                  <a:lnTo>
                    <a:pt x="4036" y="499777"/>
                  </a:lnTo>
                  <a:lnTo>
                    <a:pt x="4295" y="500046"/>
                  </a:lnTo>
                  <a:lnTo>
                    <a:pt x="4568" y="500248"/>
                  </a:lnTo>
                  <a:lnTo>
                    <a:pt x="4842" y="500382"/>
                  </a:lnTo>
                  <a:lnTo>
                    <a:pt x="5115" y="500483"/>
                  </a:lnTo>
                  <a:lnTo>
                    <a:pt x="5396" y="500517"/>
                  </a:lnTo>
                  <a:lnTo>
                    <a:pt x="5677" y="500483"/>
                  </a:lnTo>
                  <a:lnTo>
                    <a:pt x="5950" y="500382"/>
                  </a:lnTo>
                  <a:lnTo>
                    <a:pt x="6216" y="500248"/>
                  </a:lnTo>
                  <a:lnTo>
                    <a:pt x="6482" y="500046"/>
                  </a:lnTo>
                  <a:lnTo>
                    <a:pt x="6741" y="499777"/>
                  </a:lnTo>
                  <a:lnTo>
                    <a:pt x="7000" y="499474"/>
                  </a:lnTo>
                  <a:lnTo>
                    <a:pt x="7251" y="499104"/>
                  </a:lnTo>
                  <a:lnTo>
                    <a:pt x="7495" y="498666"/>
                  </a:lnTo>
                  <a:lnTo>
                    <a:pt x="7731" y="498195"/>
                  </a:lnTo>
                  <a:lnTo>
                    <a:pt x="7968" y="497691"/>
                  </a:lnTo>
                  <a:lnTo>
                    <a:pt x="8190" y="497119"/>
                  </a:lnTo>
                  <a:lnTo>
                    <a:pt x="8411" y="496513"/>
                  </a:lnTo>
                  <a:lnTo>
                    <a:pt x="8618" y="495840"/>
                  </a:lnTo>
                  <a:lnTo>
                    <a:pt x="8825" y="495134"/>
                  </a:lnTo>
                  <a:lnTo>
                    <a:pt x="9025" y="494394"/>
                  </a:lnTo>
                  <a:lnTo>
                    <a:pt x="9209" y="493620"/>
                  </a:lnTo>
                  <a:lnTo>
                    <a:pt x="9387" y="492813"/>
                  </a:lnTo>
                  <a:lnTo>
                    <a:pt x="9557" y="491972"/>
                  </a:lnTo>
                  <a:lnTo>
                    <a:pt x="9719" y="491063"/>
                  </a:lnTo>
                  <a:lnTo>
                    <a:pt x="9867" y="490155"/>
                  </a:lnTo>
                  <a:lnTo>
                    <a:pt x="10008" y="489179"/>
                  </a:lnTo>
                  <a:lnTo>
                    <a:pt x="10141" y="488204"/>
                  </a:lnTo>
                  <a:lnTo>
                    <a:pt x="10259" y="487195"/>
                  </a:lnTo>
                  <a:lnTo>
                    <a:pt x="10370" y="486152"/>
                  </a:lnTo>
                  <a:lnTo>
                    <a:pt x="10466" y="485075"/>
                  </a:lnTo>
                  <a:lnTo>
                    <a:pt x="10554" y="483965"/>
                  </a:lnTo>
                  <a:lnTo>
                    <a:pt x="10621" y="482855"/>
                  </a:lnTo>
                  <a:lnTo>
                    <a:pt x="10687" y="481711"/>
                  </a:lnTo>
                  <a:lnTo>
                    <a:pt x="10732" y="480534"/>
                  </a:lnTo>
                  <a:lnTo>
                    <a:pt x="10769" y="479356"/>
                  </a:lnTo>
                  <a:lnTo>
                    <a:pt x="10791" y="478179"/>
                  </a:lnTo>
                  <a:lnTo>
                    <a:pt x="10798" y="476934"/>
                  </a:lnTo>
                  <a:lnTo>
                    <a:pt x="10791" y="475757"/>
                  </a:lnTo>
                  <a:lnTo>
                    <a:pt x="10769" y="474579"/>
                  </a:lnTo>
                  <a:lnTo>
                    <a:pt x="10732" y="473402"/>
                  </a:lnTo>
                  <a:lnTo>
                    <a:pt x="10687" y="472258"/>
                  </a:lnTo>
                  <a:lnTo>
                    <a:pt x="10621" y="471148"/>
                  </a:lnTo>
                  <a:lnTo>
                    <a:pt x="10554" y="470038"/>
                  </a:lnTo>
                  <a:lnTo>
                    <a:pt x="10466" y="468961"/>
                  </a:lnTo>
                  <a:lnTo>
                    <a:pt x="10370" y="467918"/>
                  </a:lnTo>
                  <a:lnTo>
                    <a:pt x="10259" y="466875"/>
                  </a:lnTo>
                  <a:lnTo>
                    <a:pt x="10141" y="465900"/>
                  </a:lnTo>
                  <a:lnTo>
                    <a:pt x="10008" y="464924"/>
                  </a:lnTo>
                  <a:lnTo>
                    <a:pt x="9867" y="463982"/>
                  </a:lnTo>
                  <a:lnTo>
                    <a:pt x="9719" y="463074"/>
                  </a:lnTo>
                  <a:lnTo>
                    <a:pt x="9557" y="462199"/>
                  </a:lnTo>
                  <a:lnTo>
                    <a:pt x="9387" y="461358"/>
                  </a:lnTo>
                  <a:lnTo>
                    <a:pt x="9209" y="460551"/>
                  </a:lnTo>
                  <a:lnTo>
                    <a:pt x="9025" y="459811"/>
                  </a:lnTo>
                  <a:lnTo>
                    <a:pt x="8825" y="459070"/>
                  </a:lnTo>
                  <a:lnTo>
                    <a:pt x="8618" y="458398"/>
                  </a:lnTo>
                  <a:lnTo>
                    <a:pt x="8411" y="457758"/>
                  </a:lnTo>
                  <a:lnTo>
                    <a:pt x="8190" y="457153"/>
                  </a:lnTo>
                  <a:lnTo>
                    <a:pt x="7968" y="456615"/>
                  </a:lnTo>
                  <a:lnTo>
                    <a:pt x="7731" y="456110"/>
                  </a:lnTo>
                  <a:lnTo>
                    <a:pt x="7495" y="455639"/>
                  </a:lnTo>
                  <a:lnTo>
                    <a:pt x="7251" y="455235"/>
                  </a:lnTo>
                  <a:lnTo>
                    <a:pt x="7000" y="454865"/>
                  </a:lnTo>
                  <a:lnTo>
                    <a:pt x="6741" y="454562"/>
                  </a:lnTo>
                  <a:lnTo>
                    <a:pt x="6482" y="454293"/>
                  </a:lnTo>
                  <a:lnTo>
                    <a:pt x="6216" y="454092"/>
                  </a:lnTo>
                  <a:lnTo>
                    <a:pt x="5950" y="453957"/>
                  </a:lnTo>
                  <a:lnTo>
                    <a:pt x="5677" y="453856"/>
                  </a:lnTo>
                  <a:lnTo>
                    <a:pt x="5396" y="453822"/>
                  </a:lnTo>
                  <a:close/>
                  <a:moveTo>
                    <a:pt x="5115" y="567059"/>
                  </a:moveTo>
                  <a:lnTo>
                    <a:pt x="4842" y="567160"/>
                  </a:lnTo>
                  <a:lnTo>
                    <a:pt x="4568" y="567328"/>
                  </a:lnTo>
                  <a:lnTo>
                    <a:pt x="4295" y="567530"/>
                  </a:lnTo>
                  <a:lnTo>
                    <a:pt x="4036" y="567766"/>
                  </a:lnTo>
                  <a:lnTo>
                    <a:pt x="3777" y="568102"/>
                  </a:lnTo>
                  <a:lnTo>
                    <a:pt x="3526" y="568472"/>
                  </a:lnTo>
                  <a:lnTo>
                    <a:pt x="3275" y="568876"/>
                  </a:lnTo>
                  <a:lnTo>
                    <a:pt x="3038" y="569347"/>
                  </a:lnTo>
                  <a:lnTo>
                    <a:pt x="2802" y="569885"/>
                  </a:lnTo>
                  <a:lnTo>
                    <a:pt x="2580" y="570423"/>
                  </a:lnTo>
                  <a:lnTo>
                    <a:pt x="2359" y="571029"/>
                  </a:lnTo>
                  <a:lnTo>
                    <a:pt x="2152" y="571702"/>
                  </a:lnTo>
                  <a:lnTo>
                    <a:pt x="1945" y="572408"/>
                  </a:lnTo>
                  <a:lnTo>
                    <a:pt x="1752" y="573115"/>
                  </a:lnTo>
                  <a:lnTo>
                    <a:pt x="1568" y="573889"/>
                  </a:lnTo>
                  <a:lnTo>
                    <a:pt x="1390" y="574730"/>
                  </a:lnTo>
                  <a:lnTo>
                    <a:pt x="1220" y="575571"/>
                  </a:lnTo>
                  <a:lnTo>
                    <a:pt x="1058" y="576445"/>
                  </a:lnTo>
                  <a:lnTo>
                    <a:pt x="910" y="577354"/>
                  </a:lnTo>
                  <a:lnTo>
                    <a:pt x="770" y="578296"/>
                  </a:lnTo>
                  <a:lnTo>
                    <a:pt x="644" y="579271"/>
                  </a:lnTo>
                  <a:lnTo>
                    <a:pt x="526" y="580280"/>
                  </a:lnTo>
                  <a:lnTo>
                    <a:pt x="415" y="581323"/>
                  </a:lnTo>
                  <a:lnTo>
                    <a:pt x="326" y="582400"/>
                  </a:lnTo>
                  <a:lnTo>
                    <a:pt x="237" y="583476"/>
                  </a:lnTo>
                  <a:lnTo>
                    <a:pt x="171" y="584586"/>
                  </a:lnTo>
                  <a:lnTo>
                    <a:pt x="112" y="585697"/>
                  </a:lnTo>
                  <a:lnTo>
                    <a:pt x="60" y="586840"/>
                  </a:lnTo>
                  <a:lnTo>
                    <a:pt x="31" y="588018"/>
                  </a:lnTo>
                  <a:lnTo>
                    <a:pt x="8" y="589195"/>
                  </a:lnTo>
                  <a:lnTo>
                    <a:pt x="1" y="590373"/>
                  </a:lnTo>
                  <a:lnTo>
                    <a:pt x="8" y="591618"/>
                  </a:lnTo>
                  <a:lnTo>
                    <a:pt x="31" y="592795"/>
                  </a:lnTo>
                  <a:lnTo>
                    <a:pt x="60" y="593972"/>
                  </a:lnTo>
                  <a:lnTo>
                    <a:pt x="112" y="595150"/>
                  </a:lnTo>
                  <a:lnTo>
                    <a:pt x="171" y="596294"/>
                  </a:lnTo>
                  <a:lnTo>
                    <a:pt x="237" y="597404"/>
                  </a:lnTo>
                  <a:lnTo>
                    <a:pt x="326" y="598480"/>
                  </a:lnTo>
                  <a:lnTo>
                    <a:pt x="415" y="599557"/>
                  </a:lnTo>
                  <a:lnTo>
                    <a:pt x="526" y="600600"/>
                  </a:lnTo>
                  <a:lnTo>
                    <a:pt x="644" y="601609"/>
                  </a:lnTo>
                  <a:lnTo>
                    <a:pt x="770" y="602585"/>
                  </a:lnTo>
                  <a:lnTo>
                    <a:pt x="910" y="603527"/>
                  </a:lnTo>
                  <a:lnTo>
                    <a:pt x="1058" y="604435"/>
                  </a:lnTo>
                  <a:lnTo>
                    <a:pt x="1220" y="605310"/>
                  </a:lnTo>
                  <a:lnTo>
                    <a:pt x="1390" y="606151"/>
                  </a:lnTo>
                  <a:lnTo>
                    <a:pt x="1568" y="606958"/>
                  </a:lnTo>
                  <a:lnTo>
                    <a:pt x="1752" y="607732"/>
                  </a:lnTo>
                  <a:lnTo>
                    <a:pt x="1945" y="608472"/>
                  </a:lnTo>
                  <a:lnTo>
                    <a:pt x="2152" y="609145"/>
                  </a:lnTo>
                  <a:lnTo>
                    <a:pt x="2359" y="609784"/>
                  </a:lnTo>
                  <a:lnTo>
                    <a:pt x="2580" y="610389"/>
                  </a:lnTo>
                  <a:lnTo>
                    <a:pt x="2802" y="610961"/>
                  </a:lnTo>
                  <a:lnTo>
                    <a:pt x="3038" y="611466"/>
                  </a:lnTo>
                  <a:lnTo>
                    <a:pt x="3275" y="611937"/>
                  </a:lnTo>
                  <a:lnTo>
                    <a:pt x="3526" y="612341"/>
                  </a:lnTo>
                  <a:lnTo>
                    <a:pt x="3777" y="612711"/>
                  </a:lnTo>
                  <a:lnTo>
                    <a:pt x="4036" y="613013"/>
                  </a:lnTo>
                  <a:lnTo>
                    <a:pt x="4295" y="613249"/>
                  </a:lnTo>
                  <a:lnTo>
                    <a:pt x="4568" y="613451"/>
                  </a:lnTo>
                  <a:lnTo>
                    <a:pt x="4842" y="613619"/>
                  </a:lnTo>
                  <a:lnTo>
                    <a:pt x="5115" y="613686"/>
                  </a:lnTo>
                  <a:lnTo>
                    <a:pt x="5396" y="613720"/>
                  </a:lnTo>
                  <a:lnTo>
                    <a:pt x="5677" y="613686"/>
                  </a:lnTo>
                  <a:lnTo>
                    <a:pt x="5950" y="613619"/>
                  </a:lnTo>
                  <a:lnTo>
                    <a:pt x="6216" y="613451"/>
                  </a:lnTo>
                  <a:lnTo>
                    <a:pt x="6482" y="613249"/>
                  </a:lnTo>
                  <a:lnTo>
                    <a:pt x="6741" y="613013"/>
                  </a:lnTo>
                  <a:lnTo>
                    <a:pt x="7000" y="612711"/>
                  </a:lnTo>
                  <a:lnTo>
                    <a:pt x="7251" y="612341"/>
                  </a:lnTo>
                  <a:lnTo>
                    <a:pt x="7495" y="611937"/>
                  </a:lnTo>
                  <a:lnTo>
                    <a:pt x="7731" y="611466"/>
                  </a:lnTo>
                  <a:lnTo>
                    <a:pt x="7968" y="610961"/>
                  </a:lnTo>
                  <a:lnTo>
                    <a:pt x="8190" y="610389"/>
                  </a:lnTo>
                  <a:lnTo>
                    <a:pt x="8411" y="609784"/>
                  </a:lnTo>
                  <a:lnTo>
                    <a:pt x="8618" y="609145"/>
                  </a:lnTo>
                  <a:lnTo>
                    <a:pt x="8825" y="608472"/>
                  </a:lnTo>
                  <a:lnTo>
                    <a:pt x="9025" y="607732"/>
                  </a:lnTo>
                  <a:lnTo>
                    <a:pt x="9209" y="606958"/>
                  </a:lnTo>
                  <a:lnTo>
                    <a:pt x="9387" y="606151"/>
                  </a:lnTo>
                  <a:lnTo>
                    <a:pt x="9557" y="605310"/>
                  </a:lnTo>
                  <a:lnTo>
                    <a:pt x="9719" y="604435"/>
                  </a:lnTo>
                  <a:lnTo>
                    <a:pt x="9867" y="603527"/>
                  </a:lnTo>
                  <a:lnTo>
                    <a:pt x="10008" y="602585"/>
                  </a:lnTo>
                  <a:lnTo>
                    <a:pt x="10141" y="601609"/>
                  </a:lnTo>
                  <a:lnTo>
                    <a:pt x="10259" y="600600"/>
                  </a:lnTo>
                  <a:lnTo>
                    <a:pt x="10370" y="599557"/>
                  </a:lnTo>
                  <a:lnTo>
                    <a:pt x="10466" y="598480"/>
                  </a:lnTo>
                  <a:lnTo>
                    <a:pt x="10554" y="597404"/>
                  </a:lnTo>
                  <a:lnTo>
                    <a:pt x="10621" y="596294"/>
                  </a:lnTo>
                  <a:lnTo>
                    <a:pt x="10687" y="595150"/>
                  </a:lnTo>
                  <a:lnTo>
                    <a:pt x="10732" y="593972"/>
                  </a:lnTo>
                  <a:lnTo>
                    <a:pt x="10769" y="592795"/>
                  </a:lnTo>
                  <a:lnTo>
                    <a:pt x="10791" y="591618"/>
                  </a:lnTo>
                  <a:lnTo>
                    <a:pt x="10798" y="590373"/>
                  </a:lnTo>
                  <a:lnTo>
                    <a:pt x="10791" y="589195"/>
                  </a:lnTo>
                  <a:lnTo>
                    <a:pt x="10769" y="588018"/>
                  </a:lnTo>
                  <a:lnTo>
                    <a:pt x="10732" y="586840"/>
                  </a:lnTo>
                  <a:lnTo>
                    <a:pt x="10687" y="585697"/>
                  </a:lnTo>
                  <a:lnTo>
                    <a:pt x="10621" y="584586"/>
                  </a:lnTo>
                  <a:lnTo>
                    <a:pt x="10554" y="583476"/>
                  </a:lnTo>
                  <a:lnTo>
                    <a:pt x="10466" y="582400"/>
                  </a:lnTo>
                  <a:lnTo>
                    <a:pt x="10370" y="581323"/>
                  </a:lnTo>
                  <a:lnTo>
                    <a:pt x="10259" y="580280"/>
                  </a:lnTo>
                  <a:lnTo>
                    <a:pt x="10141" y="579271"/>
                  </a:lnTo>
                  <a:lnTo>
                    <a:pt x="10008" y="578296"/>
                  </a:lnTo>
                  <a:lnTo>
                    <a:pt x="9867" y="577354"/>
                  </a:lnTo>
                  <a:lnTo>
                    <a:pt x="9719" y="576445"/>
                  </a:lnTo>
                  <a:lnTo>
                    <a:pt x="9557" y="575571"/>
                  </a:lnTo>
                  <a:lnTo>
                    <a:pt x="9387" y="574730"/>
                  </a:lnTo>
                  <a:lnTo>
                    <a:pt x="9209" y="573889"/>
                  </a:lnTo>
                  <a:lnTo>
                    <a:pt x="9025" y="573115"/>
                  </a:lnTo>
                  <a:lnTo>
                    <a:pt x="8825" y="572408"/>
                  </a:lnTo>
                  <a:lnTo>
                    <a:pt x="8618" y="571702"/>
                  </a:lnTo>
                  <a:lnTo>
                    <a:pt x="8411" y="571029"/>
                  </a:lnTo>
                  <a:lnTo>
                    <a:pt x="8190" y="570423"/>
                  </a:lnTo>
                  <a:lnTo>
                    <a:pt x="7968" y="569885"/>
                  </a:lnTo>
                  <a:lnTo>
                    <a:pt x="7731" y="569347"/>
                  </a:lnTo>
                  <a:lnTo>
                    <a:pt x="7495" y="568876"/>
                  </a:lnTo>
                  <a:lnTo>
                    <a:pt x="7251" y="568472"/>
                  </a:lnTo>
                  <a:lnTo>
                    <a:pt x="7000" y="568102"/>
                  </a:lnTo>
                  <a:lnTo>
                    <a:pt x="6741" y="567766"/>
                  </a:lnTo>
                  <a:lnTo>
                    <a:pt x="6482" y="567530"/>
                  </a:lnTo>
                  <a:lnTo>
                    <a:pt x="6216" y="567328"/>
                  </a:lnTo>
                  <a:lnTo>
                    <a:pt x="5950" y="567160"/>
                  </a:lnTo>
                  <a:lnTo>
                    <a:pt x="5677"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7"/>
            <p:cNvSpPr/>
            <p:nvPr/>
          </p:nvSpPr>
          <p:spPr>
            <a:xfrm>
              <a:off x="11835774" y="1047749"/>
              <a:ext cx="55601" cy="876085"/>
            </a:xfrm>
            <a:custGeom>
              <a:rect b="b" l="l" r="r" t="t"/>
              <a:pathLst>
                <a:path extrusionOk="0" h="613720" w="10791">
                  <a:moveTo>
                    <a:pt x="5395" y="0"/>
                  </a:moveTo>
                  <a:lnTo>
                    <a:pt x="5114" y="34"/>
                  </a:lnTo>
                  <a:lnTo>
                    <a:pt x="4841" y="135"/>
                  </a:lnTo>
                  <a:lnTo>
                    <a:pt x="4568" y="269"/>
                  </a:lnTo>
                  <a:lnTo>
                    <a:pt x="4294" y="471"/>
                  </a:lnTo>
                  <a:lnTo>
                    <a:pt x="4035" y="740"/>
                  </a:lnTo>
                  <a:lnTo>
                    <a:pt x="3777" y="1043"/>
                  </a:lnTo>
                  <a:lnTo>
                    <a:pt x="3526" y="1413"/>
                  </a:lnTo>
                  <a:lnTo>
                    <a:pt x="3274" y="1850"/>
                  </a:lnTo>
                  <a:lnTo>
                    <a:pt x="3038" y="2321"/>
                  </a:lnTo>
                  <a:lnTo>
                    <a:pt x="2801" y="2826"/>
                  </a:lnTo>
                  <a:lnTo>
                    <a:pt x="2580" y="3398"/>
                  </a:lnTo>
                  <a:lnTo>
                    <a:pt x="2358" y="4003"/>
                  </a:lnTo>
                  <a:lnTo>
                    <a:pt x="2151" y="4643"/>
                  </a:lnTo>
                  <a:lnTo>
                    <a:pt x="1944" y="5349"/>
                  </a:lnTo>
                  <a:lnTo>
                    <a:pt x="1752" y="6089"/>
                  </a:lnTo>
                  <a:lnTo>
                    <a:pt x="1560" y="6863"/>
                  </a:lnTo>
                  <a:lnTo>
                    <a:pt x="1382" y="7670"/>
                  </a:lnTo>
                  <a:lnTo>
                    <a:pt x="1220" y="8511"/>
                  </a:lnTo>
                  <a:lnTo>
                    <a:pt x="1057" y="9420"/>
                  </a:lnTo>
                  <a:lnTo>
                    <a:pt x="909" y="10328"/>
                  </a:lnTo>
                  <a:lnTo>
                    <a:pt x="769" y="11270"/>
                  </a:lnTo>
                  <a:lnTo>
                    <a:pt x="643" y="12245"/>
                  </a:lnTo>
                  <a:lnTo>
                    <a:pt x="525" y="13255"/>
                  </a:lnTo>
                  <a:lnTo>
                    <a:pt x="414" y="14298"/>
                  </a:lnTo>
                  <a:lnTo>
                    <a:pt x="318" y="15340"/>
                  </a:lnTo>
                  <a:lnTo>
                    <a:pt x="237" y="16417"/>
                  </a:lnTo>
                  <a:lnTo>
                    <a:pt x="163" y="17527"/>
                  </a:lnTo>
                  <a:lnTo>
                    <a:pt x="104" y="18671"/>
                  </a:lnTo>
                  <a:lnTo>
                    <a:pt x="59" y="19815"/>
                  </a:lnTo>
                  <a:lnTo>
                    <a:pt x="30" y="20959"/>
                  </a:lnTo>
                  <a:lnTo>
                    <a:pt x="8" y="22136"/>
                  </a:lnTo>
                  <a:lnTo>
                    <a:pt x="0" y="23347"/>
                  </a:lnTo>
                  <a:lnTo>
                    <a:pt x="8" y="24558"/>
                  </a:lnTo>
                  <a:lnTo>
                    <a:pt x="30" y="25736"/>
                  </a:lnTo>
                  <a:lnTo>
                    <a:pt x="59" y="26879"/>
                  </a:lnTo>
                  <a:lnTo>
                    <a:pt x="104" y="28023"/>
                  </a:lnTo>
                  <a:lnTo>
                    <a:pt x="163" y="29167"/>
                  </a:lnTo>
                  <a:lnTo>
                    <a:pt x="237" y="30277"/>
                  </a:lnTo>
                  <a:lnTo>
                    <a:pt x="318" y="31354"/>
                  </a:lnTo>
                  <a:lnTo>
                    <a:pt x="414" y="32397"/>
                  </a:lnTo>
                  <a:lnTo>
                    <a:pt x="525" y="33440"/>
                  </a:lnTo>
                  <a:lnTo>
                    <a:pt x="643" y="34449"/>
                  </a:lnTo>
                  <a:lnTo>
                    <a:pt x="769" y="35424"/>
                  </a:lnTo>
                  <a:lnTo>
                    <a:pt x="909" y="36366"/>
                  </a:lnTo>
                  <a:lnTo>
                    <a:pt x="1057" y="37275"/>
                  </a:lnTo>
                  <a:lnTo>
                    <a:pt x="1220" y="38183"/>
                  </a:lnTo>
                  <a:lnTo>
                    <a:pt x="1382" y="39024"/>
                  </a:lnTo>
                  <a:lnTo>
                    <a:pt x="1560" y="39831"/>
                  </a:lnTo>
                  <a:lnTo>
                    <a:pt x="1752" y="40605"/>
                  </a:lnTo>
                  <a:lnTo>
                    <a:pt x="1944" y="41345"/>
                  </a:lnTo>
                  <a:lnTo>
                    <a:pt x="2151" y="42052"/>
                  </a:lnTo>
                  <a:lnTo>
                    <a:pt x="2358" y="42691"/>
                  </a:lnTo>
                  <a:lnTo>
                    <a:pt x="2580" y="43296"/>
                  </a:lnTo>
                  <a:lnTo>
                    <a:pt x="2801" y="43868"/>
                  </a:lnTo>
                  <a:lnTo>
                    <a:pt x="3038" y="44373"/>
                  </a:lnTo>
                  <a:lnTo>
                    <a:pt x="3274" y="44844"/>
                  </a:lnTo>
                  <a:lnTo>
                    <a:pt x="3526" y="45281"/>
                  </a:lnTo>
                  <a:lnTo>
                    <a:pt x="3777" y="45651"/>
                  </a:lnTo>
                  <a:lnTo>
                    <a:pt x="4035" y="45954"/>
                  </a:lnTo>
                  <a:lnTo>
                    <a:pt x="4294" y="46223"/>
                  </a:lnTo>
                  <a:lnTo>
                    <a:pt x="4568" y="46425"/>
                  </a:lnTo>
                  <a:lnTo>
                    <a:pt x="4841" y="46560"/>
                  </a:lnTo>
                  <a:lnTo>
                    <a:pt x="5114" y="46661"/>
                  </a:lnTo>
                  <a:lnTo>
                    <a:pt x="5395" y="46694"/>
                  </a:lnTo>
                  <a:lnTo>
                    <a:pt x="5676" y="46661"/>
                  </a:lnTo>
                  <a:lnTo>
                    <a:pt x="5950" y="46560"/>
                  </a:lnTo>
                  <a:lnTo>
                    <a:pt x="6216" y="46425"/>
                  </a:lnTo>
                  <a:lnTo>
                    <a:pt x="6482" y="46223"/>
                  </a:lnTo>
                  <a:lnTo>
                    <a:pt x="6740" y="45954"/>
                  </a:lnTo>
                  <a:lnTo>
                    <a:pt x="6999" y="45651"/>
                  </a:lnTo>
                  <a:lnTo>
                    <a:pt x="7250" y="45281"/>
                  </a:lnTo>
                  <a:lnTo>
                    <a:pt x="7494" y="44844"/>
                  </a:lnTo>
                  <a:lnTo>
                    <a:pt x="7731" y="44373"/>
                  </a:lnTo>
                  <a:lnTo>
                    <a:pt x="7960" y="43868"/>
                  </a:lnTo>
                  <a:lnTo>
                    <a:pt x="8189" y="43296"/>
                  </a:lnTo>
                  <a:lnTo>
                    <a:pt x="8411" y="42691"/>
                  </a:lnTo>
                  <a:lnTo>
                    <a:pt x="8618" y="42052"/>
                  </a:lnTo>
                  <a:lnTo>
                    <a:pt x="8824" y="41345"/>
                  </a:lnTo>
                  <a:lnTo>
                    <a:pt x="9017" y="40605"/>
                  </a:lnTo>
                  <a:lnTo>
                    <a:pt x="9209" y="39831"/>
                  </a:lnTo>
                  <a:lnTo>
                    <a:pt x="9386" y="39024"/>
                  </a:lnTo>
                  <a:lnTo>
                    <a:pt x="9556" y="38183"/>
                  </a:lnTo>
                  <a:lnTo>
                    <a:pt x="9719" y="37275"/>
                  </a:lnTo>
                  <a:lnTo>
                    <a:pt x="9867" y="36366"/>
                  </a:lnTo>
                  <a:lnTo>
                    <a:pt x="10007" y="35424"/>
                  </a:lnTo>
                  <a:lnTo>
                    <a:pt x="10140" y="34449"/>
                  </a:lnTo>
                  <a:lnTo>
                    <a:pt x="10258" y="33440"/>
                  </a:lnTo>
                  <a:lnTo>
                    <a:pt x="10369" y="32397"/>
                  </a:lnTo>
                  <a:lnTo>
                    <a:pt x="10465" y="31354"/>
                  </a:lnTo>
                  <a:lnTo>
                    <a:pt x="10546" y="30277"/>
                  </a:lnTo>
                  <a:lnTo>
                    <a:pt x="10620" y="29167"/>
                  </a:lnTo>
                  <a:lnTo>
                    <a:pt x="10687" y="28023"/>
                  </a:lnTo>
                  <a:lnTo>
                    <a:pt x="10731" y="26879"/>
                  </a:lnTo>
                  <a:lnTo>
                    <a:pt x="10768" y="25736"/>
                  </a:lnTo>
                  <a:lnTo>
                    <a:pt x="10790" y="24558"/>
                  </a:lnTo>
                  <a:lnTo>
                    <a:pt x="10790" y="23347"/>
                  </a:lnTo>
                  <a:lnTo>
                    <a:pt x="10790" y="22136"/>
                  </a:lnTo>
                  <a:lnTo>
                    <a:pt x="10768" y="20959"/>
                  </a:lnTo>
                  <a:lnTo>
                    <a:pt x="10731" y="19815"/>
                  </a:lnTo>
                  <a:lnTo>
                    <a:pt x="10687" y="18671"/>
                  </a:lnTo>
                  <a:lnTo>
                    <a:pt x="10620" y="17527"/>
                  </a:lnTo>
                  <a:lnTo>
                    <a:pt x="10546" y="16417"/>
                  </a:lnTo>
                  <a:lnTo>
                    <a:pt x="10465" y="15340"/>
                  </a:lnTo>
                  <a:lnTo>
                    <a:pt x="10369" y="14298"/>
                  </a:lnTo>
                  <a:lnTo>
                    <a:pt x="10258" y="13255"/>
                  </a:lnTo>
                  <a:lnTo>
                    <a:pt x="10140" y="12245"/>
                  </a:lnTo>
                  <a:lnTo>
                    <a:pt x="10007" y="11270"/>
                  </a:lnTo>
                  <a:lnTo>
                    <a:pt x="9867" y="10328"/>
                  </a:lnTo>
                  <a:lnTo>
                    <a:pt x="9719" y="9420"/>
                  </a:lnTo>
                  <a:lnTo>
                    <a:pt x="9556" y="8511"/>
                  </a:lnTo>
                  <a:lnTo>
                    <a:pt x="9386" y="7670"/>
                  </a:lnTo>
                  <a:lnTo>
                    <a:pt x="9209" y="6863"/>
                  </a:lnTo>
                  <a:lnTo>
                    <a:pt x="9017" y="6089"/>
                  </a:lnTo>
                  <a:lnTo>
                    <a:pt x="8824" y="5349"/>
                  </a:lnTo>
                  <a:lnTo>
                    <a:pt x="8618" y="4643"/>
                  </a:lnTo>
                  <a:lnTo>
                    <a:pt x="8411" y="4003"/>
                  </a:lnTo>
                  <a:lnTo>
                    <a:pt x="8189" y="3398"/>
                  </a:lnTo>
                  <a:lnTo>
                    <a:pt x="7960" y="2826"/>
                  </a:lnTo>
                  <a:lnTo>
                    <a:pt x="7731" y="2321"/>
                  </a:lnTo>
                  <a:lnTo>
                    <a:pt x="7494" y="1850"/>
                  </a:lnTo>
                  <a:lnTo>
                    <a:pt x="7250" y="1413"/>
                  </a:lnTo>
                  <a:lnTo>
                    <a:pt x="6999" y="1043"/>
                  </a:lnTo>
                  <a:lnTo>
                    <a:pt x="6740" y="740"/>
                  </a:lnTo>
                  <a:lnTo>
                    <a:pt x="6482" y="471"/>
                  </a:lnTo>
                  <a:lnTo>
                    <a:pt x="6216" y="269"/>
                  </a:lnTo>
                  <a:lnTo>
                    <a:pt x="5950" y="135"/>
                  </a:lnTo>
                  <a:lnTo>
                    <a:pt x="5676" y="34"/>
                  </a:lnTo>
                  <a:lnTo>
                    <a:pt x="5395" y="0"/>
                  </a:lnTo>
                  <a:close/>
                  <a:moveTo>
                    <a:pt x="5395" y="113472"/>
                  </a:moveTo>
                  <a:lnTo>
                    <a:pt x="5114" y="113506"/>
                  </a:lnTo>
                  <a:lnTo>
                    <a:pt x="4841" y="113573"/>
                  </a:lnTo>
                  <a:lnTo>
                    <a:pt x="4568" y="113742"/>
                  </a:lnTo>
                  <a:lnTo>
                    <a:pt x="4294" y="113943"/>
                  </a:lnTo>
                  <a:lnTo>
                    <a:pt x="4035" y="114213"/>
                  </a:lnTo>
                  <a:lnTo>
                    <a:pt x="3777" y="114515"/>
                  </a:lnTo>
                  <a:lnTo>
                    <a:pt x="3526" y="114885"/>
                  </a:lnTo>
                  <a:lnTo>
                    <a:pt x="3274" y="115323"/>
                  </a:lnTo>
                  <a:lnTo>
                    <a:pt x="3038" y="115794"/>
                  </a:lnTo>
                  <a:lnTo>
                    <a:pt x="2801" y="116298"/>
                  </a:lnTo>
                  <a:lnTo>
                    <a:pt x="2580" y="116870"/>
                  </a:lnTo>
                  <a:lnTo>
                    <a:pt x="2358" y="117476"/>
                  </a:lnTo>
                  <a:lnTo>
                    <a:pt x="2151" y="118115"/>
                  </a:lnTo>
                  <a:lnTo>
                    <a:pt x="1944" y="118821"/>
                  </a:lnTo>
                  <a:lnTo>
                    <a:pt x="1752" y="119562"/>
                  </a:lnTo>
                  <a:lnTo>
                    <a:pt x="1560" y="120335"/>
                  </a:lnTo>
                  <a:lnTo>
                    <a:pt x="1382" y="121143"/>
                  </a:lnTo>
                  <a:lnTo>
                    <a:pt x="1220" y="121984"/>
                  </a:lnTo>
                  <a:lnTo>
                    <a:pt x="1057" y="122858"/>
                  </a:lnTo>
                  <a:lnTo>
                    <a:pt x="909" y="123800"/>
                  </a:lnTo>
                  <a:lnTo>
                    <a:pt x="769" y="124742"/>
                  </a:lnTo>
                  <a:lnTo>
                    <a:pt x="643" y="125718"/>
                  </a:lnTo>
                  <a:lnTo>
                    <a:pt x="525" y="126727"/>
                  </a:lnTo>
                  <a:lnTo>
                    <a:pt x="414" y="127736"/>
                  </a:lnTo>
                  <a:lnTo>
                    <a:pt x="318" y="128813"/>
                  </a:lnTo>
                  <a:lnTo>
                    <a:pt x="237" y="129889"/>
                  </a:lnTo>
                  <a:lnTo>
                    <a:pt x="163" y="131000"/>
                  </a:lnTo>
                  <a:lnTo>
                    <a:pt x="104" y="132110"/>
                  </a:lnTo>
                  <a:lnTo>
                    <a:pt x="59" y="133254"/>
                  </a:lnTo>
                  <a:lnTo>
                    <a:pt x="30" y="134431"/>
                  </a:lnTo>
                  <a:lnTo>
                    <a:pt x="8" y="135608"/>
                  </a:lnTo>
                  <a:lnTo>
                    <a:pt x="0" y="136820"/>
                  </a:lnTo>
                  <a:lnTo>
                    <a:pt x="8" y="137997"/>
                  </a:lnTo>
                  <a:lnTo>
                    <a:pt x="30" y="139174"/>
                  </a:lnTo>
                  <a:lnTo>
                    <a:pt x="59" y="140352"/>
                  </a:lnTo>
                  <a:lnTo>
                    <a:pt x="104" y="141496"/>
                  </a:lnTo>
                  <a:lnTo>
                    <a:pt x="163" y="142640"/>
                  </a:lnTo>
                  <a:lnTo>
                    <a:pt x="237" y="143716"/>
                  </a:lnTo>
                  <a:lnTo>
                    <a:pt x="318" y="144826"/>
                  </a:lnTo>
                  <a:lnTo>
                    <a:pt x="414" y="145869"/>
                  </a:lnTo>
                  <a:lnTo>
                    <a:pt x="525" y="146912"/>
                  </a:lnTo>
                  <a:lnTo>
                    <a:pt x="643" y="147921"/>
                  </a:lnTo>
                  <a:lnTo>
                    <a:pt x="769" y="148897"/>
                  </a:lnTo>
                  <a:lnTo>
                    <a:pt x="909" y="149839"/>
                  </a:lnTo>
                  <a:lnTo>
                    <a:pt x="1057" y="150747"/>
                  </a:lnTo>
                  <a:lnTo>
                    <a:pt x="1220" y="151622"/>
                  </a:lnTo>
                  <a:lnTo>
                    <a:pt x="1382" y="152496"/>
                  </a:lnTo>
                  <a:lnTo>
                    <a:pt x="1560" y="153304"/>
                  </a:lnTo>
                  <a:lnTo>
                    <a:pt x="1752" y="154078"/>
                  </a:lnTo>
                  <a:lnTo>
                    <a:pt x="1944" y="154818"/>
                  </a:lnTo>
                  <a:lnTo>
                    <a:pt x="2151" y="155491"/>
                  </a:lnTo>
                  <a:lnTo>
                    <a:pt x="2358" y="156163"/>
                  </a:lnTo>
                  <a:lnTo>
                    <a:pt x="2580" y="156769"/>
                  </a:lnTo>
                  <a:lnTo>
                    <a:pt x="2801" y="157341"/>
                  </a:lnTo>
                  <a:lnTo>
                    <a:pt x="3038" y="157845"/>
                  </a:lnTo>
                  <a:lnTo>
                    <a:pt x="3274" y="158316"/>
                  </a:lnTo>
                  <a:lnTo>
                    <a:pt x="3526" y="158720"/>
                  </a:lnTo>
                  <a:lnTo>
                    <a:pt x="3777" y="159090"/>
                  </a:lnTo>
                  <a:lnTo>
                    <a:pt x="4035" y="159427"/>
                  </a:lnTo>
                  <a:lnTo>
                    <a:pt x="4294" y="159696"/>
                  </a:lnTo>
                  <a:lnTo>
                    <a:pt x="4568" y="159898"/>
                  </a:lnTo>
                  <a:lnTo>
                    <a:pt x="4841" y="160032"/>
                  </a:lnTo>
                  <a:lnTo>
                    <a:pt x="5114" y="160133"/>
                  </a:lnTo>
                  <a:lnTo>
                    <a:pt x="5395"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0" y="157341"/>
                  </a:lnTo>
                  <a:lnTo>
                    <a:pt x="8189" y="156769"/>
                  </a:lnTo>
                  <a:lnTo>
                    <a:pt x="8411" y="156163"/>
                  </a:lnTo>
                  <a:lnTo>
                    <a:pt x="8618" y="155491"/>
                  </a:lnTo>
                  <a:lnTo>
                    <a:pt x="8824" y="154818"/>
                  </a:lnTo>
                  <a:lnTo>
                    <a:pt x="9017" y="154078"/>
                  </a:lnTo>
                  <a:lnTo>
                    <a:pt x="9209" y="153304"/>
                  </a:lnTo>
                  <a:lnTo>
                    <a:pt x="9386" y="152496"/>
                  </a:lnTo>
                  <a:lnTo>
                    <a:pt x="9556" y="151622"/>
                  </a:lnTo>
                  <a:lnTo>
                    <a:pt x="9719" y="150747"/>
                  </a:lnTo>
                  <a:lnTo>
                    <a:pt x="9867" y="149839"/>
                  </a:lnTo>
                  <a:lnTo>
                    <a:pt x="10007" y="148897"/>
                  </a:lnTo>
                  <a:lnTo>
                    <a:pt x="10140" y="147921"/>
                  </a:lnTo>
                  <a:lnTo>
                    <a:pt x="10258" y="146912"/>
                  </a:lnTo>
                  <a:lnTo>
                    <a:pt x="10369" y="145869"/>
                  </a:lnTo>
                  <a:lnTo>
                    <a:pt x="10465" y="144826"/>
                  </a:lnTo>
                  <a:lnTo>
                    <a:pt x="10546" y="143716"/>
                  </a:lnTo>
                  <a:lnTo>
                    <a:pt x="10620" y="142640"/>
                  </a:lnTo>
                  <a:lnTo>
                    <a:pt x="10687" y="141496"/>
                  </a:lnTo>
                  <a:lnTo>
                    <a:pt x="10731" y="140352"/>
                  </a:lnTo>
                  <a:lnTo>
                    <a:pt x="10768" y="139174"/>
                  </a:lnTo>
                  <a:lnTo>
                    <a:pt x="10790" y="137997"/>
                  </a:lnTo>
                  <a:lnTo>
                    <a:pt x="10790" y="136820"/>
                  </a:lnTo>
                  <a:lnTo>
                    <a:pt x="10790" y="135608"/>
                  </a:lnTo>
                  <a:lnTo>
                    <a:pt x="10768" y="134431"/>
                  </a:lnTo>
                  <a:lnTo>
                    <a:pt x="10731" y="133254"/>
                  </a:lnTo>
                  <a:lnTo>
                    <a:pt x="10687" y="132110"/>
                  </a:lnTo>
                  <a:lnTo>
                    <a:pt x="10620" y="131000"/>
                  </a:lnTo>
                  <a:lnTo>
                    <a:pt x="10546" y="129889"/>
                  </a:lnTo>
                  <a:lnTo>
                    <a:pt x="10465" y="128813"/>
                  </a:lnTo>
                  <a:lnTo>
                    <a:pt x="10369" y="127736"/>
                  </a:lnTo>
                  <a:lnTo>
                    <a:pt x="10258" y="126727"/>
                  </a:lnTo>
                  <a:lnTo>
                    <a:pt x="10140" y="125718"/>
                  </a:lnTo>
                  <a:lnTo>
                    <a:pt x="10007" y="124742"/>
                  </a:lnTo>
                  <a:lnTo>
                    <a:pt x="9867" y="123800"/>
                  </a:lnTo>
                  <a:lnTo>
                    <a:pt x="9719" y="122858"/>
                  </a:lnTo>
                  <a:lnTo>
                    <a:pt x="9556" y="121984"/>
                  </a:lnTo>
                  <a:lnTo>
                    <a:pt x="9386" y="121143"/>
                  </a:lnTo>
                  <a:lnTo>
                    <a:pt x="9209" y="120335"/>
                  </a:lnTo>
                  <a:lnTo>
                    <a:pt x="9017" y="119562"/>
                  </a:lnTo>
                  <a:lnTo>
                    <a:pt x="8824" y="118821"/>
                  </a:lnTo>
                  <a:lnTo>
                    <a:pt x="8618" y="118115"/>
                  </a:lnTo>
                  <a:lnTo>
                    <a:pt x="8411" y="117476"/>
                  </a:lnTo>
                  <a:lnTo>
                    <a:pt x="8189" y="116870"/>
                  </a:lnTo>
                  <a:lnTo>
                    <a:pt x="7960"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395" y="113472"/>
                  </a:lnTo>
                  <a:close/>
                  <a:moveTo>
                    <a:pt x="5114" y="226945"/>
                  </a:moveTo>
                  <a:lnTo>
                    <a:pt x="4841" y="227046"/>
                  </a:lnTo>
                  <a:lnTo>
                    <a:pt x="4568" y="227214"/>
                  </a:lnTo>
                  <a:lnTo>
                    <a:pt x="4294" y="227416"/>
                  </a:lnTo>
                  <a:lnTo>
                    <a:pt x="4035" y="227651"/>
                  </a:lnTo>
                  <a:lnTo>
                    <a:pt x="3777" y="227988"/>
                  </a:lnTo>
                  <a:lnTo>
                    <a:pt x="3526" y="228358"/>
                  </a:lnTo>
                  <a:lnTo>
                    <a:pt x="3274" y="228761"/>
                  </a:lnTo>
                  <a:lnTo>
                    <a:pt x="3038" y="229232"/>
                  </a:lnTo>
                  <a:lnTo>
                    <a:pt x="2801" y="229771"/>
                  </a:lnTo>
                  <a:lnTo>
                    <a:pt x="2580" y="230309"/>
                  </a:lnTo>
                  <a:lnTo>
                    <a:pt x="2358" y="230915"/>
                  </a:lnTo>
                  <a:lnTo>
                    <a:pt x="2151" y="231587"/>
                  </a:lnTo>
                  <a:lnTo>
                    <a:pt x="1944" y="232260"/>
                  </a:lnTo>
                  <a:lnTo>
                    <a:pt x="1752" y="233000"/>
                  </a:lnTo>
                  <a:lnTo>
                    <a:pt x="1560" y="233774"/>
                  </a:lnTo>
                  <a:lnTo>
                    <a:pt x="1382" y="234581"/>
                  </a:lnTo>
                  <a:lnTo>
                    <a:pt x="1220" y="235422"/>
                  </a:lnTo>
                  <a:lnTo>
                    <a:pt x="1057" y="236331"/>
                  </a:lnTo>
                  <a:lnTo>
                    <a:pt x="909" y="237239"/>
                  </a:lnTo>
                  <a:lnTo>
                    <a:pt x="769" y="238181"/>
                  </a:lnTo>
                  <a:lnTo>
                    <a:pt x="643" y="239157"/>
                  </a:lnTo>
                  <a:lnTo>
                    <a:pt x="525" y="240166"/>
                  </a:lnTo>
                  <a:lnTo>
                    <a:pt x="414" y="241209"/>
                  </a:lnTo>
                  <a:lnTo>
                    <a:pt x="318" y="242252"/>
                  </a:lnTo>
                  <a:lnTo>
                    <a:pt x="237" y="243328"/>
                  </a:lnTo>
                  <a:lnTo>
                    <a:pt x="163" y="244438"/>
                  </a:lnTo>
                  <a:lnTo>
                    <a:pt x="104" y="245582"/>
                  </a:lnTo>
                  <a:lnTo>
                    <a:pt x="59" y="246726"/>
                  </a:lnTo>
                  <a:lnTo>
                    <a:pt x="30" y="247903"/>
                  </a:lnTo>
                  <a:lnTo>
                    <a:pt x="8" y="249081"/>
                  </a:lnTo>
                  <a:lnTo>
                    <a:pt x="0" y="250258"/>
                  </a:lnTo>
                  <a:lnTo>
                    <a:pt x="8" y="251469"/>
                  </a:lnTo>
                  <a:lnTo>
                    <a:pt x="30" y="252647"/>
                  </a:lnTo>
                  <a:lnTo>
                    <a:pt x="59" y="253824"/>
                  </a:lnTo>
                  <a:lnTo>
                    <a:pt x="104" y="254968"/>
                  </a:lnTo>
                  <a:lnTo>
                    <a:pt x="163" y="256078"/>
                  </a:lnTo>
                  <a:lnTo>
                    <a:pt x="237" y="257188"/>
                  </a:lnTo>
                  <a:lnTo>
                    <a:pt x="318" y="258265"/>
                  </a:lnTo>
                  <a:lnTo>
                    <a:pt x="414" y="259341"/>
                  </a:lnTo>
                  <a:lnTo>
                    <a:pt x="525" y="260384"/>
                  </a:lnTo>
                  <a:lnTo>
                    <a:pt x="643" y="261360"/>
                  </a:lnTo>
                  <a:lnTo>
                    <a:pt x="769" y="262336"/>
                  </a:lnTo>
                  <a:lnTo>
                    <a:pt x="909" y="263311"/>
                  </a:lnTo>
                  <a:lnTo>
                    <a:pt x="1057" y="264220"/>
                  </a:lnTo>
                  <a:lnTo>
                    <a:pt x="1220" y="265094"/>
                  </a:lnTo>
                  <a:lnTo>
                    <a:pt x="1382" y="265935"/>
                  </a:lnTo>
                  <a:lnTo>
                    <a:pt x="1560" y="266743"/>
                  </a:lnTo>
                  <a:lnTo>
                    <a:pt x="1752" y="267516"/>
                  </a:lnTo>
                  <a:lnTo>
                    <a:pt x="1944" y="268256"/>
                  </a:lnTo>
                  <a:lnTo>
                    <a:pt x="2151" y="268963"/>
                  </a:lnTo>
                  <a:lnTo>
                    <a:pt x="2358" y="269602"/>
                  </a:lnTo>
                  <a:lnTo>
                    <a:pt x="2580" y="270208"/>
                  </a:lnTo>
                  <a:lnTo>
                    <a:pt x="2801" y="270780"/>
                  </a:lnTo>
                  <a:lnTo>
                    <a:pt x="3038" y="271318"/>
                  </a:lnTo>
                  <a:lnTo>
                    <a:pt x="3274" y="271789"/>
                  </a:lnTo>
                  <a:lnTo>
                    <a:pt x="3526" y="272193"/>
                  </a:lnTo>
                  <a:lnTo>
                    <a:pt x="3777" y="272563"/>
                  </a:lnTo>
                  <a:lnTo>
                    <a:pt x="4035" y="272865"/>
                  </a:lnTo>
                  <a:lnTo>
                    <a:pt x="4294" y="273134"/>
                  </a:lnTo>
                  <a:lnTo>
                    <a:pt x="4568" y="273336"/>
                  </a:lnTo>
                  <a:lnTo>
                    <a:pt x="4841" y="273505"/>
                  </a:lnTo>
                  <a:lnTo>
                    <a:pt x="5114" y="273572"/>
                  </a:lnTo>
                  <a:lnTo>
                    <a:pt x="5395"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0" y="270780"/>
                  </a:lnTo>
                  <a:lnTo>
                    <a:pt x="8189" y="270208"/>
                  </a:lnTo>
                  <a:lnTo>
                    <a:pt x="8411" y="269602"/>
                  </a:lnTo>
                  <a:lnTo>
                    <a:pt x="8618" y="268963"/>
                  </a:lnTo>
                  <a:lnTo>
                    <a:pt x="8824" y="268256"/>
                  </a:lnTo>
                  <a:lnTo>
                    <a:pt x="9017" y="267516"/>
                  </a:lnTo>
                  <a:lnTo>
                    <a:pt x="9209" y="266743"/>
                  </a:lnTo>
                  <a:lnTo>
                    <a:pt x="9386" y="265935"/>
                  </a:lnTo>
                  <a:lnTo>
                    <a:pt x="9556" y="265094"/>
                  </a:lnTo>
                  <a:lnTo>
                    <a:pt x="9719" y="264220"/>
                  </a:lnTo>
                  <a:lnTo>
                    <a:pt x="9867" y="263311"/>
                  </a:lnTo>
                  <a:lnTo>
                    <a:pt x="10007" y="262336"/>
                  </a:lnTo>
                  <a:lnTo>
                    <a:pt x="10140" y="261360"/>
                  </a:lnTo>
                  <a:lnTo>
                    <a:pt x="10258" y="260384"/>
                  </a:lnTo>
                  <a:lnTo>
                    <a:pt x="10369" y="259341"/>
                  </a:lnTo>
                  <a:lnTo>
                    <a:pt x="10465" y="258265"/>
                  </a:lnTo>
                  <a:lnTo>
                    <a:pt x="10546" y="257188"/>
                  </a:lnTo>
                  <a:lnTo>
                    <a:pt x="10620" y="256078"/>
                  </a:lnTo>
                  <a:lnTo>
                    <a:pt x="10687" y="254968"/>
                  </a:lnTo>
                  <a:lnTo>
                    <a:pt x="10731" y="253824"/>
                  </a:lnTo>
                  <a:lnTo>
                    <a:pt x="10768" y="252647"/>
                  </a:lnTo>
                  <a:lnTo>
                    <a:pt x="10790" y="251469"/>
                  </a:lnTo>
                  <a:lnTo>
                    <a:pt x="10790" y="250258"/>
                  </a:lnTo>
                  <a:lnTo>
                    <a:pt x="10790" y="249081"/>
                  </a:lnTo>
                  <a:lnTo>
                    <a:pt x="10768" y="247903"/>
                  </a:lnTo>
                  <a:lnTo>
                    <a:pt x="10731" y="246726"/>
                  </a:lnTo>
                  <a:lnTo>
                    <a:pt x="10687" y="245582"/>
                  </a:lnTo>
                  <a:lnTo>
                    <a:pt x="10620" y="244438"/>
                  </a:lnTo>
                  <a:lnTo>
                    <a:pt x="10546" y="243328"/>
                  </a:lnTo>
                  <a:lnTo>
                    <a:pt x="10465" y="242252"/>
                  </a:lnTo>
                  <a:lnTo>
                    <a:pt x="10369" y="241209"/>
                  </a:lnTo>
                  <a:lnTo>
                    <a:pt x="10258" y="240166"/>
                  </a:lnTo>
                  <a:lnTo>
                    <a:pt x="10140" y="239157"/>
                  </a:lnTo>
                  <a:lnTo>
                    <a:pt x="10007" y="238181"/>
                  </a:lnTo>
                  <a:lnTo>
                    <a:pt x="9867" y="237239"/>
                  </a:lnTo>
                  <a:lnTo>
                    <a:pt x="9719" y="236331"/>
                  </a:lnTo>
                  <a:lnTo>
                    <a:pt x="9556" y="235422"/>
                  </a:lnTo>
                  <a:lnTo>
                    <a:pt x="9386" y="234581"/>
                  </a:lnTo>
                  <a:lnTo>
                    <a:pt x="9209" y="233774"/>
                  </a:lnTo>
                  <a:lnTo>
                    <a:pt x="9017" y="233000"/>
                  </a:lnTo>
                  <a:lnTo>
                    <a:pt x="8824" y="232260"/>
                  </a:lnTo>
                  <a:lnTo>
                    <a:pt x="8618" y="231587"/>
                  </a:lnTo>
                  <a:lnTo>
                    <a:pt x="8411" y="230915"/>
                  </a:lnTo>
                  <a:lnTo>
                    <a:pt x="8189" y="230309"/>
                  </a:lnTo>
                  <a:lnTo>
                    <a:pt x="7960"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14" y="340384"/>
                  </a:moveTo>
                  <a:lnTo>
                    <a:pt x="4841" y="340485"/>
                  </a:lnTo>
                  <a:lnTo>
                    <a:pt x="4568" y="340653"/>
                  </a:lnTo>
                  <a:lnTo>
                    <a:pt x="4294" y="340855"/>
                  </a:lnTo>
                  <a:lnTo>
                    <a:pt x="4035" y="341124"/>
                  </a:lnTo>
                  <a:lnTo>
                    <a:pt x="3777" y="341426"/>
                  </a:lnTo>
                  <a:lnTo>
                    <a:pt x="3526" y="341797"/>
                  </a:lnTo>
                  <a:lnTo>
                    <a:pt x="3274" y="342200"/>
                  </a:lnTo>
                  <a:lnTo>
                    <a:pt x="3038" y="342671"/>
                  </a:lnTo>
                  <a:lnTo>
                    <a:pt x="2801" y="343209"/>
                  </a:lnTo>
                  <a:lnTo>
                    <a:pt x="2580" y="343748"/>
                  </a:lnTo>
                  <a:lnTo>
                    <a:pt x="2358" y="344387"/>
                  </a:lnTo>
                  <a:lnTo>
                    <a:pt x="2151" y="345026"/>
                  </a:lnTo>
                  <a:lnTo>
                    <a:pt x="1944" y="345733"/>
                  </a:lnTo>
                  <a:lnTo>
                    <a:pt x="1752" y="346439"/>
                  </a:lnTo>
                  <a:lnTo>
                    <a:pt x="1560" y="347213"/>
                  </a:lnTo>
                  <a:lnTo>
                    <a:pt x="1382" y="348054"/>
                  </a:lnTo>
                  <a:lnTo>
                    <a:pt x="1220" y="348895"/>
                  </a:lnTo>
                  <a:lnTo>
                    <a:pt x="1057" y="349770"/>
                  </a:lnTo>
                  <a:lnTo>
                    <a:pt x="909" y="350678"/>
                  </a:lnTo>
                  <a:lnTo>
                    <a:pt x="769" y="351620"/>
                  </a:lnTo>
                  <a:lnTo>
                    <a:pt x="643" y="352595"/>
                  </a:lnTo>
                  <a:lnTo>
                    <a:pt x="525" y="353605"/>
                  </a:lnTo>
                  <a:lnTo>
                    <a:pt x="414" y="354648"/>
                  </a:lnTo>
                  <a:lnTo>
                    <a:pt x="318" y="355724"/>
                  </a:lnTo>
                  <a:lnTo>
                    <a:pt x="237" y="356801"/>
                  </a:lnTo>
                  <a:lnTo>
                    <a:pt x="163" y="357911"/>
                  </a:lnTo>
                  <a:lnTo>
                    <a:pt x="104" y="359021"/>
                  </a:lnTo>
                  <a:lnTo>
                    <a:pt x="59" y="360165"/>
                  </a:lnTo>
                  <a:lnTo>
                    <a:pt x="30" y="361342"/>
                  </a:lnTo>
                  <a:lnTo>
                    <a:pt x="8" y="362520"/>
                  </a:lnTo>
                  <a:lnTo>
                    <a:pt x="0" y="363697"/>
                  </a:lnTo>
                  <a:lnTo>
                    <a:pt x="8" y="364908"/>
                  </a:lnTo>
                  <a:lnTo>
                    <a:pt x="30" y="366086"/>
                  </a:lnTo>
                  <a:lnTo>
                    <a:pt x="59" y="367263"/>
                  </a:lnTo>
                  <a:lnTo>
                    <a:pt x="104" y="368407"/>
                  </a:lnTo>
                  <a:lnTo>
                    <a:pt x="163" y="369517"/>
                  </a:lnTo>
                  <a:lnTo>
                    <a:pt x="237" y="370627"/>
                  </a:lnTo>
                  <a:lnTo>
                    <a:pt x="318" y="371704"/>
                  </a:lnTo>
                  <a:lnTo>
                    <a:pt x="414" y="372780"/>
                  </a:lnTo>
                  <a:lnTo>
                    <a:pt x="525" y="373823"/>
                  </a:lnTo>
                  <a:lnTo>
                    <a:pt x="643" y="374799"/>
                  </a:lnTo>
                  <a:lnTo>
                    <a:pt x="769" y="375808"/>
                  </a:lnTo>
                  <a:lnTo>
                    <a:pt x="909" y="376750"/>
                  </a:lnTo>
                  <a:lnTo>
                    <a:pt x="1057" y="377658"/>
                  </a:lnTo>
                  <a:lnTo>
                    <a:pt x="1220" y="378533"/>
                  </a:lnTo>
                  <a:lnTo>
                    <a:pt x="1382" y="379374"/>
                  </a:lnTo>
                  <a:lnTo>
                    <a:pt x="1560" y="380215"/>
                  </a:lnTo>
                  <a:lnTo>
                    <a:pt x="1752" y="380989"/>
                  </a:lnTo>
                  <a:lnTo>
                    <a:pt x="1944" y="381695"/>
                  </a:lnTo>
                  <a:lnTo>
                    <a:pt x="2151" y="382402"/>
                  </a:lnTo>
                  <a:lnTo>
                    <a:pt x="2358" y="383041"/>
                  </a:lnTo>
                  <a:lnTo>
                    <a:pt x="2580" y="383680"/>
                  </a:lnTo>
                  <a:lnTo>
                    <a:pt x="2801" y="384218"/>
                  </a:lnTo>
                  <a:lnTo>
                    <a:pt x="3038" y="384757"/>
                  </a:lnTo>
                  <a:lnTo>
                    <a:pt x="3274" y="385228"/>
                  </a:lnTo>
                  <a:lnTo>
                    <a:pt x="3526" y="385631"/>
                  </a:lnTo>
                  <a:lnTo>
                    <a:pt x="3777" y="386001"/>
                  </a:lnTo>
                  <a:lnTo>
                    <a:pt x="4035" y="386304"/>
                  </a:lnTo>
                  <a:lnTo>
                    <a:pt x="4294" y="386573"/>
                  </a:lnTo>
                  <a:lnTo>
                    <a:pt x="4568" y="386775"/>
                  </a:lnTo>
                  <a:lnTo>
                    <a:pt x="4841" y="386943"/>
                  </a:lnTo>
                  <a:lnTo>
                    <a:pt x="5114"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0" y="384218"/>
                  </a:lnTo>
                  <a:lnTo>
                    <a:pt x="8189" y="383680"/>
                  </a:lnTo>
                  <a:lnTo>
                    <a:pt x="8411" y="383041"/>
                  </a:lnTo>
                  <a:lnTo>
                    <a:pt x="8618" y="382402"/>
                  </a:lnTo>
                  <a:lnTo>
                    <a:pt x="8824" y="381695"/>
                  </a:lnTo>
                  <a:lnTo>
                    <a:pt x="9017" y="380989"/>
                  </a:lnTo>
                  <a:lnTo>
                    <a:pt x="9209" y="380215"/>
                  </a:lnTo>
                  <a:lnTo>
                    <a:pt x="9386" y="379374"/>
                  </a:lnTo>
                  <a:lnTo>
                    <a:pt x="9556" y="378533"/>
                  </a:lnTo>
                  <a:lnTo>
                    <a:pt x="9719" y="377658"/>
                  </a:lnTo>
                  <a:lnTo>
                    <a:pt x="9867" y="376750"/>
                  </a:lnTo>
                  <a:lnTo>
                    <a:pt x="10007" y="375808"/>
                  </a:lnTo>
                  <a:lnTo>
                    <a:pt x="10140" y="374799"/>
                  </a:lnTo>
                  <a:lnTo>
                    <a:pt x="10258" y="373823"/>
                  </a:lnTo>
                  <a:lnTo>
                    <a:pt x="10369" y="372780"/>
                  </a:lnTo>
                  <a:lnTo>
                    <a:pt x="10465" y="371704"/>
                  </a:lnTo>
                  <a:lnTo>
                    <a:pt x="10546" y="370627"/>
                  </a:lnTo>
                  <a:lnTo>
                    <a:pt x="10620" y="369517"/>
                  </a:lnTo>
                  <a:lnTo>
                    <a:pt x="10687" y="368407"/>
                  </a:lnTo>
                  <a:lnTo>
                    <a:pt x="10731" y="367263"/>
                  </a:lnTo>
                  <a:lnTo>
                    <a:pt x="10768" y="366086"/>
                  </a:lnTo>
                  <a:lnTo>
                    <a:pt x="10790" y="364908"/>
                  </a:lnTo>
                  <a:lnTo>
                    <a:pt x="10790" y="363697"/>
                  </a:lnTo>
                  <a:lnTo>
                    <a:pt x="10790" y="362520"/>
                  </a:lnTo>
                  <a:lnTo>
                    <a:pt x="10768" y="361342"/>
                  </a:lnTo>
                  <a:lnTo>
                    <a:pt x="10731" y="360165"/>
                  </a:lnTo>
                  <a:lnTo>
                    <a:pt x="10687" y="359021"/>
                  </a:lnTo>
                  <a:lnTo>
                    <a:pt x="10620" y="357911"/>
                  </a:lnTo>
                  <a:lnTo>
                    <a:pt x="10546" y="356801"/>
                  </a:lnTo>
                  <a:lnTo>
                    <a:pt x="10465" y="355724"/>
                  </a:lnTo>
                  <a:lnTo>
                    <a:pt x="10369" y="354648"/>
                  </a:lnTo>
                  <a:lnTo>
                    <a:pt x="10258" y="353605"/>
                  </a:lnTo>
                  <a:lnTo>
                    <a:pt x="10140" y="352595"/>
                  </a:lnTo>
                  <a:lnTo>
                    <a:pt x="10007" y="351620"/>
                  </a:lnTo>
                  <a:lnTo>
                    <a:pt x="9867" y="350678"/>
                  </a:lnTo>
                  <a:lnTo>
                    <a:pt x="9719" y="349770"/>
                  </a:lnTo>
                  <a:lnTo>
                    <a:pt x="9556" y="348895"/>
                  </a:lnTo>
                  <a:lnTo>
                    <a:pt x="9386" y="348054"/>
                  </a:lnTo>
                  <a:lnTo>
                    <a:pt x="9209" y="347213"/>
                  </a:lnTo>
                  <a:lnTo>
                    <a:pt x="9017" y="346439"/>
                  </a:lnTo>
                  <a:lnTo>
                    <a:pt x="8824" y="345733"/>
                  </a:lnTo>
                  <a:lnTo>
                    <a:pt x="8618" y="345026"/>
                  </a:lnTo>
                  <a:lnTo>
                    <a:pt x="8411" y="344387"/>
                  </a:lnTo>
                  <a:lnTo>
                    <a:pt x="8189" y="343748"/>
                  </a:lnTo>
                  <a:lnTo>
                    <a:pt x="7960"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395" y="453822"/>
                  </a:moveTo>
                  <a:lnTo>
                    <a:pt x="5114" y="453856"/>
                  </a:lnTo>
                  <a:lnTo>
                    <a:pt x="4841" y="453957"/>
                  </a:lnTo>
                  <a:lnTo>
                    <a:pt x="4568" y="454092"/>
                  </a:lnTo>
                  <a:lnTo>
                    <a:pt x="4294" y="454293"/>
                  </a:lnTo>
                  <a:lnTo>
                    <a:pt x="4035" y="454562"/>
                  </a:lnTo>
                  <a:lnTo>
                    <a:pt x="3777" y="454865"/>
                  </a:lnTo>
                  <a:lnTo>
                    <a:pt x="3526" y="455235"/>
                  </a:lnTo>
                  <a:lnTo>
                    <a:pt x="3274" y="455639"/>
                  </a:lnTo>
                  <a:lnTo>
                    <a:pt x="3038" y="456110"/>
                  </a:lnTo>
                  <a:lnTo>
                    <a:pt x="2801" y="456615"/>
                  </a:lnTo>
                  <a:lnTo>
                    <a:pt x="2580" y="457153"/>
                  </a:lnTo>
                  <a:lnTo>
                    <a:pt x="2358" y="457758"/>
                  </a:lnTo>
                  <a:lnTo>
                    <a:pt x="2151" y="458398"/>
                  </a:lnTo>
                  <a:lnTo>
                    <a:pt x="1944" y="459070"/>
                  </a:lnTo>
                  <a:lnTo>
                    <a:pt x="1752" y="459811"/>
                  </a:lnTo>
                  <a:lnTo>
                    <a:pt x="1560" y="460551"/>
                  </a:lnTo>
                  <a:lnTo>
                    <a:pt x="1382" y="461358"/>
                  </a:lnTo>
                  <a:lnTo>
                    <a:pt x="1220" y="462199"/>
                  </a:lnTo>
                  <a:lnTo>
                    <a:pt x="1057" y="463074"/>
                  </a:lnTo>
                  <a:lnTo>
                    <a:pt x="909" y="463982"/>
                  </a:lnTo>
                  <a:lnTo>
                    <a:pt x="769" y="464924"/>
                  </a:lnTo>
                  <a:lnTo>
                    <a:pt x="643" y="465900"/>
                  </a:lnTo>
                  <a:lnTo>
                    <a:pt x="525" y="466875"/>
                  </a:lnTo>
                  <a:lnTo>
                    <a:pt x="414" y="467918"/>
                  </a:lnTo>
                  <a:lnTo>
                    <a:pt x="318" y="468961"/>
                  </a:lnTo>
                  <a:lnTo>
                    <a:pt x="237" y="470038"/>
                  </a:lnTo>
                  <a:lnTo>
                    <a:pt x="163" y="471148"/>
                  </a:lnTo>
                  <a:lnTo>
                    <a:pt x="104" y="472258"/>
                  </a:lnTo>
                  <a:lnTo>
                    <a:pt x="59" y="473402"/>
                  </a:lnTo>
                  <a:lnTo>
                    <a:pt x="30" y="474579"/>
                  </a:lnTo>
                  <a:lnTo>
                    <a:pt x="8" y="475757"/>
                  </a:lnTo>
                  <a:lnTo>
                    <a:pt x="0" y="476934"/>
                  </a:lnTo>
                  <a:lnTo>
                    <a:pt x="8" y="478179"/>
                  </a:lnTo>
                  <a:lnTo>
                    <a:pt x="30" y="479356"/>
                  </a:lnTo>
                  <a:lnTo>
                    <a:pt x="59" y="480534"/>
                  </a:lnTo>
                  <a:lnTo>
                    <a:pt x="104" y="481711"/>
                  </a:lnTo>
                  <a:lnTo>
                    <a:pt x="163" y="482855"/>
                  </a:lnTo>
                  <a:lnTo>
                    <a:pt x="237" y="483965"/>
                  </a:lnTo>
                  <a:lnTo>
                    <a:pt x="318" y="485075"/>
                  </a:lnTo>
                  <a:lnTo>
                    <a:pt x="414" y="486152"/>
                  </a:lnTo>
                  <a:lnTo>
                    <a:pt x="525" y="487195"/>
                  </a:lnTo>
                  <a:lnTo>
                    <a:pt x="643" y="488204"/>
                  </a:lnTo>
                  <a:lnTo>
                    <a:pt x="769" y="489179"/>
                  </a:lnTo>
                  <a:lnTo>
                    <a:pt x="909" y="490155"/>
                  </a:lnTo>
                  <a:lnTo>
                    <a:pt x="1057" y="491063"/>
                  </a:lnTo>
                  <a:lnTo>
                    <a:pt x="1220" y="491972"/>
                  </a:lnTo>
                  <a:lnTo>
                    <a:pt x="1382" y="492813"/>
                  </a:lnTo>
                  <a:lnTo>
                    <a:pt x="1560" y="493620"/>
                  </a:lnTo>
                  <a:lnTo>
                    <a:pt x="1752" y="494394"/>
                  </a:lnTo>
                  <a:lnTo>
                    <a:pt x="1944" y="495134"/>
                  </a:lnTo>
                  <a:lnTo>
                    <a:pt x="2151" y="495840"/>
                  </a:lnTo>
                  <a:lnTo>
                    <a:pt x="2358" y="496513"/>
                  </a:lnTo>
                  <a:lnTo>
                    <a:pt x="2580" y="497119"/>
                  </a:lnTo>
                  <a:lnTo>
                    <a:pt x="2801" y="497691"/>
                  </a:lnTo>
                  <a:lnTo>
                    <a:pt x="3038" y="498195"/>
                  </a:lnTo>
                  <a:lnTo>
                    <a:pt x="3274" y="498666"/>
                  </a:lnTo>
                  <a:lnTo>
                    <a:pt x="3526" y="499104"/>
                  </a:lnTo>
                  <a:lnTo>
                    <a:pt x="3777" y="499474"/>
                  </a:lnTo>
                  <a:lnTo>
                    <a:pt x="4035" y="499777"/>
                  </a:lnTo>
                  <a:lnTo>
                    <a:pt x="4294" y="500046"/>
                  </a:lnTo>
                  <a:lnTo>
                    <a:pt x="4568" y="500248"/>
                  </a:lnTo>
                  <a:lnTo>
                    <a:pt x="4841" y="500382"/>
                  </a:lnTo>
                  <a:lnTo>
                    <a:pt x="5114" y="500483"/>
                  </a:lnTo>
                  <a:lnTo>
                    <a:pt x="5395"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0" y="497691"/>
                  </a:lnTo>
                  <a:lnTo>
                    <a:pt x="8189" y="497119"/>
                  </a:lnTo>
                  <a:lnTo>
                    <a:pt x="8411" y="496513"/>
                  </a:lnTo>
                  <a:lnTo>
                    <a:pt x="8618" y="495840"/>
                  </a:lnTo>
                  <a:lnTo>
                    <a:pt x="8824" y="495134"/>
                  </a:lnTo>
                  <a:lnTo>
                    <a:pt x="9017" y="494394"/>
                  </a:lnTo>
                  <a:lnTo>
                    <a:pt x="9209" y="493620"/>
                  </a:lnTo>
                  <a:lnTo>
                    <a:pt x="9386" y="492813"/>
                  </a:lnTo>
                  <a:lnTo>
                    <a:pt x="9556" y="491972"/>
                  </a:lnTo>
                  <a:lnTo>
                    <a:pt x="9719" y="491063"/>
                  </a:lnTo>
                  <a:lnTo>
                    <a:pt x="9867" y="490155"/>
                  </a:lnTo>
                  <a:lnTo>
                    <a:pt x="10007" y="489179"/>
                  </a:lnTo>
                  <a:lnTo>
                    <a:pt x="10140" y="488204"/>
                  </a:lnTo>
                  <a:lnTo>
                    <a:pt x="10258" y="487195"/>
                  </a:lnTo>
                  <a:lnTo>
                    <a:pt x="10369" y="486152"/>
                  </a:lnTo>
                  <a:lnTo>
                    <a:pt x="10465" y="485075"/>
                  </a:lnTo>
                  <a:lnTo>
                    <a:pt x="10546" y="483965"/>
                  </a:lnTo>
                  <a:lnTo>
                    <a:pt x="10620" y="482855"/>
                  </a:lnTo>
                  <a:lnTo>
                    <a:pt x="10687" y="481711"/>
                  </a:lnTo>
                  <a:lnTo>
                    <a:pt x="10731" y="480534"/>
                  </a:lnTo>
                  <a:lnTo>
                    <a:pt x="10768" y="479356"/>
                  </a:lnTo>
                  <a:lnTo>
                    <a:pt x="10790" y="478179"/>
                  </a:lnTo>
                  <a:lnTo>
                    <a:pt x="10790" y="476934"/>
                  </a:lnTo>
                  <a:lnTo>
                    <a:pt x="10790" y="475757"/>
                  </a:lnTo>
                  <a:lnTo>
                    <a:pt x="10768" y="474579"/>
                  </a:lnTo>
                  <a:lnTo>
                    <a:pt x="10731" y="473402"/>
                  </a:lnTo>
                  <a:lnTo>
                    <a:pt x="10687" y="472258"/>
                  </a:lnTo>
                  <a:lnTo>
                    <a:pt x="10620" y="471148"/>
                  </a:lnTo>
                  <a:lnTo>
                    <a:pt x="10546" y="470038"/>
                  </a:lnTo>
                  <a:lnTo>
                    <a:pt x="10465" y="468961"/>
                  </a:lnTo>
                  <a:lnTo>
                    <a:pt x="10369" y="467918"/>
                  </a:lnTo>
                  <a:lnTo>
                    <a:pt x="10258" y="466875"/>
                  </a:lnTo>
                  <a:lnTo>
                    <a:pt x="10140" y="465900"/>
                  </a:lnTo>
                  <a:lnTo>
                    <a:pt x="10007" y="464924"/>
                  </a:lnTo>
                  <a:lnTo>
                    <a:pt x="9867" y="463982"/>
                  </a:lnTo>
                  <a:lnTo>
                    <a:pt x="9719" y="463074"/>
                  </a:lnTo>
                  <a:lnTo>
                    <a:pt x="9556" y="462199"/>
                  </a:lnTo>
                  <a:lnTo>
                    <a:pt x="9386" y="461358"/>
                  </a:lnTo>
                  <a:lnTo>
                    <a:pt x="9209" y="460551"/>
                  </a:lnTo>
                  <a:lnTo>
                    <a:pt x="9017" y="459811"/>
                  </a:lnTo>
                  <a:lnTo>
                    <a:pt x="8824" y="459070"/>
                  </a:lnTo>
                  <a:lnTo>
                    <a:pt x="8618" y="458398"/>
                  </a:lnTo>
                  <a:lnTo>
                    <a:pt x="8411" y="457758"/>
                  </a:lnTo>
                  <a:lnTo>
                    <a:pt x="8189" y="457153"/>
                  </a:lnTo>
                  <a:lnTo>
                    <a:pt x="7960"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395" y="453822"/>
                  </a:lnTo>
                  <a:close/>
                  <a:moveTo>
                    <a:pt x="5114" y="567059"/>
                  </a:moveTo>
                  <a:lnTo>
                    <a:pt x="4841" y="567160"/>
                  </a:lnTo>
                  <a:lnTo>
                    <a:pt x="4568" y="567328"/>
                  </a:lnTo>
                  <a:lnTo>
                    <a:pt x="4294" y="567530"/>
                  </a:lnTo>
                  <a:lnTo>
                    <a:pt x="4035" y="567766"/>
                  </a:lnTo>
                  <a:lnTo>
                    <a:pt x="3777" y="568102"/>
                  </a:lnTo>
                  <a:lnTo>
                    <a:pt x="3526" y="568472"/>
                  </a:lnTo>
                  <a:lnTo>
                    <a:pt x="3274" y="568876"/>
                  </a:lnTo>
                  <a:lnTo>
                    <a:pt x="3038" y="569347"/>
                  </a:lnTo>
                  <a:lnTo>
                    <a:pt x="2801" y="569885"/>
                  </a:lnTo>
                  <a:lnTo>
                    <a:pt x="2580" y="570423"/>
                  </a:lnTo>
                  <a:lnTo>
                    <a:pt x="2358" y="571029"/>
                  </a:lnTo>
                  <a:lnTo>
                    <a:pt x="2151" y="571702"/>
                  </a:lnTo>
                  <a:lnTo>
                    <a:pt x="1944" y="572408"/>
                  </a:lnTo>
                  <a:lnTo>
                    <a:pt x="1752" y="573115"/>
                  </a:lnTo>
                  <a:lnTo>
                    <a:pt x="1560" y="573889"/>
                  </a:lnTo>
                  <a:lnTo>
                    <a:pt x="1382" y="574730"/>
                  </a:lnTo>
                  <a:lnTo>
                    <a:pt x="1220" y="575571"/>
                  </a:lnTo>
                  <a:lnTo>
                    <a:pt x="1057" y="576445"/>
                  </a:lnTo>
                  <a:lnTo>
                    <a:pt x="909" y="577354"/>
                  </a:lnTo>
                  <a:lnTo>
                    <a:pt x="769" y="578296"/>
                  </a:lnTo>
                  <a:lnTo>
                    <a:pt x="643" y="579271"/>
                  </a:lnTo>
                  <a:lnTo>
                    <a:pt x="525" y="580280"/>
                  </a:lnTo>
                  <a:lnTo>
                    <a:pt x="414" y="581323"/>
                  </a:lnTo>
                  <a:lnTo>
                    <a:pt x="318" y="582400"/>
                  </a:lnTo>
                  <a:lnTo>
                    <a:pt x="237" y="583476"/>
                  </a:lnTo>
                  <a:lnTo>
                    <a:pt x="163" y="584586"/>
                  </a:lnTo>
                  <a:lnTo>
                    <a:pt x="104" y="585697"/>
                  </a:lnTo>
                  <a:lnTo>
                    <a:pt x="59" y="586840"/>
                  </a:lnTo>
                  <a:lnTo>
                    <a:pt x="30" y="588018"/>
                  </a:lnTo>
                  <a:lnTo>
                    <a:pt x="8" y="589195"/>
                  </a:lnTo>
                  <a:lnTo>
                    <a:pt x="0" y="590373"/>
                  </a:lnTo>
                  <a:lnTo>
                    <a:pt x="8" y="591618"/>
                  </a:lnTo>
                  <a:lnTo>
                    <a:pt x="30" y="592795"/>
                  </a:lnTo>
                  <a:lnTo>
                    <a:pt x="59" y="593972"/>
                  </a:lnTo>
                  <a:lnTo>
                    <a:pt x="104" y="595150"/>
                  </a:lnTo>
                  <a:lnTo>
                    <a:pt x="163" y="596294"/>
                  </a:lnTo>
                  <a:lnTo>
                    <a:pt x="237" y="597404"/>
                  </a:lnTo>
                  <a:lnTo>
                    <a:pt x="318" y="598480"/>
                  </a:lnTo>
                  <a:lnTo>
                    <a:pt x="414" y="599557"/>
                  </a:lnTo>
                  <a:lnTo>
                    <a:pt x="525" y="600600"/>
                  </a:lnTo>
                  <a:lnTo>
                    <a:pt x="643" y="601609"/>
                  </a:lnTo>
                  <a:lnTo>
                    <a:pt x="769" y="602585"/>
                  </a:lnTo>
                  <a:lnTo>
                    <a:pt x="909" y="603527"/>
                  </a:lnTo>
                  <a:lnTo>
                    <a:pt x="1057" y="604435"/>
                  </a:lnTo>
                  <a:lnTo>
                    <a:pt x="1220" y="605310"/>
                  </a:lnTo>
                  <a:lnTo>
                    <a:pt x="1382" y="606151"/>
                  </a:lnTo>
                  <a:lnTo>
                    <a:pt x="1560" y="606958"/>
                  </a:lnTo>
                  <a:lnTo>
                    <a:pt x="1752" y="607732"/>
                  </a:lnTo>
                  <a:lnTo>
                    <a:pt x="1944" y="608472"/>
                  </a:lnTo>
                  <a:lnTo>
                    <a:pt x="2151" y="609145"/>
                  </a:lnTo>
                  <a:lnTo>
                    <a:pt x="2358" y="609784"/>
                  </a:lnTo>
                  <a:lnTo>
                    <a:pt x="2580" y="610389"/>
                  </a:lnTo>
                  <a:lnTo>
                    <a:pt x="2801" y="610961"/>
                  </a:lnTo>
                  <a:lnTo>
                    <a:pt x="3038" y="611466"/>
                  </a:lnTo>
                  <a:lnTo>
                    <a:pt x="3274" y="611937"/>
                  </a:lnTo>
                  <a:lnTo>
                    <a:pt x="3526" y="612341"/>
                  </a:lnTo>
                  <a:lnTo>
                    <a:pt x="3777" y="612711"/>
                  </a:lnTo>
                  <a:lnTo>
                    <a:pt x="4035" y="613013"/>
                  </a:lnTo>
                  <a:lnTo>
                    <a:pt x="4294" y="613249"/>
                  </a:lnTo>
                  <a:lnTo>
                    <a:pt x="4568" y="613451"/>
                  </a:lnTo>
                  <a:lnTo>
                    <a:pt x="4841" y="613619"/>
                  </a:lnTo>
                  <a:lnTo>
                    <a:pt x="5114" y="613686"/>
                  </a:lnTo>
                  <a:lnTo>
                    <a:pt x="5395"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0" y="610961"/>
                  </a:lnTo>
                  <a:lnTo>
                    <a:pt x="8189" y="610389"/>
                  </a:lnTo>
                  <a:lnTo>
                    <a:pt x="8411" y="609784"/>
                  </a:lnTo>
                  <a:lnTo>
                    <a:pt x="8618" y="609145"/>
                  </a:lnTo>
                  <a:lnTo>
                    <a:pt x="8824" y="608472"/>
                  </a:lnTo>
                  <a:lnTo>
                    <a:pt x="9017" y="607732"/>
                  </a:lnTo>
                  <a:lnTo>
                    <a:pt x="9209" y="606958"/>
                  </a:lnTo>
                  <a:lnTo>
                    <a:pt x="9386" y="606151"/>
                  </a:lnTo>
                  <a:lnTo>
                    <a:pt x="9556" y="605310"/>
                  </a:lnTo>
                  <a:lnTo>
                    <a:pt x="9719" y="604435"/>
                  </a:lnTo>
                  <a:lnTo>
                    <a:pt x="9867" y="603527"/>
                  </a:lnTo>
                  <a:lnTo>
                    <a:pt x="10007" y="602585"/>
                  </a:lnTo>
                  <a:lnTo>
                    <a:pt x="10140" y="601609"/>
                  </a:lnTo>
                  <a:lnTo>
                    <a:pt x="10258" y="600600"/>
                  </a:lnTo>
                  <a:lnTo>
                    <a:pt x="10369" y="599557"/>
                  </a:lnTo>
                  <a:lnTo>
                    <a:pt x="10465" y="598480"/>
                  </a:lnTo>
                  <a:lnTo>
                    <a:pt x="10546" y="597404"/>
                  </a:lnTo>
                  <a:lnTo>
                    <a:pt x="10620" y="596294"/>
                  </a:lnTo>
                  <a:lnTo>
                    <a:pt x="10687" y="595150"/>
                  </a:lnTo>
                  <a:lnTo>
                    <a:pt x="10731" y="593972"/>
                  </a:lnTo>
                  <a:lnTo>
                    <a:pt x="10768" y="592795"/>
                  </a:lnTo>
                  <a:lnTo>
                    <a:pt x="10790" y="591618"/>
                  </a:lnTo>
                  <a:lnTo>
                    <a:pt x="10790" y="590373"/>
                  </a:lnTo>
                  <a:lnTo>
                    <a:pt x="10790" y="589195"/>
                  </a:lnTo>
                  <a:lnTo>
                    <a:pt x="10768" y="588018"/>
                  </a:lnTo>
                  <a:lnTo>
                    <a:pt x="10731" y="586840"/>
                  </a:lnTo>
                  <a:lnTo>
                    <a:pt x="10687" y="585697"/>
                  </a:lnTo>
                  <a:lnTo>
                    <a:pt x="10620" y="584586"/>
                  </a:lnTo>
                  <a:lnTo>
                    <a:pt x="10546" y="583476"/>
                  </a:lnTo>
                  <a:lnTo>
                    <a:pt x="10465" y="582400"/>
                  </a:lnTo>
                  <a:lnTo>
                    <a:pt x="10369" y="581323"/>
                  </a:lnTo>
                  <a:lnTo>
                    <a:pt x="10258" y="580280"/>
                  </a:lnTo>
                  <a:lnTo>
                    <a:pt x="10140" y="579271"/>
                  </a:lnTo>
                  <a:lnTo>
                    <a:pt x="10007" y="578296"/>
                  </a:lnTo>
                  <a:lnTo>
                    <a:pt x="9867" y="577354"/>
                  </a:lnTo>
                  <a:lnTo>
                    <a:pt x="9719" y="576445"/>
                  </a:lnTo>
                  <a:lnTo>
                    <a:pt x="9556" y="575571"/>
                  </a:lnTo>
                  <a:lnTo>
                    <a:pt x="9386" y="574730"/>
                  </a:lnTo>
                  <a:lnTo>
                    <a:pt x="9209" y="573889"/>
                  </a:lnTo>
                  <a:lnTo>
                    <a:pt x="9017" y="573115"/>
                  </a:lnTo>
                  <a:lnTo>
                    <a:pt x="8824" y="572408"/>
                  </a:lnTo>
                  <a:lnTo>
                    <a:pt x="8618" y="571702"/>
                  </a:lnTo>
                  <a:lnTo>
                    <a:pt x="8411" y="571029"/>
                  </a:lnTo>
                  <a:lnTo>
                    <a:pt x="8189" y="570423"/>
                  </a:lnTo>
                  <a:lnTo>
                    <a:pt x="7960"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4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3" name="Google Shape;103;p7"/>
          <p:cNvSpPr txBox="1"/>
          <p:nvPr>
            <p:ph idx="1" type="subTitle"/>
          </p:nvPr>
        </p:nvSpPr>
        <p:spPr>
          <a:xfrm>
            <a:off x="720000" y="2299225"/>
            <a:ext cx="2853900" cy="713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Font typeface="Bebas Neue"/>
              <a:buNone/>
              <a:defRPr b="1">
                <a:latin typeface="Lexend Deca"/>
                <a:ea typeface="Lexend Deca"/>
                <a:cs typeface="Lexend Deca"/>
                <a:sym typeface="Lexend Deca"/>
              </a:defRPr>
            </a:lvl1pPr>
            <a:lvl2pPr lvl="1" rtl="0" algn="r">
              <a:lnSpc>
                <a:spcPct val="100000"/>
              </a:lnSpc>
              <a:spcBef>
                <a:spcPts val="1600"/>
              </a:spcBef>
              <a:spcAft>
                <a:spcPts val="0"/>
              </a:spcAft>
              <a:buSzPts val="1800"/>
              <a:buFont typeface="Bebas Neue"/>
              <a:buNone/>
              <a:defRPr sz="1800">
                <a:latin typeface="Bebas Neue"/>
                <a:ea typeface="Bebas Neue"/>
                <a:cs typeface="Bebas Neue"/>
                <a:sym typeface="Bebas Neue"/>
              </a:defRPr>
            </a:lvl2pPr>
            <a:lvl3pPr lvl="2" rtl="0" algn="r">
              <a:lnSpc>
                <a:spcPct val="100000"/>
              </a:lnSpc>
              <a:spcBef>
                <a:spcPts val="1600"/>
              </a:spcBef>
              <a:spcAft>
                <a:spcPts val="0"/>
              </a:spcAft>
              <a:buSzPts val="1800"/>
              <a:buFont typeface="Bebas Neue"/>
              <a:buNone/>
              <a:defRPr sz="1800">
                <a:latin typeface="Bebas Neue"/>
                <a:ea typeface="Bebas Neue"/>
                <a:cs typeface="Bebas Neue"/>
                <a:sym typeface="Bebas Neue"/>
              </a:defRPr>
            </a:lvl3pPr>
            <a:lvl4pPr lvl="3" rtl="0" algn="r">
              <a:lnSpc>
                <a:spcPct val="100000"/>
              </a:lnSpc>
              <a:spcBef>
                <a:spcPts val="1600"/>
              </a:spcBef>
              <a:spcAft>
                <a:spcPts val="0"/>
              </a:spcAft>
              <a:buSzPts val="1800"/>
              <a:buFont typeface="Bebas Neue"/>
              <a:buNone/>
              <a:defRPr sz="1800">
                <a:latin typeface="Bebas Neue"/>
                <a:ea typeface="Bebas Neue"/>
                <a:cs typeface="Bebas Neue"/>
                <a:sym typeface="Bebas Neue"/>
              </a:defRPr>
            </a:lvl4pPr>
            <a:lvl5pPr lvl="4" rtl="0" algn="r">
              <a:lnSpc>
                <a:spcPct val="100000"/>
              </a:lnSpc>
              <a:spcBef>
                <a:spcPts val="1600"/>
              </a:spcBef>
              <a:spcAft>
                <a:spcPts val="0"/>
              </a:spcAft>
              <a:buSzPts val="1800"/>
              <a:buFont typeface="Bebas Neue"/>
              <a:buNone/>
              <a:defRPr sz="1800">
                <a:latin typeface="Bebas Neue"/>
                <a:ea typeface="Bebas Neue"/>
                <a:cs typeface="Bebas Neue"/>
                <a:sym typeface="Bebas Neue"/>
              </a:defRPr>
            </a:lvl5pPr>
            <a:lvl6pPr lvl="5" rtl="0" algn="r">
              <a:lnSpc>
                <a:spcPct val="100000"/>
              </a:lnSpc>
              <a:spcBef>
                <a:spcPts val="1600"/>
              </a:spcBef>
              <a:spcAft>
                <a:spcPts val="0"/>
              </a:spcAft>
              <a:buSzPts val="1800"/>
              <a:buFont typeface="Bebas Neue"/>
              <a:buNone/>
              <a:defRPr sz="1800">
                <a:latin typeface="Bebas Neue"/>
                <a:ea typeface="Bebas Neue"/>
                <a:cs typeface="Bebas Neue"/>
                <a:sym typeface="Bebas Neue"/>
              </a:defRPr>
            </a:lvl6pPr>
            <a:lvl7pPr lvl="6" rtl="0" algn="r">
              <a:lnSpc>
                <a:spcPct val="100000"/>
              </a:lnSpc>
              <a:spcBef>
                <a:spcPts val="1600"/>
              </a:spcBef>
              <a:spcAft>
                <a:spcPts val="0"/>
              </a:spcAft>
              <a:buSzPts val="1800"/>
              <a:buFont typeface="Bebas Neue"/>
              <a:buNone/>
              <a:defRPr sz="1800">
                <a:latin typeface="Bebas Neue"/>
                <a:ea typeface="Bebas Neue"/>
                <a:cs typeface="Bebas Neue"/>
                <a:sym typeface="Bebas Neue"/>
              </a:defRPr>
            </a:lvl7pPr>
            <a:lvl8pPr lvl="7" rtl="0" algn="r">
              <a:lnSpc>
                <a:spcPct val="100000"/>
              </a:lnSpc>
              <a:spcBef>
                <a:spcPts val="1600"/>
              </a:spcBef>
              <a:spcAft>
                <a:spcPts val="0"/>
              </a:spcAft>
              <a:buSzPts val="1800"/>
              <a:buFont typeface="Bebas Neue"/>
              <a:buNone/>
              <a:defRPr sz="1800">
                <a:latin typeface="Bebas Neue"/>
                <a:ea typeface="Bebas Neue"/>
                <a:cs typeface="Bebas Neue"/>
                <a:sym typeface="Bebas Neue"/>
              </a:defRPr>
            </a:lvl8pPr>
            <a:lvl9pPr lvl="8" rtl="0" algn="r">
              <a:lnSpc>
                <a:spcPct val="100000"/>
              </a:lnSpc>
              <a:spcBef>
                <a:spcPts val="1600"/>
              </a:spcBef>
              <a:spcAft>
                <a:spcPts val="1600"/>
              </a:spcAft>
              <a:buSzPts val="1800"/>
              <a:buFont typeface="Bebas Neue"/>
              <a:buNone/>
              <a:defRPr sz="1800">
                <a:latin typeface="Bebas Neue"/>
                <a:ea typeface="Bebas Neue"/>
                <a:cs typeface="Bebas Neue"/>
                <a:sym typeface="Bebas Neue"/>
              </a:defRPr>
            </a:lvl9pPr>
          </a:lstStyle>
          <a:p/>
        </p:txBody>
      </p:sp>
      <p:sp>
        <p:nvSpPr>
          <p:cNvPr id="104" name="Google Shape;104;p7"/>
          <p:cNvSpPr txBox="1"/>
          <p:nvPr>
            <p:ph idx="2" type="subTitle"/>
          </p:nvPr>
        </p:nvSpPr>
        <p:spPr>
          <a:xfrm>
            <a:off x="720125" y="3012625"/>
            <a:ext cx="2853900" cy="713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600"/>
            </a:lvl1pPr>
            <a:lvl2pPr lvl="1" rtl="0" algn="r">
              <a:lnSpc>
                <a:spcPct val="100000"/>
              </a:lnSpc>
              <a:spcBef>
                <a:spcPts val="160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2"/>
        </a:solidFill>
      </p:bgPr>
    </p:bg>
    <p:spTree>
      <p:nvGrpSpPr>
        <p:cNvPr id="105" name="Shape 105"/>
        <p:cNvGrpSpPr/>
        <p:nvPr/>
      </p:nvGrpSpPr>
      <p:grpSpPr>
        <a:xfrm>
          <a:off x="0" y="0"/>
          <a:ext cx="0" cy="0"/>
          <a:chOff x="0" y="0"/>
          <a:chExt cx="0" cy="0"/>
        </a:xfrm>
      </p:grpSpPr>
      <p:sp>
        <p:nvSpPr>
          <p:cNvPr id="106" name="Google Shape;106;p8"/>
          <p:cNvSpPr txBox="1"/>
          <p:nvPr>
            <p:ph type="title"/>
          </p:nvPr>
        </p:nvSpPr>
        <p:spPr>
          <a:xfrm>
            <a:off x="2158200" y="1307100"/>
            <a:ext cx="4827600" cy="25293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4800"/>
              <a:buNone/>
              <a:defRPr sz="6200">
                <a:solidFill>
                  <a:schemeClr val="l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07" name="Google Shape;107;p8"/>
          <p:cNvSpPr/>
          <p:nvPr/>
        </p:nvSpPr>
        <p:spPr>
          <a:xfrm>
            <a:off x="4412675" y="4081200"/>
            <a:ext cx="3852000" cy="1062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8"/>
          <p:cNvSpPr/>
          <p:nvPr/>
        </p:nvSpPr>
        <p:spPr>
          <a:xfrm>
            <a:off x="0" y="250500"/>
            <a:ext cx="3453300" cy="289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rot="-5400000">
            <a:off x="4510746" y="2108025"/>
            <a:ext cx="3851988" cy="1580025"/>
          </a:xfrm>
          <a:custGeom>
            <a:rect b="b" l="l" r="r" t="t"/>
            <a:pathLst>
              <a:path extrusionOk="0" h="63201" w="164054">
                <a:moveTo>
                  <a:pt x="0" y="0"/>
                </a:moveTo>
                <a:lnTo>
                  <a:pt x="0" y="63201"/>
                </a:lnTo>
                <a:lnTo>
                  <a:pt x="164054" y="63201"/>
                </a:lnTo>
                <a:lnTo>
                  <a:pt x="164054" y="29135"/>
                </a:lnTo>
              </a:path>
            </a:pathLst>
          </a:custGeom>
          <a:noFill/>
          <a:ln cap="flat" cmpd="sng" w="9525">
            <a:solidFill>
              <a:schemeClr val="dk1"/>
            </a:solidFill>
            <a:prstDash val="solid"/>
            <a:round/>
            <a:headEnd len="med" w="med" type="none"/>
            <a:tailEnd len="med" w="med" type="none"/>
          </a:ln>
        </p:spPr>
      </p:sp>
      <p:grpSp>
        <p:nvGrpSpPr>
          <p:cNvPr id="110" name="Google Shape;110;p8"/>
          <p:cNvGrpSpPr/>
          <p:nvPr/>
        </p:nvGrpSpPr>
        <p:grpSpPr>
          <a:xfrm flipH="1">
            <a:off x="630775" y="4305461"/>
            <a:ext cx="178442" cy="405535"/>
            <a:chOff x="10402525" y="1504158"/>
            <a:chExt cx="326757" cy="742601"/>
          </a:xfrm>
        </p:grpSpPr>
        <p:sp>
          <p:nvSpPr>
            <p:cNvPr id="111" name="Google Shape;111;p8"/>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8"/>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8"/>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4" name="Google Shape;114;p8"/>
          <p:cNvCxnSpPr/>
          <p:nvPr/>
        </p:nvCxnSpPr>
        <p:spPr>
          <a:xfrm rot="10800000">
            <a:off x="-159703" y="2571750"/>
            <a:ext cx="2544000" cy="0"/>
          </a:xfrm>
          <a:prstGeom prst="straightConnector1">
            <a:avLst/>
          </a:prstGeom>
          <a:noFill/>
          <a:ln cap="flat" cmpd="sng" w="9525">
            <a:solidFill>
              <a:schemeClr val="lt1"/>
            </a:solidFill>
            <a:prstDash val="solid"/>
            <a:round/>
            <a:headEnd len="med" w="med" type="none"/>
            <a:tailEnd len="med" w="med" type="none"/>
          </a:ln>
        </p:spPr>
      </p:cxnSp>
      <p:grpSp>
        <p:nvGrpSpPr>
          <p:cNvPr id="115" name="Google Shape;115;p8"/>
          <p:cNvGrpSpPr/>
          <p:nvPr/>
        </p:nvGrpSpPr>
        <p:grpSpPr>
          <a:xfrm>
            <a:off x="8139390" y="626628"/>
            <a:ext cx="326769" cy="405540"/>
            <a:chOff x="11293225" y="1047749"/>
            <a:chExt cx="598150" cy="876085"/>
          </a:xfrm>
        </p:grpSpPr>
        <p:sp>
          <p:nvSpPr>
            <p:cNvPr id="116" name="Google Shape;116;p8"/>
            <p:cNvSpPr/>
            <p:nvPr/>
          </p:nvSpPr>
          <p:spPr>
            <a:xfrm>
              <a:off x="11293225" y="1047749"/>
              <a:ext cx="55595" cy="876085"/>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a:off x="11428633" y="1047749"/>
              <a:ext cx="55637" cy="876085"/>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8"/>
            <p:cNvSpPr/>
            <p:nvPr/>
          </p:nvSpPr>
          <p:spPr>
            <a:xfrm>
              <a:off x="11564345" y="1047749"/>
              <a:ext cx="55637" cy="876085"/>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8"/>
            <p:cNvSpPr/>
            <p:nvPr/>
          </p:nvSpPr>
          <p:spPr>
            <a:xfrm>
              <a:off x="11700057" y="1047749"/>
              <a:ext cx="55642" cy="876085"/>
            </a:xfrm>
            <a:custGeom>
              <a:rect b="b" l="l" r="r" t="t"/>
              <a:pathLst>
                <a:path extrusionOk="0" h="613720" w="10799">
                  <a:moveTo>
                    <a:pt x="5396" y="0"/>
                  </a:moveTo>
                  <a:lnTo>
                    <a:pt x="5115" y="34"/>
                  </a:lnTo>
                  <a:lnTo>
                    <a:pt x="4842" y="135"/>
                  </a:lnTo>
                  <a:lnTo>
                    <a:pt x="4568" y="269"/>
                  </a:lnTo>
                  <a:lnTo>
                    <a:pt x="4295" y="471"/>
                  </a:lnTo>
                  <a:lnTo>
                    <a:pt x="4036" y="740"/>
                  </a:lnTo>
                  <a:lnTo>
                    <a:pt x="3777" y="1043"/>
                  </a:lnTo>
                  <a:lnTo>
                    <a:pt x="3526" y="1413"/>
                  </a:lnTo>
                  <a:lnTo>
                    <a:pt x="3275" y="1850"/>
                  </a:lnTo>
                  <a:lnTo>
                    <a:pt x="3038" y="2321"/>
                  </a:lnTo>
                  <a:lnTo>
                    <a:pt x="2802" y="2826"/>
                  </a:lnTo>
                  <a:lnTo>
                    <a:pt x="2580" y="3398"/>
                  </a:lnTo>
                  <a:lnTo>
                    <a:pt x="2359" y="4003"/>
                  </a:lnTo>
                  <a:lnTo>
                    <a:pt x="2152" y="4643"/>
                  </a:lnTo>
                  <a:lnTo>
                    <a:pt x="1945" y="5349"/>
                  </a:lnTo>
                  <a:lnTo>
                    <a:pt x="1752" y="6089"/>
                  </a:lnTo>
                  <a:lnTo>
                    <a:pt x="1568" y="6863"/>
                  </a:lnTo>
                  <a:lnTo>
                    <a:pt x="1390" y="7670"/>
                  </a:lnTo>
                  <a:lnTo>
                    <a:pt x="1220" y="8511"/>
                  </a:lnTo>
                  <a:lnTo>
                    <a:pt x="1058" y="9420"/>
                  </a:lnTo>
                  <a:lnTo>
                    <a:pt x="910" y="10328"/>
                  </a:lnTo>
                  <a:lnTo>
                    <a:pt x="770" y="11270"/>
                  </a:lnTo>
                  <a:lnTo>
                    <a:pt x="644" y="12245"/>
                  </a:lnTo>
                  <a:lnTo>
                    <a:pt x="526" y="13255"/>
                  </a:lnTo>
                  <a:lnTo>
                    <a:pt x="415" y="14298"/>
                  </a:lnTo>
                  <a:lnTo>
                    <a:pt x="326" y="15340"/>
                  </a:lnTo>
                  <a:lnTo>
                    <a:pt x="237" y="16417"/>
                  </a:lnTo>
                  <a:lnTo>
                    <a:pt x="171" y="17527"/>
                  </a:lnTo>
                  <a:lnTo>
                    <a:pt x="112" y="18671"/>
                  </a:lnTo>
                  <a:lnTo>
                    <a:pt x="60" y="19815"/>
                  </a:lnTo>
                  <a:lnTo>
                    <a:pt x="31" y="20959"/>
                  </a:lnTo>
                  <a:lnTo>
                    <a:pt x="8" y="22136"/>
                  </a:lnTo>
                  <a:lnTo>
                    <a:pt x="1" y="23347"/>
                  </a:lnTo>
                  <a:lnTo>
                    <a:pt x="8" y="24558"/>
                  </a:lnTo>
                  <a:lnTo>
                    <a:pt x="31" y="25736"/>
                  </a:lnTo>
                  <a:lnTo>
                    <a:pt x="60" y="26879"/>
                  </a:lnTo>
                  <a:lnTo>
                    <a:pt x="112" y="28023"/>
                  </a:lnTo>
                  <a:lnTo>
                    <a:pt x="171" y="29167"/>
                  </a:lnTo>
                  <a:lnTo>
                    <a:pt x="237" y="30277"/>
                  </a:lnTo>
                  <a:lnTo>
                    <a:pt x="326" y="31354"/>
                  </a:lnTo>
                  <a:lnTo>
                    <a:pt x="415" y="32397"/>
                  </a:lnTo>
                  <a:lnTo>
                    <a:pt x="526" y="33440"/>
                  </a:lnTo>
                  <a:lnTo>
                    <a:pt x="644" y="34449"/>
                  </a:lnTo>
                  <a:lnTo>
                    <a:pt x="770" y="35424"/>
                  </a:lnTo>
                  <a:lnTo>
                    <a:pt x="910" y="36366"/>
                  </a:lnTo>
                  <a:lnTo>
                    <a:pt x="1058" y="37275"/>
                  </a:lnTo>
                  <a:lnTo>
                    <a:pt x="1220" y="38183"/>
                  </a:lnTo>
                  <a:lnTo>
                    <a:pt x="1390" y="39024"/>
                  </a:lnTo>
                  <a:lnTo>
                    <a:pt x="1568" y="39831"/>
                  </a:lnTo>
                  <a:lnTo>
                    <a:pt x="1752" y="40605"/>
                  </a:lnTo>
                  <a:lnTo>
                    <a:pt x="1945" y="41345"/>
                  </a:lnTo>
                  <a:lnTo>
                    <a:pt x="2152" y="42052"/>
                  </a:lnTo>
                  <a:lnTo>
                    <a:pt x="2359" y="42691"/>
                  </a:lnTo>
                  <a:lnTo>
                    <a:pt x="2580" y="43296"/>
                  </a:lnTo>
                  <a:lnTo>
                    <a:pt x="2802" y="43868"/>
                  </a:lnTo>
                  <a:lnTo>
                    <a:pt x="3038" y="44373"/>
                  </a:lnTo>
                  <a:lnTo>
                    <a:pt x="3275" y="44844"/>
                  </a:lnTo>
                  <a:lnTo>
                    <a:pt x="3526" y="45281"/>
                  </a:lnTo>
                  <a:lnTo>
                    <a:pt x="3777" y="45651"/>
                  </a:lnTo>
                  <a:lnTo>
                    <a:pt x="4036" y="45954"/>
                  </a:lnTo>
                  <a:lnTo>
                    <a:pt x="4295" y="46223"/>
                  </a:lnTo>
                  <a:lnTo>
                    <a:pt x="4568" y="46425"/>
                  </a:lnTo>
                  <a:lnTo>
                    <a:pt x="4842" y="46560"/>
                  </a:lnTo>
                  <a:lnTo>
                    <a:pt x="5115" y="46661"/>
                  </a:lnTo>
                  <a:lnTo>
                    <a:pt x="5396" y="46694"/>
                  </a:lnTo>
                  <a:lnTo>
                    <a:pt x="5677" y="46661"/>
                  </a:lnTo>
                  <a:lnTo>
                    <a:pt x="5950" y="46560"/>
                  </a:lnTo>
                  <a:lnTo>
                    <a:pt x="6216" y="46425"/>
                  </a:lnTo>
                  <a:lnTo>
                    <a:pt x="6482" y="46223"/>
                  </a:lnTo>
                  <a:lnTo>
                    <a:pt x="6741" y="45954"/>
                  </a:lnTo>
                  <a:lnTo>
                    <a:pt x="7000" y="45651"/>
                  </a:lnTo>
                  <a:lnTo>
                    <a:pt x="7251" y="45281"/>
                  </a:lnTo>
                  <a:lnTo>
                    <a:pt x="7495" y="44844"/>
                  </a:lnTo>
                  <a:lnTo>
                    <a:pt x="7731" y="44373"/>
                  </a:lnTo>
                  <a:lnTo>
                    <a:pt x="7968" y="43868"/>
                  </a:lnTo>
                  <a:lnTo>
                    <a:pt x="8190" y="43296"/>
                  </a:lnTo>
                  <a:lnTo>
                    <a:pt x="8411" y="42691"/>
                  </a:lnTo>
                  <a:lnTo>
                    <a:pt x="8618" y="42052"/>
                  </a:lnTo>
                  <a:lnTo>
                    <a:pt x="8825" y="41345"/>
                  </a:lnTo>
                  <a:lnTo>
                    <a:pt x="9025" y="40605"/>
                  </a:lnTo>
                  <a:lnTo>
                    <a:pt x="9209" y="39831"/>
                  </a:lnTo>
                  <a:lnTo>
                    <a:pt x="9387" y="39024"/>
                  </a:lnTo>
                  <a:lnTo>
                    <a:pt x="9557" y="38183"/>
                  </a:lnTo>
                  <a:lnTo>
                    <a:pt x="9719" y="37275"/>
                  </a:lnTo>
                  <a:lnTo>
                    <a:pt x="9867" y="36366"/>
                  </a:lnTo>
                  <a:lnTo>
                    <a:pt x="10008" y="35424"/>
                  </a:lnTo>
                  <a:lnTo>
                    <a:pt x="10141" y="34449"/>
                  </a:lnTo>
                  <a:lnTo>
                    <a:pt x="10259" y="33440"/>
                  </a:lnTo>
                  <a:lnTo>
                    <a:pt x="10370" y="32397"/>
                  </a:lnTo>
                  <a:lnTo>
                    <a:pt x="10466" y="31354"/>
                  </a:lnTo>
                  <a:lnTo>
                    <a:pt x="10554" y="30277"/>
                  </a:lnTo>
                  <a:lnTo>
                    <a:pt x="10621" y="29167"/>
                  </a:lnTo>
                  <a:lnTo>
                    <a:pt x="10687" y="28023"/>
                  </a:lnTo>
                  <a:lnTo>
                    <a:pt x="10732" y="26879"/>
                  </a:lnTo>
                  <a:lnTo>
                    <a:pt x="10769" y="25736"/>
                  </a:lnTo>
                  <a:lnTo>
                    <a:pt x="10791" y="24558"/>
                  </a:lnTo>
                  <a:lnTo>
                    <a:pt x="10798" y="23347"/>
                  </a:lnTo>
                  <a:lnTo>
                    <a:pt x="10791" y="22136"/>
                  </a:lnTo>
                  <a:lnTo>
                    <a:pt x="10769" y="20959"/>
                  </a:lnTo>
                  <a:lnTo>
                    <a:pt x="10732" y="19815"/>
                  </a:lnTo>
                  <a:lnTo>
                    <a:pt x="10687" y="18671"/>
                  </a:lnTo>
                  <a:lnTo>
                    <a:pt x="10621" y="17527"/>
                  </a:lnTo>
                  <a:lnTo>
                    <a:pt x="10554" y="16417"/>
                  </a:lnTo>
                  <a:lnTo>
                    <a:pt x="10466" y="15340"/>
                  </a:lnTo>
                  <a:lnTo>
                    <a:pt x="10370" y="14298"/>
                  </a:lnTo>
                  <a:lnTo>
                    <a:pt x="10259" y="13255"/>
                  </a:lnTo>
                  <a:lnTo>
                    <a:pt x="10141" y="12245"/>
                  </a:lnTo>
                  <a:lnTo>
                    <a:pt x="10008" y="11270"/>
                  </a:lnTo>
                  <a:lnTo>
                    <a:pt x="9867" y="10328"/>
                  </a:lnTo>
                  <a:lnTo>
                    <a:pt x="9719" y="9420"/>
                  </a:lnTo>
                  <a:lnTo>
                    <a:pt x="9557" y="8511"/>
                  </a:lnTo>
                  <a:lnTo>
                    <a:pt x="9387" y="7670"/>
                  </a:lnTo>
                  <a:lnTo>
                    <a:pt x="9209" y="6863"/>
                  </a:lnTo>
                  <a:lnTo>
                    <a:pt x="9025" y="6089"/>
                  </a:lnTo>
                  <a:lnTo>
                    <a:pt x="8825" y="5349"/>
                  </a:lnTo>
                  <a:lnTo>
                    <a:pt x="8618" y="4643"/>
                  </a:lnTo>
                  <a:lnTo>
                    <a:pt x="8411" y="4003"/>
                  </a:lnTo>
                  <a:lnTo>
                    <a:pt x="8190" y="3398"/>
                  </a:lnTo>
                  <a:lnTo>
                    <a:pt x="7968" y="2826"/>
                  </a:lnTo>
                  <a:lnTo>
                    <a:pt x="7731" y="2321"/>
                  </a:lnTo>
                  <a:lnTo>
                    <a:pt x="7495" y="1850"/>
                  </a:lnTo>
                  <a:lnTo>
                    <a:pt x="7251" y="1413"/>
                  </a:lnTo>
                  <a:lnTo>
                    <a:pt x="7000" y="1043"/>
                  </a:lnTo>
                  <a:lnTo>
                    <a:pt x="6741" y="740"/>
                  </a:lnTo>
                  <a:lnTo>
                    <a:pt x="6482" y="471"/>
                  </a:lnTo>
                  <a:lnTo>
                    <a:pt x="6216" y="269"/>
                  </a:lnTo>
                  <a:lnTo>
                    <a:pt x="5950" y="135"/>
                  </a:lnTo>
                  <a:lnTo>
                    <a:pt x="5677" y="34"/>
                  </a:lnTo>
                  <a:lnTo>
                    <a:pt x="5396" y="0"/>
                  </a:lnTo>
                  <a:close/>
                  <a:moveTo>
                    <a:pt x="5396" y="113472"/>
                  </a:moveTo>
                  <a:lnTo>
                    <a:pt x="5115" y="113506"/>
                  </a:lnTo>
                  <a:lnTo>
                    <a:pt x="4842" y="113573"/>
                  </a:lnTo>
                  <a:lnTo>
                    <a:pt x="4568" y="113742"/>
                  </a:lnTo>
                  <a:lnTo>
                    <a:pt x="4295" y="113943"/>
                  </a:lnTo>
                  <a:lnTo>
                    <a:pt x="4036" y="114213"/>
                  </a:lnTo>
                  <a:lnTo>
                    <a:pt x="3777" y="114515"/>
                  </a:lnTo>
                  <a:lnTo>
                    <a:pt x="3526" y="114885"/>
                  </a:lnTo>
                  <a:lnTo>
                    <a:pt x="3275" y="115323"/>
                  </a:lnTo>
                  <a:lnTo>
                    <a:pt x="3038" y="115794"/>
                  </a:lnTo>
                  <a:lnTo>
                    <a:pt x="2802" y="116298"/>
                  </a:lnTo>
                  <a:lnTo>
                    <a:pt x="2580" y="116870"/>
                  </a:lnTo>
                  <a:lnTo>
                    <a:pt x="2359" y="117476"/>
                  </a:lnTo>
                  <a:lnTo>
                    <a:pt x="2152" y="118115"/>
                  </a:lnTo>
                  <a:lnTo>
                    <a:pt x="1945" y="118821"/>
                  </a:lnTo>
                  <a:lnTo>
                    <a:pt x="1752" y="119562"/>
                  </a:lnTo>
                  <a:lnTo>
                    <a:pt x="1568" y="120335"/>
                  </a:lnTo>
                  <a:lnTo>
                    <a:pt x="1390" y="121143"/>
                  </a:lnTo>
                  <a:lnTo>
                    <a:pt x="1220" y="121984"/>
                  </a:lnTo>
                  <a:lnTo>
                    <a:pt x="1058" y="122858"/>
                  </a:lnTo>
                  <a:lnTo>
                    <a:pt x="910" y="123800"/>
                  </a:lnTo>
                  <a:lnTo>
                    <a:pt x="770" y="124742"/>
                  </a:lnTo>
                  <a:lnTo>
                    <a:pt x="644" y="125718"/>
                  </a:lnTo>
                  <a:lnTo>
                    <a:pt x="526" y="126727"/>
                  </a:lnTo>
                  <a:lnTo>
                    <a:pt x="415" y="127736"/>
                  </a:lnTo>
                  <a:lnTo>
                    <a:pt x="326" y="128813"/>
                  </a:lnTo>
                  <a:lnTo>
                    <a:pt x="237" y="129889"/>
                  </a:lnTo>
                  <a:lnTo>
                    <a:pt x="171" y="131000"/>
                  </a:lnTo>
                  <a:lnTo>
                    <a:pt x="112" y="132110"/>
                  </a:lnTo>
                  <a:lnTo>
                    <a:pt x="60" y="133254"/>
                  </a:lnTo>
                  <a:lnTo>
                    <a:pt x="31" y="134431"/>
                  </a:lnTo>
                  <a:lnTo>
                    <a:pt x="8" y="135608"/>
                  </a:lnTo>
                  <a:lnTo>
                    <a:pt x="1" y="136820"/>
                  </a:lnTo>
                  <a:lnTo>
                    <a:pt x="8" y="137997"/>
                  </a:lnTo>
                  <a:lnTo>
                    <a:pt x="31" y="139174"/>
                  </a:lnTo>
                  <a:lnTo>
                    <a:pt x="60" y="140352"/>
                  </a:lnTo>
                  <a:lnTo>
                    <a:pt x="112" y="141496"/>
                  </a:lnTo>
                  <a:lnTo>
                    <a:pt x="171" y="142640"/>
                  </a:lnTo>
                  <a:lnTo>
                    <a:pt x="237" y="143716"/>
                  </a:lnTo>
                  <a:lnTo>
                    <a:pt x="326" y="144826"/>
                  </a:lnTo>
                  <a:lnTo>
                    <a:pt x="415" y="145869"/>
                  </a:lnTo>
                  <a:lnTo>
                    <a:pt x="526" y="146912"/>
                  </a:lnTo>
                  <a:lnTo>
                    <a:pt x="644" y="147921"/>
                  </a:lnTo>
                  <a:lnTo>
                    <a:pt x="770" y="148897"/>
                  </a:lnTo>
                  <a:lnTo>
                    <a:pt x="910" y="149839"/>
                  </a:lnTo>
                  <a:lnTo>
                    <a:pt x="1058" y="150747"/>
                  </a:lnTo>
                  <a:lnTo>
                    <a:pt x="1220" y="151622"/>
                  </a:lnTo>
                  <a:lnTo>
                    <a:pt x="1390" y="152496"/>
                  </a:lnTo>
                  <a:lnTo>
                    <a:pt x="1568" y="153304"/>
                  </a:lnTo>
                  <a:lnTo>
                    <a:pt x="1752" y="154078"/>
                  </a:lnTo>
                  <a:lnTo>
                    <a:pt x="1945" y="154818"/>
                  </a:lnTo>
                  <a:lnTo>
                    <a:pt x="2152" y="155491"/>
                  </a:lnTo>
                  <a:lnTo>
                    <a:pt x="2359" y="156163"/>
                  </a:lnTo>
                  <a:lnTo>
                    <a:pt x="2580" y="156769"/>
                  </a:lnTo>
                  <a:lnTo>
                    <a:pt x="2802" y="157341"/>
                  </a:lnTo>
                  <a:lnTo>
                    <a:pt x="3038" y="157845"/>
                  </a:lnTo>
                  <a:lnTo>
                    <a:pt x="3275" y="158316"/>
                  </a:lnTo>
                  <a:lnTo>
                    <a:pt x="3526" y="158720"/>
                  </a:lnTo>
                  <a:lnTo>
                    <a:pt x="3777" y="159090"/>
                  </a:lnTo>
                  <a:lnTo>
                    <a:pt x="4036" y="159427"/>
                  </a:lnTo>
                  <a:lnTo>
                    <a:pt x="4295" y="159696"/>
                  </a:lnTo>
                  <a:lnTo>
                    <a:pt x="4568" y="159898"/>
                  </a:lnTo>
                  <a:lnTo>
                    <a:pt x="4842" y="160032"/>
                  </a:lnTo>
                  <a:lnTo>
                    <a:pt x="5115" y="160133"/>
                  </a:lnTo>
                  <a:lnTo>
                    <a:pt x="5396" y="160167"/>
                  </a:lnTo>
                  <a:lnTo>
                    <a:pt x="5677" y="160133"/>
                  </a:lnTo>
                  <a:lnTo>
                    <a:pt x="5950" y="160032"/>
                  </a:lnTo>
                  <a:lnTo>
                    <a:pt x="6216" y="159898"/>
                  </a:lnTo>
                  <a:lnTo>
                    <a:pt x="6482" y="159696"/>
                  </a:lnTo>
                  <a:lnTo>
                    <a:pt x="6741" y="159427"/>
                  </a:lnTo>
                  <a:lnTo>
                    <a:pt x="7000" y="159090"/>
                  </a:lnTo>
                  <a:lnTo>
                    <a:pt x="7251" y="158720"/>
                  </a:lnTo>
                  <a:lnTo>
                    <a:pt x="7495" y="158316"/>
                  </a:lnTo>
                  <a:lnTo>
                    <a:pt x="7731" y="157845"/>
                  </a:lnTo>
                  <a:lnTo>
                    <a:pt x="7968" y="157341"/>
                  </a:lnTo>
                  <a:lnTo>
                    <a:pt x="8190" y="156769"/>
                  </a:lnTo>
                  <a:lnTo>
                    <a:pt x="8411" y="156163"/>
                  </a:lnTo>
                  <a:lnTo>
                    <a:pt x="8618" y="155491"/>
                  </a:lnTo>
                  <a:lnTo>
                    <a:pt x="8825" y="154818"/>
                  </a:lnTo>
                  <a:lnTo>
                    <a:pt x="9025" y="154078"/>
                  </a:lnTo>
                  <a:lnTo>
                    <a:pt x="9209" y="153304"/>
                  </a:lnTo>
                  <a:lnTo>
                    <a:pt x="9387" y="152496"/>
                  </a:lnTo>
                  <a:lnTo>
                    <a:pt x="9557" y="151622"/>
                  </a:lnTo>
                  <a:lnTo>
                    <a:pt x="9719" y="150747"/>
                  </a:lnTo>
                  <a:lnTo>
                    <a:pt x="9867" y="149839"/>
                  </a:lnTo>
                  <a:lnTo>
                    <a:pt x="10008" y="148897"/>
                  </a:lnTo>
                  <a:lnTo>
                    <a:pt x="10141" y="147921"/>
                  </a:lnTo>
                  <a:lnTo>
                    <a:pt x="10259" y="146912"/>
                  </a:lnTo>
                  <a:lnTo>
                    <a:pt x="10370" y="145869"/>
                  </a:lnTo>
                  <a:lnTo>
                    <a:pt x="10466" y="144826"/>
                  </a:lnTo>
                  <a:lnTo>
                    <a:pt x="10554" y="143716"/>
                  </a:lnTo>
                  <a:lnTo>
                    <a:pt x="10621" y="142640"/>
                  </a:lnTo>
                  <a:lnTo>
                    <a:pt x="10687" y="141496"/>
                  </a:lnTo>
                  <a:lnTo>
                    <a:pt x="10732" y="140352"/>
                  </a:lnTo>
                  <a:lnTo>
                    <a:pt x="10769" y="139174"/>
                  </a:lnTo>
                  <a:lnTo>
                    <a:pt x="10791" y="137997"/>
                  </a:lnTo>
                  <a:lnTo>
                    <a:pt x="10798" y="136820"/>
                  </a:lnTo>
                  <a:lnTo>
                    <a:pt x="10791" y="135608"/>
                  </a:lnTo>
                  <a:lnTo>
                    <a:pt x="10769" y="134431"/>
                  </a:lnTo>
                  <a:lnTo>
                    <a:pt x="10732" y="133254"/>
                  </a:lnTo>
                  <a:lnTo>
                    <a:pt x="10687" y="132110"/>
                  </a:lnTo>
                  <a:lnTo>
                    <a:pt x="10621" y="131000"/>
                  </a:lnTo>
                  <a:lnTo>
                    <a:pt x="10554" y="129889"/>
                  </a:lnTo>
                  <a:lnTo>
                    <a:pt x="10466" y="128813"/>
                  </a:lnTo>
                  <a:lnTo>
                    <a:pt x="10370" y="127736"/>
                  </a:lnTo>
                  <a:lnTo>
                    <a:pt x="10259" y="126727"/>
                  </a:lnTo>
                  <a:lnTo>
                    <a:pt x="10141" y="125718"/>
                  </a:lnTo>
                  <a:lnTo>
                    <a:pt x="10008" y="124742"/>
                  </a:lnTo>
                  <a:lnTo>
                    <a:pt x="9867" y="123800"/>
                  </a:lnTo>
                  <a:lnTo>
                    <a:pt x="9719" y="122858"/>
                  </a:lnTo>
                  <a:lnTo>
                    <a:pt x="9557" y="121984"/>
                  </a:lnTo>
                  <a:lnTo>
                    <a:pt x="9387" y="121143"/>
                  </a:lnTo>
                  <a:lnTo>
                    <a:pt x="9209" y="120335"/>
                  </a:lnTo>
                  <a:lnTo>
                    <a:pt x="9025" y="119562"/>
                  </a:lnTo>
                  <a:lnTo>
                    <a:pt x="8825" y="118821"/>
                  </a:lnTo>
                  <a:lnTo>
                    <a:pt x="8618" y="118115"/>
                  </a:lnTo>
                  <a:lnTo>
                    <a:pt x="8411" y="117476"/>
                  </a:lnTo>
                  <a:lnTo>
                    <a:pt x="8190" y="116870"/>
                  </a:lnTo>
                  <a:lnTo>
                    <a:pt x="7968" y="116298"/>
                  </a:lnTo>
                  <a:lnTo>
                    <a:pt x="7731" y="115794"/>
                  </a:lnTo>
                  <a:lnTo>
                    <a:pt x="7495" y="115323"/>
                  </a:lnTo>
                  <a:lnTo>
                    <a:pt x="7251" y="114885"/>
                  </a:lnTo>
                  <a:lnTo>
                    <a:pt x="7000" y="114515"/>
                  </a:lnTo>
                  <a:lnTo>
                    <a:pt x="6741" y="114213"/>
                  </a:lnTo>
                  <a:lnTo>
                    <a:pt x="6482" y="113943"/>
                  </a:lnTo>
                  <a:lnTo>
                    <a:pt x="6216" y="113742"/>
                  </a:lnTo>
                  <a:lnTo>
                    <a:pt x="5950" y="113573"/>
                  </a:lnTo>
                  <a:lnTo>
                    <a:pt x="5677" y="113506"/>
                  </a:lnTo>
                  <a:lnTo>
                    <a:pt x="5396" y="113472"/>
                  </a:lnTo>
                  <a:close/>
                  <a:moveTo>
                    <a:pt x="5115" y="226945"/>
                  </a:moveTo>
                  <a:lnTo>
                    <a:pt x="4842" y="227046"/>
                  </a:lnTo>
                  <a:lnTo>
                    <a:pt x="4568" y="227214"/>
                  </a:lnTo>
                  <a:lnTo>
                    <a:pt x="4295" y="227416"/>
                  </a:lnTo>
                  <a:lnTo>
                    <a:pt x="4036" y="227651"/>
                  </a:lnTo>
                  <a:lnTo>
                    <a:pt x="3777" y="227988"/>
                  </a:lnTo>
                  <a:lnTo>
                    <a:pt x="3526" y="228358"/>
                  </a:lnTo>
                  <a:lnTo>
                    <a:pt x="3275" y="228761"/>
                  </a:lnTo>
                  <a:lnTo>
                    <a:pt x="3038" y="229232"/>
                  </a:lnTo>
                  <a:lnTo>
                    <a:pt x="2802" y="229771"/>
                  </a:lnTo>
                  <a:lnTo>
                    <a:pt x="2580" y="230309"/>
                  </a:lnTo>
                  <a:lnTo>
                    <a:pt x="2359" y="230915"/>
                  </a:lnTo>
                  <a:lnTo>
                    <a:pt x="2152" y="231587"/>
                  </a:lnTo>
                  <a:lnTo>
                    <a:pt x="1945" y="232260"/>
                  </a:lnTo>
                  <a:lnTo>
                    <a:pt x="1752" y="233000"/>
                  </a:lnTo>
                  <a:lnTo>
                    <a:pt x="1568" y="233774"/>
                  </a:lnTo>
                  <a:lnTo>
                    <a:pt x="1390" y="234581"/>
                  </a:lnTo>
                  <a:lnTo>
                    <a:pt x="1220" y="235422"/>
                  </a:lnTo>
                  <a:lnTo>
                    <a:pt x="1058" y="236331"/>
                  </a:lnTo>
                  <a:lnTo>
                    <a:pt x="910" y="237239"/>
                  </a:lnTo>
                  <a:lnTo>
                    <a:pt x="770" y="238181"/>
                  </a:lnTo>
                  <a:lnTo>
                    <a:pt x="644" y="239157"/>
                  </a:lnTo>
                  <a:lnTo>
                    <a:pt x="526" y="240166"/>
                  </a:lnTo>
                  <a:lnTo>
                    <a:pt x="415" y="241209"/>
                  </a:lnTo>
                  <a:lnTo>
                    <a:pt x="326" y="242252"/>
                  </a:lnTo>
                  <a:lnTo>
                    <a:pt x="237" y="243328"/>
                  </a:lnTo>
                  <a:lnTo>
                    <a:pt x="171" y="244438"/>
                  </a:lnTo>
                  <a:lnTo>
                    <a:pt x="112" y="245582"/>
                  </a:lnTo>
                  <a:lnTo>
                    <a:pt x="60" y="246726"/>
                  </a:lnTo>
                  <a:lnTo>
                    <a:pt x="31" y="247903"/>
                  </a:lnTo>
                  <a:lnTo>
                    <a:pt x="8" y="249081"/>
                  </a:lnTo>
                  <a:lnTo>
                    <a:pt x="1" y="250258"/>
                  </a:lnTo>
                  <a:lnTo>
                    <a:pt x="8" y="251469"/>
                  </a:lnTo>
                  <a:lnTo>
                    <a:pt x="31" y="252647"/>
                  </a:lnTo>
                  <a:lnTo>
                    <a:pt x="60" y="253824"/>
                  </a:lnTo>
                  <a:lnTo>
                    <a:pt x="112" y="254968"/>
                  </a:lnTo>
                  <a:lnTo>
                    <a:pt x="171" y="256078"/>
                  </a:lnTo>
                  <a:lnTo>
                    <a:pt x="237" y="257188"/>
                  </a:lnTo>
                  <a:lnTo>
                    <a:pt x="326" y="258265"/>
                  </a:lnTo>
                  <a:lnTo>
                    <a:pt x="415" y="259341"/>
                  </a:lnTo>
                  <a:lnTo>
                    <a:pt x="526" y="260384"/>
                  </a:lnTo>
                  <a:lnTo>
                    <a:pt x="644" y="261360"/>
                  </a:lnTo>
                  <a:lnTo>
                    <a:pt x="770" y="262336"/>
                  </a:lnTo>
                  <a:lnTo>
                    <a:pt x="910" y="263311"/>
                  </a:lnTo>
                  <a:lnTo>
                    <a:pt x="1058" y="264220"/>
                  </a:lnTo>
                  <a:lnTo>
                    <a:pt x="1220" y="265094"/>
                  </a:lnTo>
                  <a:lnTo>
                    <a:pt x="1390" y="265935"/>
                  </a:lnTo>
                  <a:lnTo>
                    <a:pt x="1568" y="266743"/>
                  </a:lnTo>
                  <a:lnTo>
                    <a:pt x="1752" y="267516"/>
                  </a:lnTo>
                  <a:lnTo>
                    <a:pt x="1945" y="268256"/>
                  </a:lnTo>
                  <a:lnTo>
                    <a:pt x="2152" y="268963"/>
                  </a:lnTo>
                  <a:lnTo>
                    <a:pt x="2359" y="269602"/>
                  </a:lnTo>
                  <a:lnTo>
                    <a:pt x="2580" y="270208"/>
                  </a:lnTo>
                  <a:lnTo>
                    <a:pt x="2802" y="270780"/>
                  </a:lnTo>
                  <a:lnTo>
                    <a:pt x="3038" y="271318"/>
                  </a:lnTo>
                  <a:lnTo>
                    <a:pt x="3275" y="271789"/>
                  </a:lnTo>
                  <a:lnTo>
                    <a:pt x="3526" y="272193"/>
                  </a:lnTo>
                  <a:lnTo>
                    <a:pt x="3777" y="272563"/>
                  </a:lnTo>
                  <a:lnTo>
                    <a:pt x="4036" y="272865"/>
                  </a:lnTo>
                  <a:lnTo>
                    <a:pt x="4295" y="273134"/>
                  </a:lnTo>
                  <a:lnTo>
                    <a:pt x="4568" y="273336"/>
                  </a:lnTo>
                  <a:lnTo>
                    <a:pt x="4842" y="273505"/>
                  </a:lnTo>
                  <a:lnTo>
                    <a:pt x="5115" y="273572"/>
                  </a:lnTo>
                  <a:lnTo>
                    <a:pt x="5396" y="273605"/>
                  </a:lnTo>
                  <a:lnTo>
                    <a:pt x="5677" y="273572"/>
                  </a:lnTo>
                  <a:lnTo>
                    <a:pt x="5950" y="273505"/>
                  </a:lnTo>
                  <a:lnTo>
                    <a:pt x="6216" y="273336"/>
                  </a:lnTo>
                  <a:lnTo>
                    <a:pt x="6482" y="273134"/>
                  </a:lnTo>
                  <a:lnTo>
                    <a:pt x="6741" y="272865"/>
                  </a:lnTo>
                  <a:lnTo>
                    <a:pt x="7000" y="272563"/>
                  </a:lnTo>
                  <a:lnTo>
                    <a:pt x="7251" y="272193"/>
                  </a:lnTo>
                  <a:lnTo>
                    <a:pt x="7495" y="271789"/>
                  </a:lnTo>
                  <a:lnTo>
                    <a:pt x="7731" y="271318"/>
                  </a:lnTo>
                  <a:lnTo>
                    <a:pt x="7968" y="270780"/>
                  </a:lnTo>
                  <a:lnTo>
                    <a:pt x="8190" y="270208"/>
                  </a:lnTo>
                  <a:lnTo>
                    <a:pt x="8411" y="269602"/>
                  </a:lnTo>
                  <a:lnTo>
                    <a:pt x="8618" y="268963"/>
                  </a:lnTo>
                  <a:lnTo>
                    <a:pt x="8825" y="268256"/>
                  </a:lnTo>
                  <a:lnTo>
                    <a:pt x="9025" y="267516"/>
                  </a:lnTo>
                  <a:lnTo>
                    <a:pt x="9209" y="266743"/>
                  </a:lnTo>
                  <a:lnTo>
                    <a:pt x="9387" y="265935"/>
                  </a:lnTo>
                  <a:lnTo>
                    <a:pt x="9557" y="265094"/>
                  </a:lnTo>
                  <a:lnTo>
                    <a:pt x="9719" y="264220"/>
                  </a:lnTo>
                  <a:lnTo>
                    <a:pt x="9867" y="263311"/>
                  </a:lnTo>
                  <a:lnTo>
                    <a:pt x="10008" y="262336"/>
                  </a:lnTo>
                  <a:lnTo>
                    <a:pt x="10141" y="261360"/>
                  </a:lnTo>
                  <a:lnTo>
                    <a:pt x="10259" y="260384"/>
                  </a:lnTo>
                  <a:lnTo>
                    <a:pt x="10370" y="259341"/>
                  </a:lnTo>
                  <a:lnTo>
                    <a:pt x="10466" y="258265"/>
                  </a:lnTo>
                  <a:lnTo>
                    <a:pt x="10554" y="257188"/>
                  </a:lnTo>
                  <a:lnTo>
                    <a:pt x="10621" y="256078"/>
                  </a:lnTo>
                  <a:lnTo>
                    <a:pt x="10687" y="254968"/>
                  </a:lnTo>
                  <a:lnTo>
                    <a:pt x="10732" y="253824"/>
                  </a:lnTo>
                  <a:lnTo>
                    <a:pt x="10769" y="252647"/>
                  </a:lnTo>
                  <a:lnTo>
                    <a:pt x="10791" y="251469"/>
                  </a:lnTo>
                  <a:lnTo>
                    <a:pt x="10798" y="250258"/>
                  </a:lnTo>
                  <a:lnTo>
                    <a:pt x="10791" y="249081"/>
                  </a:lnTo>
                  <a:lnTo>
                    <a:pt x="10769" y="247903"/>
                  </a:lnTo>
                  <a:lnTo>
                    <a:pt x="10732" y="246726"/>
                  </a:lnTo>
                  <a:lnTo>
                    <a:pt x="10687" y="245582"/>
                  </a:lnTo>
                  <a:lnTo>
                    <a:pt x="10621" y="244438"/>
                  </a:lnTo>
                  <a:lnTo>
                    <a:pt x="10554" y="243328"/>
                  </a:lnTo>
                  <a:lnTo>
                    <a:pt x="10466" y="242252"/>
                  </a:lnTo>
                  <a:lnTo>
                    <a:pt x="10370" y="241209"/>
                  </a:lnTo>
                  <a:lnTo>
                    <a:pt x="10259" y="240166"/>
                  </a:lnTo>
                  <a:lnTo>
                    <a:pt x="10141" y="239157"/>
                  </a:lnTo>
                  <a:lnTo>
                    <a:pt x="10008" y="238181"/>
                  </a:lnTo>
                  <a:lnTo>
                    <a:pt x="9867" y="237239"/>
                  </a:lnTo>
                  <a:lnTo>
                    <a:pt x="9719" y="236331"/>
                  </a:lnTo>
                  <a:lnTo>
                    <a:pt x="9557" y="235422"/>
                  </a:lnTo>
                  <a:lnTo>
                    <a:pt x="9387" y="234581"/>
                  </a:lnTo>
                  <a:lnTo>
                    <a:pt x="9209" y="233774"/>
                  </a:lnTo>
                  <a:lnTo>
                    <a:pt x="9025" y="233000"/>
                  </a:lnTo>
                  <a:lnTo>
                    <a:pt x="8825" y="232260"/>
                  </a:lnTo>
                  <a:lnTo>
                    <a:pt x="8618" y="231587"/>
                  </a:lnTo>
                  <a:lnTo>
                    <a:pt x="8411" y="230915"/>
                  </a:lnTo>
                  <a:lnTo>
                    <a:pt x="8190" y="230309"/>
                  </a:lnTo>
                  <a:lnTo>
                    <a:pt x="7968" y="229771"/>
                  </a:lnTo>
                  <a:lnTo>
                    <a:pt x="7731" y="229232"/>
                  </a:lnTo>
                  <a:lnTo>
                    <a:pt x="7495" y="228761"/>
                  </a:lnTo>
                  <a:lnTo>
                    <a:pt x="7251" y="228358"/>
                  </a:lnTo>
                  <a:lnTo>
                    <a:pt x="7000" y="227988"/>
                  </a:lnTo>
                  <a:lnTo>
                    <a:pt x="6741" y="227651"/>
                  </a:lnTo>
                  <a:lnTo>
                    <a:pt x="6482" y="227416"/>
                  </a:lnTo>
                  <a:lnTo>
                    <a:pt x="6216" y="227214"/>
                  </a:lnTo>
                  <a:lnTo>
                    <a:pt x="5950" y="227046"/>
                  </a:lnTo>
                  <a:lnTo>
                    <a:pt x="5677" y="226945"/>
                  </a:lnTo>
                  <a:close/>
                  <a:moveTo>
                    <a:pt x="5115" y="340384"/>
                  </a:moveTo>
                  <a:lnTo>
                    <a:pt x="4842" y="340485"/>
                  </a:lnTo>
                  <a:lnTo>
                    <a:pt x="4568" y="340653"/>
                  </a:lnTo>
                  <a:lnTo>
                    <a:pt x="4295" y="340855"/>
                  </a:lnTo>
                  <a:lnTo>
                    <a:pt x="4036" y="341124"/>
                  </a:lnTo>
                  <a:lnTo>
                    <a:pt x="3777" y="341426"/>
                  </a:lnTo>
                  <a:lnTo>
                    <a:pt x="3526" y="341797"/>
                  </a:lnTo>
                  <a:lnTo>
                    <a:pt x="3275" y="342200"/>
                  </a:lnTo>
                  <a:lnTo>
                    <a:pt x="3038" y="342671"/>
                  </a:lnTo>
                  <a:lnTo>
                    <a:pt x="2802" y="343209"/>
                  </a:lnTo>
                  <a:lnTo>
                    <a:pt x="2580" y="343748"/>
                  </a:lnTo>
                  <a:lnTo>
                    <a:pt x="2359" y="344387"/>
                  </a:lnTo>
                  <a:lnTo>
                    <a:pt x="2152" y="345026"/>
                  </a:lnTo>
                  <a:lnTo>
                    <a:pt x="1945" y="345733"/>
                  </a:lnTo>
                  <a:lnTo>
                    <a:pt x="1752" y="346439"/>
                  </a:lnTo>
                  <a:lnTo>
                    <a:pt x="1568" y="347213"/>
                  </a:lnTo>
                  <a:lnTo>
                    <a:pt x="1390" y="348054"/>
                  </a:lnTo>
                  <a:lnTo>
                    <a:pt x="1220" y="348895"/>
                  </a:lnTo>
                  <a:lnTo>
                    <a:pt x="1058" y="349770"/>
                  </a:lnTo>
                  <a:lnTo>
                    <a:pt x="910" y="350678"/>
                  </a:lnTo>
                  <a:lnTo>
                    <a:pt x="770" y="351620"/>
                  </a:lnTo>
                  <a:lnTo>
                    <a:pt x="644" y="352595"/>
                  </a:lnTo>
                  <a:lnTo>
                    <a:pt x="526" y="353605"/>
                  </a:lnTo>
                  <a:lnTo>
                    <a:pt x="415" y="354648"/>
                  </a:lnTo>
                  <a:lnTo>
                    <a:pt x="326" y="355724"/>
                  </a:lnTo>
                  <a:lnTo>
                    <a:pt x="237" y="356801"/>
                  </a:lnTo>
                  <a:lnTo>
                    <a:pt x="171" y="357911"/>
                  </a:lnTo>
                  <a:lnTo>
                    <a:pt x="112" y="359021"/>
                  </a:lnTo>
                  <a:lnTo>
                    <a:pt x="60" y="360165"/>
                  </a:lnTo>
                  <a:lnTo>
                    <a:pt x="31" y="361342"/>
                  </a:lnTo>
                  <a:lnTo>
                    <a:pt x="8" y="362520"/>
                  </a:lnTo>
                  <a:lnTo>
                    <a:pt x="1" y="363697"/>
                  </a:lnTo>
                  <a:lnTo>
                    <a:pt x="8" y="364908"/>
                  </a:lnTo>
                  <a:lnTo>
                    <a:pt x="31" y="366086"/>
                  </a:lnTo>
                  <a:lnTo>
                    <a:pt x="60" y="367263"/>
                  </a:lnTo>
                  <a:lnTo>
                    <a:pt x="112" y="368407"/>
                  </a:lnTo>
                  <a:lnTo>
                    <a:pt x="171" y="369517"/>
                  </a:lnTo>
                  <a:lnTo>
                    <a:pt x="237" y="370627"/>
                  </a:lnTo>
                  <a:lnTo>
                    <a:pt x="326" y="371704"/>
                  </a:lnTo>
                  <a:lnTo>
                    <a:pt x="415" y="372780"/>
                  </a:lnTo>
                  <a:lnTo>
                    <a:pt x="526" y="373823"/>
                  </a:lnTo>
                  <a:lnTo>
                    <a:pt x="644" y="374799"/>
                  </a:lnTo>
                  <a:lnTo>
                    <a:pt x="770" y="375808"/>
                  </a:lnTo>
                  <a:lnTo>
                    <a:pt x="910" y="376750"/>
                  </a:lnTo>
                  <a:lnTo>
                    <a:pt x="1058" y="377658"/>
                  </a:lnTo>
                  <a:lnTo>
                    <a:pt x="1220" y="378533"/>
                  </a:lnTo>
                  <a:lnTo>
                    <a:pt x="1390" y="379374"/>
                  </a:lnTo>
                  <a:lnTo>
                    <a:pt x="1568" y="380215"/>
                  </a:lnTo>
                  <a:lnTo>
                    <a:pt x="1752" y="380989"/>
                  </a:lnTo>
                  <a:lnTo>
                    <a:pt x="1945" y="381695"/>
                  </a:lnTo>
                  <a:lnTo>
                    <a:pt x="2152" y="382402"/>
                  </a:lnTo>
                  <a:lnTo>
                    <a:pt x="2359" y="383041"/>
                  </a:lnTo>
                  <a:lnTo>
                    <a:pt x="2580" y="383680"/>
                  </a:lnTo>
                  <a:lnTo>
                    <a:pt x="2802" y="384218"/>
                  </a:lnTo>
                  <a:lnTo>
                    <a:pt x="3038" y="384757"/>
                  </a:lnTo>
                  <a:lnTo>
                    <a:pt x="3275" y="385228"/>
                  </a:lnTo>
                  <a:lnTo>
                    <a:pt x="3526" y="385631"/>
                  </a:lnTo>
                  <a:lnTo>
                    <a:pt x="3777" y="386001"/>
                  </a:lnTo>
                  <a:lnTo>
                    <a:pt x="4036" y="386304"/>
                  </a:lnTo>
                  <a:lnTo>
                    <a:pt x="4295" y="386573"/>
                  </a:lnTo>
                  <a:lnTo>
                    <a:pt x="4568" y="386775"/>
                  </a:lnTo>
                  <a:lnTo>
                    <a:pt x="4842" y="386943"/>
                  </a:lnTo>
                  <a:lnTo>
                    <a:pt x="5115" y="387044"/>
                  </a:lnTo>
                  <a:lnTo>
                    <a:pt x="5677" y="387044"/>
                  </a:lnTo>
                  <a:lnTo>
                    <a:pt x="5950" y="386943"/>
                  </a:lnTo>
                  <a:lnTo>
                    <a:pt x="6216" y="386775"/>
                  </a:lnTo>
                  <a:lnTo>
                    <a:pt x="6482" y="386573"/>
                  </a:lnTo>
                  <a:lnTo>
                    <a:pt x="6741" y="386304"/>
                  </a:lnTo>
                  <a:lnTo>
                    <a:pt x="7000" y="386001"/>
                  </a:lnTo>
                  <a:lnTo>
                    <a:pt x="7251" y="385631"/>
                  </a:lnTo>
                  <a:lnTo>
                    <a:pt x="7495" y="385228"/>
                  </a:lnTo>
                  <a:lnTo>
                    <a:pt x="7731" y="384757"/>
                  </a:lnTo>
                  <a:lnTo>
                    <a:pt x="7968" y="384218"/>
                  </a:lnTo>
                  <a:lnTo>
                    <a:pt x="8190" y="383680"/>
                  </a:lnTo>
                  <a:lnTo>
                    <a:pt x="8411" y="383041"/>
                  </a:lnTo>
                  <a:lnTo>
                    <a:pt x="8618" y="382402"/>
                  </a:lnTo>
                  <a:lnTo>
                    <a:pt x="8825" y="381695"/>
                  </a:lnTo>
                  <a:lnTo>
                    <a:pt x="9025" y="380989"/>
                  </a:lnTo>
                  <a:lnTo>
                    <a:pt x="9209" y="380215"/>
                  </a:lnTo>
                  <a:lnTo>
                    <a:pt x="9387" y="379374"/>
                  </a:lnTo>
                  <a:lnTo>
                    <a:pt x="9557" y="378533"/>
                  </a:lnTo>
                  <a:lnTo>
                    <a:pt x="9719" y="377658"/>
                  </a:lnTo>
                  <a:lnTo>
                    <a:pt x="9867" y="376750"/>
                  </a:lnTo>
                  <a:lnTo>
                    <a:pt x="10008" y="375808"/>
                  </a:lnTo>
                  <a:lnTo>
                    <a:pt x="10141" y="374799"/>
                  </a:lnTo>
                  <a:lnTo>
                    <a:pt x="10259" y="373823"/>
                  </a:lnTo>
                  <a:lnTo>
                    <a:pt x="10370" y="372780"/>
                  </a:lnTo>
                  <a:lnTo>
                    <a:pt x="10466" y="371704"/>
                  </a:lnTo>
                  <a:lnTo>
                    <a:pt x="10554" y="370627"/>
                  </a:lnTo>
                  <a:lnTo>
                    <a:pt x="10621" y="369517"/>
                  </a:lnTo>
                  <a:lnTo>
                    <a:pt x="10687" y="368407"/>
                  </a:lnTo>
                  <a:lnTo>
                    <a:pt x="10732" y="367263"/>
                  </a:lnTo>
                  <a:lnTo>
                    <a:pt x="10769" y="366086"/>
                  </a:lnTo>
                  <a:lnTo>
                    <a:pt x="10791" y="364908"/>
                  </a:lnTo>
                  <a:lnTo>
                    <a:pt x="10798" y="363697"/>
                  </a:lnTo>
                  <a:lnTo>
                    <a:pt x="10791" y="362520"/>
                  </a:lnTo>
                  <a:lnTo>
                    <a:pt x="10769" y="361342"/>
                  </a:lnTo>
                  <a:lnTo>
                    <a:pt x="10732" y="360165"/>
                  </a:lnTo>
                  <a:lnTo>
                    <a:pt x="10687" y="359021"/>
                  </a:lnTo>
                  <a:lnTo>
                    <a:pt x="10621" y="357911"/>
                  </a:lnTo>
                  <a:lnTo>
                    <a:pt x="10554" y="356801"/>
                  </a:lnTo>
                  <a:lnTo>
                    <a:pt x="10466" y="355724"/>
                  </a:lnTo>
                  <a:lnTo>
                    <a:pt x="10370" y="354648"/>
                  </a:lnTo>
                  <a:lnTo>
                    <a:pt x="10259" y="353605"/>
                  </a:lnTo>
                  <a:lnTo>
                    <a:pt x="10141" y="352595"/>
                  </a:lnTo>
                  <a:lnTo>
                    <a:pt x="10008" y="351620"/>
                  </a:lnTo>
                  <a:lnTo>
                    <a:pt x="9867" y="350678"/>
                  </a:lnTo>
                  <a:lnTo>
                    <a:pt x="9719" y="349770"/>
                  </a:lnTo>
                  <a:lnTo>
                    <a:pt x="9557" y="348895"/>
                  </a:lnTo>
                  <a:lnTo>
                    <a:pt x="9387" y="348054"/>
                  </a:lnTo>
                  <a:lnTo>
                    <a:pt x="9209" y="347213"/>
                  </a:lnTo>
                  <a:lnTo>
                    <a:pt x="9025" y="346439"/>
                  </a:lnTo>
                  <a:lnTo>
                    <a:pt x="8825" y="345733"/>
                  </a:lnTo>
                  <a:lnTo>
                    <a:pt x="8618" y="345026"/>
                  </a:lnTo>
                  <a:lnTo>
                    <a:pt x="8411" y="344387"/>
                  </a:lnTo>
                  <a:lnTo>
                    <a:pt x="8190" y="343748"/>
                  </a:lnTo>
                  <a:lnTo>
                    <a:pt x="7968" y="343209"/>
                  </a:lnTo>
                  <a:lnTo>
                    <a:pt x="7731" y="342671"/>
                  </a:lnTo>
                  <a:lnTo>
                    <a:pt x="7495" y="342200"/>
                  </a:lnTo>
                  <a:lnTo>
                    <a:pt x="7251" y="341797"/>
                  </a:lnTo>
                  <a:lnTo>
                    <a:pt x="7000" y="341426"/>
                  </a:lnTo>
                  <a:lnTo>
                    <a:pt x="6741" y="341124"/>
                  </a:lnTo>
                  <a:lnTo>
                    <a:pt x="6482" y="340855"/>
                  </a:lnTo>
                  <a:lnTo>
                    <a:pt x="6216" y="340653"/>
                  </a:lnTo>
                  <a:lnTo>
                    <a:pt x="5950" y="340485"/>
                  </a:lnTo>
                  <a:lnTo>
                    <a:pt x="5677" y="340384"/>
                  </a:lnTo>
                  <a:close/>
                  <a:moveTo>
                    <a:pt x="5396" y="453822"/>
                  </a:moveTo>
                  <a:lnTo>
                    <a:pt x="5115" y="453856"/>
                  </a:lnTo>
                  <a:lnTo>
                    <a:pt x="4842" y="453957"/>
                  </a:lnTo>
                  <a:lnTo>
                    <a:pt x="4568" y="454092"/>
                  </a:lnTo>
                  <a:lnTo>
                    <a:pt x="4295" y="454293"/>
                  </a:lnTo>
                  <a:lnTo>
                    <a:pt x="4036" y="454562"/>
                  </a:lnTo>
                  <a:lnTo>
                    <a:pt x="3777" y="454865"/>
                  </a:lnTo>
                  <a:lnTo>
                    <a:pt x="3526" y="455235"/>
                  </a:lnTo>
                  <a:lnTo>
                    <a:pt x="3275" y="455639"/>
                  </a:lnTo>
                  <a:lnTo>
                    <a:pt x="3038" y="456110"/>
                  </a:lnTo>
                  <a:lnTo>
                    <a:pt x="2802" y="456615"/>
                  </a:lnTo>
                  <a:lnTo>
                    <a:pt x="2580" y="457153"/>
                  </a:lnTo>
                  <a:lnTo>
                    <a:pt x="2359" y="457758"/>
                  </a:lnTo>
                  <a:lnTo>
                    <a:pt x="2152" y="458398"/>
                  </a:lnTo>
                  <a:lnTo>
                    <a:pt x="1945" y="459070"/>
                  </a:lnTo>
                  <a:lnTo>
                    <a:pt x="1752" y="459811"/>
                  </a:lnTo>
                  <a:lnTo>
                    <a:pt x="1568" y="460551"/>
                  </a:lnTo>
                  <a:lnTo>
                    <a:pt x="1390" y="461358"/>
                  </a:lnTo>
                  <a:lnTo>
                    <a:pt x="1220" y="462199"/>
                  </a:lnTo>
                  <a:lnTo>
                    <a:pt x="1058" y="463074"/>
                  </a:lnTo>
                  <a:lnTo>
                    <a:pt x="910" y="463982"/>
                  </a:lnTo>
                  <a:lnTo>
                    <a:pt x="770" y="464924"/>
                  </a:lnTo>
                  <a:lnTo>
                    <a:pt x="644" y="465900"/>
                  </a:lnTo>
                  <a:lnTo>
                    <a:pt x="526" y="466875"/>
                  </a:lnTo>
                  <a:lnTo>
                    <a:pt x="415" y="467918"/>
                  </a:lnTo>
                  <a:lnTo>
                    <a:pt x="326" y="468961"/>
                  </a:lnTo>
                  <a:lnTo>
                    <a:pt x="237" y="470038"/>
                  </a:lnTo>
                  <a:lnTo>
                    <a:pt x="171" y="471148"/>
                  </a:lnTo>
                  <a:lnTo>
                    <a:pt x="112" y="472258"/>
                  </a:lnTo>
                  <a:lnTo>
                    <a:pt x="60" y="473402"/>
                  </a:lnTo>
                  <a:lnTo>
                    <a:pt x="31" y="474579"/>
                  </a:lnTo>
                  <a:lnTo>
                    <a:pt x="8" y="475757"/>
                  </a:lnTo>
                  <a:lnTo>
                    <a:pt x="1" y="476934"/>
                  </a:lnTo>
                  <a:lnTo>
                    <a:pt x="8" y="478179"/>
                  </a:lnTo>
                  <a:lnTo>
                    <a:pt x="31" y="479356"/>
                  </a:lnTo>
                  <a:lnTo>
                    <a:pt x="60" y="480534"/>
                  </a:lnTo>
                  <a:lnTo>
                    <a:pt x="112" y="481711"/>
                  </a:lnTo>
                  <a:lnTo>
                    <a:pt x="171" y="482855"/>
                  </a:lnTo>
                  <a:lnTo>
                    <a:pt x="237" y="483965"/>
                  </a:lnTo>
                  <a:lnTo>
                    <a:pt x="326" y="485075"/>
                  </a:lnTo>
                  <a:lnTo>
                    <a:pt x="415" y="486152"/>
                  </a:lnTo>
                  <a:lnTo>
                    <a:pt x="526" y="487195"/>
                  </a:lnTo>
                  <a:lnTo>
                    <a:pt x="644" y="488204"/>
                  </a:lnTo>
                  <a:lnTo>
                    <a:pt x="770" y="489179"/>
                  </a:lnTo>
                  <a:lnTo>
                    <a:pt x="910" y="490155"/>
                  </a:lnTo>
                  <a:lnTo>
                    <a:pt x="1058" y="491063"/>
                  </a:lnTo>
                  <a:lnTo>
                    <a:pt x="1220" y="491972"/>
                  </a:lnTo>
                  <a:lnTo>
                    <a:pt x="1390" y="492813"/>
                  </a:lnTo>
                  <a:lnTo>
                    <a:pt x="1568" y="493620"/>
                  </a:lnTo>
                  <a:lnTo>
                    <a:pt x="1752" y="494394"/>
                  </a:lnTo>
                  <a:lnTo>
                    <a:pt x="1945" y="495134"/>
                  </a:lnTo>
                  <a:lnTo>
                    <a:pt x="2152" y="495840"/>
                  </a:lnTo>
                  <a:lnTo>
                    <a:pt x="2359" y="496513"/>
                  </a:lnTo>
                  <a:lnTo>
                    <a:pt x="2580" y="497119"/>
                  </a:lnTo>
                  <a:lnTo>
                    <a:pt x="2802" y="497691"/>
                  </a:lnTo>
                  <a:lnTo>
                    <a:pt x="3038" y="498195"/>
                  </a:lnTo>
                  <a:lnTo>
                    <a:pt x="3275" y="498666"/>
                  </a:lnTo>
                  <a:lnTo>
                    <a:pt x="3526" y="499104"/>
                  </a:lnTo>
                  <a:lnTo>
                    <a:pt x="3777" y="499474"/>
                  </a:lnTo>
                  <a:lnTo>
                    <a:pt x="4036" y="499777"/>
                  </a:lnTo>
                  <a:lnTo>
                    <a:pt x="4295" y="500046"/>
                  </a:lnTo>
                  <a:lnTo>
                    <a:pt x="4568" y="500248"/>
                  </a:lnTo>
                  <a:lnTo>
                    <a:pt x="4842" y="500382"/>
                  </a:lnTo>
                  <a:lnTo>
                    <a:pt x="5115" y="500483"/>
                  </a:lnTo>
                  <a:lnTo>
                    <a:pt x="5396" y="500517"/>
                  </a:lnTo>
                  <a:lnTo>
                    <a:pt x="5677" y="500483"/>
                  </a:lnTo>
                  <a:lnTo>
                    <a:pt x="5950" y="500382"/>
                  </a:lnTo>
                  <a:lnTo>
                    <a:pt x="6216" y="500248"/>
                  </a:lnTo>
                  <a:lnTo>
                    <a:pt x="6482" y="500046"/>
                  </a:lnTo>
                  <a:lnTo>
                    <a:pt x="6741" y="499777"/>
                  </a:lnTo>
                  <a:lnTo>
                    <a:pt x="7000" y="499474"/>
                  </a:lnTo>
                  <a:lnTo>
                    <a:pt x="7251" y="499104"/>
                  </a:lnTo>
                  <a:lnTo>
                    <a:pt x="7495" y="498666"/>
                  </a:lnTo>
                  <a:lnTo>
                    <a:pt x="7731" y="498195"/>
                  </a:lnTo>
                  <a:lnTo>
                    <a:pt x="7968" y="497691"/>
                  </a:lnTo>
                  <a:lnTo>
                    <a:pt x="8190" y="497119"/>
                  </a:lnTo>
                  <a:lnTo>
                    <a:pt x="8411" y="496513"/>
                  </a:lnTo>
                  <a:lnTo>
                    <a:pt x="8618" y="495840"/>
                  </a:lnTo>
                  <a:lnTo>
                    <a:pt x="8825" y="495134"/>
                  </a:lnTo>
                  <a:lnTo>
                    <a:pt x="9025" y="494394"/>
                  </a:lnTo>
                  <a:lnTo>
                    <a:pt x="9209" y="493620"/>
                  </a:lnTo>
                  <a:lnTo>
                    <a:pt x="9387" y="492813"/>
                  </a:lnTo>
                  <a:lnTo>
                    <a:pt x="9557" y="491972"/>
                  </a:lnTo>
                  <a:lnTo>
                    <a:pt x="9719" y="491063"/>
                  </a:lnTo>
                  <a:lnTo>
                    <a:pt x="9867" y="490155"/>
                  </a:lnTo>
                  <a:lnTo>
                    <a:pt x="10008" y="489179"/>
                  </a:lnTo>
                  <a:lnTo>
                    <a:pt x="10141" y="488204"/>
                  </a:lnTo>
                  <a:lnTo>
                    <a:pt x="10259" y="487195"/>
                  </a:lnTo>
                  <a:lnTo>
                    <a:pt x="10370" y="486152"/>
                  </a:lnTo>
                  <a:lnTo>
                    <a:pt x="10466" y="485075"/>
                  </a:lnTo>
                  <a:lnTo>
                    <a:pt x="10554" y="483965"/>
                  </a:lnTo>
                  <a:lnTo>
                    <a:pt x="10621" y="482855"/>
                  </a:lnTo>
                  <a:lnTo>
                    <a:pt x="10687" y="481711"/>
                  </a:lnTo>
                  <a:lnTo>
                    <a:pt x="10732" y="480534"/>
                  </a:lnTo>
                  <a:lnTo>
                    <a:pt x="10769" y="479356"/>
                  </a:lnTo>
                  <a:lnTo>
                    <a:pt x="10791" y="478179"/>
                  </a:lnTo>
                  <a:lnTo>
                    <a:pt x="10798" y="476934"/>
                  </a:lnTo>
                  <a:lnTo>
                    <a:pt x="10791" y="475757"/>
                  </a:lnTo>
                  <a:lnTo>
                    <a:pt x="10769" y="474579"/>
                  </a:lnTo>
                  <a:lnTo>
                    <a:pt x="10732" y="473402"/>
                  </a:lnTo>
                  <a:lnTo>
                    <a:pt x="10687" y="472258"/>
                  </a:lnTo>
                  <a:lnTo>
                    <a:pt x="10621" y="471148"/>
                  </a:lnTo>
                  <a:lnTo>
                    <a:pt x="10554" y="470038"/>
                  </a:lnTo>
                  <a:lnTo>
                    <a:pt x="10466" y="468961"/>
                  </a:lnTo>
                  <a:lnTo>
                    <a:pt x="10370" y="467918"/>
                  </a:lnTo>
                  <a:lnTo>
                    <a:pt x="10259" y="466875"/>
                  </a:lnTo>
                  <a:lnTo>
                    <a:pt x="10141" y="465900"/>
                  </a:lnTo>
                  <a:lnTo>
                    <a:pt x="10008" y="464924"/>
                  </a:lnTo>
                  <a:lnTo>
                    <a:pt x="9867" y="463982"/>
                  </a:lnTo>
                  <a:lnTo>
                    <a:pt x="9719" y="463074"/>
                  </a:lnTo>
                  <a:lnTo>
                    <a:pt x="9557" y="462199"/>
                  </a:lnTo>
                  <a:lnTo>
                    <a:pt x="9387" y="461358"/>
                  </a:lnTo>
                  <a:lnTo>
                    <a:pt x="9209" y="460551"/>
                  </a:lnTo>
                  <a:lnTo>
                    <a:pt x="9025" y="459811"/>
                  </a:lnTo>
                  <a:lnTo>
                    <a:pt x="8825" y="459070"/>
                  </a:lnTo>
                  <a:lnTo>
                    <a:pt x="8618" y="458398"/>
                  </a:lnTo>
                  <a:lnTo>
                    <a:pt x="8411" y="457758"/>
                  </a:lnTo>
                  <a:lnTo>
                    <a:pt x="8190" y="457153"/>
                  </a:lnTo>
                  <a:lnTo>
                    <a:pt x="7968" y="456615"/>
                  </a:lnTo>
                  <a:lnTo>
                    <a:pt x="7731" y="456110"/>
                  </a:lnTo>
                  <a:lnTo>
                    <a:pt x="7495" y="455639"/>
                  </a:lnTo>
                  <a:lnTo>
                    <a:pt x="7251" y="455235"/>
                  </a:lnTo>
                  <a:lnTo>
                    <a:pt x="7000" y="454865"/>
                  </a:lnTo>
                  <a:lnTo>
                    <a:pt x="6741" y="454562"/>
                  </a:lnTo>
                  <a:lnTo>
                    <a:pt x="6482" y="454293"/>
                  </a:lnTo>
                  <a:lnTo>
                    <a:pt x="6216" y="454092"/>
                  </a:lnTo>
                  <a:lnTo>
                    <a:pt x="5950" y="453957"/>
                  </a:lnTo>
                  <a:lnTo>
                    <a:pt x="5677" y="453856"/>
                  </a:lnTo>
                  <a:lnTo>
                    <a:pt x="5396" y="453822"/>
                  </a:lnTo>
                  <a:close/>
                  <a:moveTo>
                    <a:pt x="5115" y="567059"/>
                  </a:moveTo>
                  <a:lnTo>
                    <a:pt x="4842" y="567160"/>
                  </a:lnTo>
                  <a:lnTo>
                    <a:pt x="4568" y="567328"/>
                  </a:lnTo>
                  <a:lnTo>
                    <a:pt x="4295" y="567530"/>
                  </a:lnTo>
                  <a:lnTo>
                    <a:pt x="4036" y="567766"/>
                  </a:lnTo>
                  <a:lnTo>
                    <a:pt x="3777" y="568102"/>
                  </a:lnTo>
                  <a:lnTo>
                    <a:pt x="3526" y="568472"/>
                  </a:lnTo>
                  <a:lnTo>
                    <a:pt x="3275" y="568876"/>
                  </a:lnTo>
                  <a:lnTo>
                    <a:pt x="3038" y="569347"/>
                  </a:lnTo>
                  <a:lnTo>
                    <a:pt x="2802" y="569885"/>
                  </a:lnTo>
                  <a:lnTo>
                    <a:pt x="2580" y="570423"/>
                  </a:lnTo>
                  <a:lnTo>
                    <a:pt x="2359" y="571029"/>
                  </a:lnTo>
                  <a:lnTo>
                    <a:pt x="2152" y="571702"/>
                  </a:lnTo>
                  <a:lnTo>
                    <a:pt x="1945" y="572408"/>
                  </a:lnTo>
                  <a:lnTo>
                    <a:pt x="1752" y="573115"/>
                  </a:lnTo>
                  <a:lnTo>
                    <a:pt x="1568" y="573889"/>
                  </a:lnTo>
                  <a:lnTo>
                    <a:pt x="1390" y="574730"/>
                  </a:lnTo>
                  <a:lnTo>
                    <a:pt x="1220" y="575571"/>
                  </a:lnTo>
                  <a:lnTo>
                    <a:pt x="1058" y="576445"/>
                  </a:lnTo>
                  <a:lnTo>
                    <a:pt x="910" y="577354"/>
                  </a:lnTo>
                  <a:lnTo>
                    <a:pt x="770" y="578296"/>
                  </a:lnTo>
                  <a:lnTo>
                    <a:pt x="644" y="579271"/>
                  </a:lnTo>
                  <a:lnTo>
                    <a:pt x="526" y="580280"/>
                  </a:lnTo>
                  <a:lnTo>
                    <a:pt x="415" y="581323"/>
                  </a:lnTo>
                  <a:lnTo>
                    <a:pt x="326" y="582400"/>
                  </a:lnTo>
                  <a:lnTo>
                    <a:pt x="237" y="583476"/>
                  </a:lnTo>
                  <a:lnTo>
                    <a:pt x="171" y="584586"/>
                  </a:lnTo>
                  <a:lnTo>
                    <a:pt x="112" y="585697"/>
                  </a:lnTo>
                  <a:lnTo>
                    <a:pt x="60" y="586840"/>
                  </a:lnTo>
                  <a:lnTo>
                    <a:pt x="31" y="588018"/>
                  </a:lnTo>
                  <a:lnTo>
                    <a:pt x="8" y="589195"/>
                  </a:lnTo>
                  <a:lnTo>
                    <a:pt x="1" y="590373"/>
                  </a:lnTo>
                  <a:lnTo>
                    <a:pt x="8" y="591618"/>
                  </a:lnTo>
                  <a:lnTo>
                    <a:pt x="31" y="592795"/>
                  </a:lnTo>
                  <a:lnTo>
                    <a:pt x="60" y="593972"/>
                  </a:lnTo>
                  <a:lnTo>
                    <a:pt x="112" y="595150"/>
                  </a:lnTo>
                  <a:lnTo>
                    <a:pt x="171" y="596294"/>
                  </a:lnTo>
                  <a:lnTo>
                    <a:pt x="237" y="597404"/>
                  </a:lnTo>
                  <a:lnTo>
                    <a:pt x="326" y="598480"/>
                  </a:lnTo>
                  <a:lnTo>
                    <a:pt x="415" y="599557"/>
                  </a:lnTo>
                  <a:lnTo>
                    <a:pt x="526" y="600600"/>
                  </a:lnTo>
                  <a:lnTo>
                    <a:pt x="644" y="601609"/>
                  </a:lnTo>
                  <a:lnTo>
                    <a:pt x="770" y="602585"/>
                  </a:lnTo>
                  <a:lnTo>
                    <a:pt x="910" y="603527"/>
                  </a:lnTo>
                  <a:lnTo>
                    <a:pt x="1058" y="604435"/>
                  </a:lnTo>
                  <a:lnTo>
                    <a:pt x="1220" y="605310"/>
                  </a:lnTo>
                  <a:lnTo>
                    <a:pt x="1390" y="606151"/>
                  </a:lnTo>
                  <a:lnTo>
                    <a:pt x="1568" y="606958"/>
                  </a:lnTo>
                  <a:lnTo>
                    <a:pt x="1752" y="607732"/>
                  </a:lnTo>
                  <a:lnTo>
                    <a:pt x="1945" y="608472"/>
                  </a:lnTo>
                  <a:lnTo>
                    <a:pt x="2152" y="609145"/>
                  </a:lnTo>
                  <a:lnTo>
                    <a:pt x="2359" y="609784"/>
                  </a:lnTo>
                  <a:lnTo>
                    <a:pt x="2580" y="610389"/>
                  </a:lnTo>
                  <a:lnTo>
                    <a:pt x="2802" y="610961"/>
                  </a:lnTo>
                  <a:lnTo>
                    <a:pt x="3038" y="611466"/>
                  </a:lnTo>
                  <a:lnTo>
                    <a:pt x="3275" y="611937"/>
                  </a:lnTo>
                  <a:lnTo>
                    <a:pt x="3526" y="612341"/>
                  </a:lnTo>
                  <a:lnTo>
                    <a:pt x="3777" y="612711"/>
                  </a:lnTo>
                  <a:lnTo>
                    <a:pt x="4036" y="613013"/>
                  </a:lnTo>
                  <a:lnTo>
                    <a:pt x="4295" y="613249"/>
                  </a:lnTo>
                  <a:lnTo>
                    <a:pt x="4568" y="613451"/>
                  </a:lnTo>
                  <a:lnTo>
                    <a:pt x="4842" y="613619"/>
                  </a:lnTo>
                  <a:lnTo>
                    <a:pt x="5115" y="613686"/>
                  </a:lnTo>
                  <a:lnTo>
                    <a:pt x="5396" y="613720"/>
                  </a:lnTo>
                  <a:lnTo>
                    <a:pt x="5677" y="613686"/>
                  </a:lnTo>
                  <a:lnTo>
                    <a:pt x="5950" y="613619"/>
                  </a:lnTo>
                  <a:lnTo>
                    <a:pt x="6216" y="613451"/>
                  </a:lnTo>
                  <a:lnTo>
                    <a:pt x="6482" y="613249"/>
                  </a:lnTo>
                  <a:lnTo>
                    <a:pt x="6741" y="613013"/>
                  </a:lnTo>
                  <a:lnTo>
                    <a:pt x="7000" y="612711"/>
                  </a:lnTo>
                  <a:lnTo>
                    <a:pt x="7251" y="612341"/>
                  </a:lnTo>
                  <a:lnTo>
                    <a:pt x="7495" y="611937"/>
                  </a:lnTo>
                  <a:lnTo>
                    <a:pt x="7731" y="611466"/>
                  </a:lnTo>
                  <a:lnTo>
                    <a:pt x="7968" y="610961"/>
                  </a:lnTo>
                  <a:lnTo>
                    <a:pt x="8190" y="610389"/>
                  </a:lnTo>
                  <a:lnTo>
                    <a:pt x="8411" y="609784"/>
                  </a:lnTo>
                  <a:lnTo>
                    <a:pt x="8618" y="609145"/>
                  </a:lnTo>
                  <a:lnTo>
                    <a:pt x="8825" y="608472"/>
                  </a:lnTo>
                  <a:lnTo>
                    <a:pt x="9025" y="607732"/>
                  </a:lnTo>
                  <a:lnTo>
                    <a:pt x="9209" y="606958"/>
                  </a:lnTo>
                  <a:lnTo>
                    <a:pt x="9387" y="606151"/>
                  </a:lnTo>
                  <a:lnTo>
                    <a:pt x="9557" y="605310"/>
                  </a:lnTo>
                  <a:lnTo>
                    <a:pt x="9719" y="604435"/>
                  </a:lnTo>
                  <a:lnTo>
                    <a:pt x="9867" y="603527"/>
                  </a:lnTo>
                  <a:lnTo>
                    <a:pt x="10008" y="602585"/>
                  </a:lnTo>
                  <a:lnTo>
                    <a:pt x="10141" y="601609"/>
                  </a:lnTo>
                  <a:lnTo>
                    <a:pt x="10259" y="600600"/>
                  </a:lnTo>
                  <a:lnTo>
                    <a:pt x="10370" y="599557"/>
                  </a:lnTo>
                  <a:lnTo>
                    <a:pt x="10466" y="598480"/>
                  </a:lnTo>
                  <a:lnTo>
                    <a:pt x="10554" y="597404"/>
                  </a:lnTo>
                  <a:lnTo>
                    <a:pt x="10621" y="596294"/>
                  </a:lnTo>
                  <a:lnTo>
                    <a:pt x="10687" y="595150"/>
                  </a:lnTo>
                  <a:lnTo>
                    <a:pt x="10732" y="593972"/>
                  </a:lnTo>
                  <a:lnTo>
                    <a:pt x="10769" y="592795"/>
                  </a:lnTo>
                  <a:lnTo>
                    <a:pt x="10791" y="591618"/>
                  </a:lnTo>
                  <a:lnTo>
                    <a:pt x="10798" y="590373"/>
                  </a:lnTo>
                  <a:lnTo>
                    <a:pt x="10791" y="589195"/>
                  </a:lnTo>
                  <a:lnTo>
                    <a:pt x="10769" y="588018"/>
                  </a:lnTo>
                  <a:lnTo>
                    <a:pt x="10732" y="586840"/>
                  </a:lnTo>
                  <a:lnTo>
                    <a:pt x="10687" y="585697"/>
                  </a:lnTo>
                  <a:lnTo>
                    <a:pt x="10621" y="584586"/>
                  </a:lnTo>
                  <a:lnTo>
                    <a:pt x="10554" y="583476"/>
                  </a:lnTo>
                  <a:lnTo>
                    <a:pt x="10466" y="582400"/>
                  </a:lnTo>
                  <a:lnTo>
                    <a:pt x="10370" y="581323"/>
                  </a:lnTo>
                  <a:lnTo>
                    <a:pt x="10259" y="580280"/>
                  </a:lnTo>
                  <a:lnTo>
                    <a:pt x="10141" y="579271"/>
                  </a:lnTo>
                  <a:lnTo>
                    <a:pt x="10008" y="578296"/>
                  </a:lnTo>
                  <a:lnTo>
                    <a:pt x="9867" y="577354"/>
                  </a:lnTo>
                  <a:lnTo>
                    <a:pt x="9719" y="576445"/>
                  </a:lnTo>
                  <a:lnTo>
                    <a:pt x="9557" y="575571"/>
                  </a:lnTo>
                  <a:lnTo>
                    <a:pt x="9387" y="574730"/>
                  </a:lnTo>
                  <a:lnTo>
                    <a:pt x="9209" y="573889"/>
                  </a:lnTo>
                  <a:lnTo>
                    <a:pt x="9025" y="573115"/>
                  </a:lnTo>
                  <a:lnTo>
                    <a:pt x="8825" y="572408"/>
                  </a:lnTo>
                  <a:lnTo>
                    <a:pt x="8618" y="571702"/>
                  </a:lnTo>
                  <a:lnTo>
                    <a:pt x="8411" y="571029"/>
                  </a:lnTo>
                  <a:lnTo>
                    <a:pt x="8190" y="570423"/>
                  </a:lnTo>
                  <a:lnTo>
                    <a:pt x="7968" y="569885"/>
                  </a:lnTo>
                  <a:lnTo>
                    <a:pt x="7731" y="569347"/>
                  </a:lnTo>
                  <a:lnTo>
                    <a:pt x="7495" y="568876"/>
                  </a:lnTo>
                  <a:lnTo>
                    <a:pt x="7251" y="568472"/>
                  </a:lnTo>
                  <a:lnTo>
                    <a:pt x="7000" y="568102"/>
                  </a:lnTo>
                  <a:lnTo>
                    <a:pt x="6741" y="567766"/>
                  </a:lnTo>
                  <a:lnTo>
                    <a:pt x="6482" y="567530"/>
                  </a:lnTo>
                  <a:lnTo>
                    <a:pt x="6216" y="567328"/>
                  </a:lnTo>
                  <a:lnTo>
                    <a:pt x="5950" y="567160"/>
                  </a:lnTo>
                  <a:lnTo>
                    <a:pt x="5677"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a:off x="11835774" y="1047749"/>
              <a:ext cx="55601" cy="876085"/>
            </a:xfrm>
            <a:custGeom>
              <a:rect b="b" l="l" r="r" t="t"/>
              <a:pathLst>
                <a:path extrusionOk="0" h="613720" w="10791">
                  <a:moveTo>
                    <a:pt x="5395" y="0"/>
                  </a:moveTo>
                  <a:lnTo>
                    <a:pt x="5114" y="34"/>
                  </a:lnTo>
                  <a:lnTo>
                    <a:pt x="4841" y="135"/>
                  </a:lnTo>
                  <a:lnTo>
                    <a:pt x="4568" y="269"/>
                  </a:lnTo>
                  <a:lnTo>
                    <a:pt x="4294" y="471"/>
                  </a:lnTo>
                  <a:lnTo>
                    <a:pt x="4035" y="740"/>
                  </a:lnTo>
                  <a:lnTo>
                    <a:pt x="3777" y="1043"/>
                  </a:lnTo>
                  <a:lnTo>
                    <a:pt x="3526" y="1413"/>
                  </a:lnTo>
                  <a:lnTo>
                    <a:pt x="3274" y="1850"/>
                  </a:lnTo>
                  <a:lnTo>
                    <a:pt x="3038" y="2321"/>
                  </a:lnTo>
                  <a:lnTo>
                    <a:pt x="2801" y="2826"/>
                  </a:lnTo>
                  <a:lnTo>
                    <a:pt x="2580" y="3398"/>
                  </a:lnTo>
                  <a:lnTo>
                    <a:pt x="2358" y="4003"/>
                  </a:lnTo>
                  <a:lnTo>
                    <a:pt x="2151" y="4643"/>
                  </a:lnTo>
                  <a:lnTo>
                    <a:pt x="1944" y="5349"/>
                  </a:lnTo>
                  <a:lnTo>
                    <a:pt x="1752" y="6089"/>
                  </a:lnTo>
                  <a:lnTo>
                    <a:pt x="1560" y="6863"/>
                  </a:lnTo>
                  <a:lnTo>
                    <a:pt x="1382" y="7670"/>
                  </a:lnTo>
                  <a:lnTo>
                    <a:pt x="1220" y="8511"/>
                  </a:lnTo>
                  <a:lnTo>
                    <a:pt x="1057" y="9420"/>
                  </a:lnTo>
                  <a:lnTo>
                    <a:pt x="909" y="10328"/>
                  </a:lnTo>
                  <a:lnTo>
                    <a:pt x="769" y="11270"/>
                  </a:lnTo>
                  <a:lnTo>
                    <a:pt x="643" y="12245"/>
                  </a:lnTo>
                  <a:lnTo>
                    <a:pt x="525" y="13255"/>
                  </a:lnTo>
                  <a:lnTo>
                    <a:pt x="414" y="14298"/>
                  </a:lnTo>
                  <a:lnTo>
                    <a:pt x="318" y="15340"/>
                  </a:lnTo>
                  <a:lnTo>
                    <a:pt x="237" y="16417"/>
                  </a:lnTo>
                  <a:lnTo>
                    <a:pt x="163" y="17527"/>
                  </a:lnTo>
                  <a:lnTo>
                    <a:pt x="104" y="18671"/>
                  </a:lnTo>
                  <a:lnTo>
                    <a:pt x="59" y="19815"/>
                  </a:lnTo>
                  <a:lnTo>
                    <a:pt x="30" y="20959"/>
                  </a:lnTo>
                  <a:lnTo>
                    <a:pt x="8" y="22136"/>
                  </a:lnTo>
                  <a:lnTo>
                    <a:pt x="0" y="23347"/>
                  </a:lnTo>
                  <a:lnTo>
                    <a:pt x="8" y="24558"/>
                  </a:lnTo>
                  <a:lnTo>
                    <a:pt x="30" y="25736"/>
                  </a:lnTo>
                  <a:lnTo>
                    <a:pt x="59" y="26879"/>
                  </a:lnTo>
                  <a:lnTo>
                    <a:pt x="104" y="28023"/>
                  </a:lnTo>
                  <a:lnTo>
                    <a:pt x="163" y="29167"/>
                  </a:lnTo>
                  <a:lnTo>
                    <a:pt x="237" y="30277"/>
                  </a:lnTo>
                  <a:lnTo>
                    <a:pt x="318" y="31354"/>
                  </a:lnTo>
                  <a:lnTo>
                    <a:pt x="414" y="32397"/>
                  </a:lnTo>
                  <a:lnTo>
                    <a:pt x="525" y="33440"/>
                  </a:lnTo>
                  <a:lnTo>
                    <a:pt x="643" y="34449"/>
                  </a:lnTo>
                  <a:lnTo>
                    <a:pt x="769" y="35424"/>
                  </a:lnTo>
                  <a:lnTo>
                    <a:pt x="909" y="36366"/>
                  </a:lnTo>
                  <a:lnTo>
                    <a:pt x="1057" y="37275"/>
                  </a:lnTo>
                  <a:lnTo>
                    <a:pt x="1220" y="38183"/>
                  </a:lnTo>
                  <a:lnTo>
                    <a:pt x="1382" y="39024"/>
                  </a:lnTo>
                  <a:lnTo>
                    <a:pt x="1560" y="39831"/>
                  </a:lnTo>
                  <a:lnTo>
                    <a:pt x="1752" y="40605"/>
                  </a:lnTo>
                  <a:lnTo>
                    <a:pt x="1944" y="41345"/>
                  </a:lnTo>
                  <a:lnTo>
                    <a:pt x="2151" y="42052"/>
                  </a:lnTo>
                  <a:lnTo>
                    <a:pt x="2358" y="42691"/>
                  </a:lnTo>
                  <a:lnTo>
                    <a:pt x="2580" y="43296"/>
                  </a:lnTo>
                  <a:lnTo>
                    <a:pt x="2801" y="43868"/>
                  </a:lnTo>
                  <a:lnTo>
                    <a:pt x="3038" y="44373"/>
                  </a:lnTo>
                  <a:lnTo>
                    <a:pt x="3274" y="44844"/>
                  </a:lnTo>
                  <a:lnTo>
                    <a:pt x="3526" y="45281"/>
                  </a:lnTo>
                  <a:lnTo>
                    <a:pt x="3777" y="45651"/>
                  </a:lnTo>
                  <a:lnTo>
                    <a:pt x="4035" y="45954"/>
                  </a:lnTo>
                  <a:lnTo>
                    <a:pt x="4294" y="46223"/>
                  </a:lnTo>
                  <a:lnTo>
                    <a:pt x="4568" y="46425"/>
                  </a:lnTo>
                  <a:lnTo>
                    <a:pt x="4841" y="46560"/>
                  </a:lnTo>
                  <a:lnTo>
                    <a:pt x="5114" y="46661"/>
                  </a:lnTo>
                  <a:lnTo>
                    <a:pt x="5395" y="46694"/>
                  </a:lnTo>
                  <a:lnTo>
                    <a:pt x="5676" y="46661"/>
                  </a:lnTo>
                  <a:lnTo>
                    <a:pt x="5950" y="46560"/>
                  </a:lnTo>
                  <a:lnTo>
                    <a:pt x="6216" y="46425"/>
                  </a:lnTo>
                  <a:lnTo>
                    <a:pt x="6482" y="46223"/>
                  </a:lnTo>
                  <a:lnTo>
                    <a:pt x="6740" y="45954"/>
                  </a:lnTo>
                  <a:lnTo>
                    <a:pt x="6999" y="45651"/>
                  </a:lnTo>
                  <a:lnTo>
                    <a:pt x="7250" y="45281"/>
                  </a:lnTo>
                  <a:lnTo>
                    <a:pt x="7494" y="44844"/>
                  </a:lnTo>
                  <a:lnTo>
                    <a:pt x="7731" y="44373"/>
                  </a:lnTo>
                  <a:lnTo>
                    <a:pt x="7960" y="43868"/>
                  </a:lnTo>
                  <a:lnTo>
                    <a:pt x="8189" y="43296"/>
                  </a:lnTo>
                  <a:lnTo>
                    <a:pt x="8411" y="42691"/>
                  </a:lnTo>
                  <a:lnTo>
                    <a:pt x="8618" y="42052"/>
                  </a:lnTo>
                  <a:lnTo>
                    <a:pt x="8824" y="41345"/>
                  </a:lnTo>
                  <a:lnTo>
                    <a:pt x="9017" y="40605"/>
                  </a:lnTo>
                  <a:lnTo>
                    <a:pt x="9209" y="39831"/>
                  </a:lnTo>
                  <a:lnTo>
                    <a:pt x="9386" y="39024"/>
                  </a:lnTo>
                  <a:lnTo>
                    <a:pt x="9556" y="38183"/>
                  </a:lnTo>
                  <a:lnTo>
                    <a:pt x="9719" y="37275"/>
                  </a:lnTo>
                  <a:lnTo>
                    <a:pt x="9867" y="36366"/>
                  </a:lnTo>
                  <a:lnTo>
                    <a:pt x="10007" y="35424"/>
                  </a:lnTo>
                  <a:lnTo>
                    <a:pt x="10140" y="34449"/>
                  </a:lnTo>
                  <a:lnTo>
                    <a:pt x="10258" y="33440"/>
                  </a:lnTo>
                  <a:lnTo>
                    <a:pt x="10369" y="32397"/>
                  </a:lnTo>
                  <a:lnTo>
                    <a:pt x="10465" y="31354"/>
                  </a:lnTo>
                  <a:lnTo>
                    <a:pt x="10546" y="30277"/>
                  </a:lnTo>
                  <a:lnTo>
                    <a:pt x="10620" y="29167"/>
                  </a:lnTo>
                  <a:lnTo>
                    <a:pt x="10687" y="28023"/>
                  </a:lnTo>
                  <a:lnTo>
                    <a:pt x="10731" y="26879"/>
                  </a:lnTo>
                  <a:lnTo>
                    <a:pt x="10768" y="25736"/>
                  </a:lnTo>
                  <a:lnTo>
                    <a:pt x="10790" y="24558"/>
                  </a:lnTo>
                  <a:lnTo>
                    <a:pt x="10790" y="23347"/>
                  </a:lnTo>
                  <a:lnTo>
                    <a:pt x="10790" y="22136"/>
                  </a:lnTo>
                  <a:lnTo>
                    <a:pt x="10768" y="20959"/>
                  </a:lnTo>
                  <a:lnTo>
                    <a:pt x="10731" y="19815"/>
                  </a:lnTo>
                  <a:lnTo>
                    <a:pt x="10687" y="18671"/>
                  </a:lnTo>
                  <a:lnTo>
                    <a:pt x="10620" y="17527"/>
                  </a:lnTo>
                  <a:lnTo>
                    <a:pt x="10546" y="16417"/>
                  </a:lnTo>
                  <a:lnTo>
                    <a:pt x="10465" y="15340"/>
                  </a:lnTo>
                  <a:lnTo>
                    <a:pt x="10369" y="14298"/>
                  </a:lnTo>
                  <a:lnTo>
                    <a:pt x="10258" y="13255"/>
                  </a:lnTo>
                  <a:lnTo>
                    <a:pt x="10140" y="12245"/>
                  </a:lnTo>
                  <a:lnTo>
                    <a:pt x="10007" y="11270"/>
                  </a:lnTo>
                  <a:lnTo>
                    <a:pt x="9867" y="10328"/>
                  </a:lnTo>
                  <a:lnTo>
                    <a:pt x="9719" y="9420"/>
                  </a:lnTo>
                  <a:lnTo>
                    <a:pt x="9556" y="8511"/>
                  </a:lnTo>
                  <a:lnTo>
                    <a:pt x="9386" y="7670"/>
                  </a:lnTo>
                  <a:lnTo>
                    <a:pt x="9209" y="6863"/>
                  </a:lnTo>
                  <a:lnTo>
                    <a:pt x="9017" y="6089"/>
                  </a:lnTo>
                  <a:lnTo>
                    <a:pt x="8824" y="5349"/>
                  </a:lnTo>
                  <a:lnTo>
                    <a:pt x="8618" y="4643"/>
                  </a:lnTo>
                  <a:lnTo>
                    <a:pt x="8411" y="4003"/>
                  </a:lnTo>
                  <a:lnTo>
                    <a:pt x="8189" y="3398"/>
                  </a:lnTo>
                  <a:lnTo>
                    <a:pt x="7960" y="2826"/>
                  </a:lnTo>
                  <a:lnTo>
                    <a:pt x="7731" y="2321"/>
                  </a:lnTo>
                  <a:lnTo>
                    <a:pt x="7494" y="1850"/>
                  </a:lnTo>
                  <a:lnTo>
                    <a:pt x="7250" y="1413"/>
                  </a:lnTo>
                  <a:lnTo>
                    <a:pt x="6999" y="1043"/>
                  </a:lnTo>
                  <a:lnTo>
                    <a:pt x="6740" y="740"/>
                  </a:lnTo>
                  <a:lnTo>
                    <a:pt x="6482" y="471"/>
                  </a:lnTo>
                  <a:lnTo>
                    <a:pt x="6216" y="269"/>
                  </a:lnTo>
                  <a:lnTo>
                    <a:pt x="5950" y="135"/>
                  </a:lnTo>
                  <a:lnTo>
                    <a:pt x="5676" y="34"/>
                  </a:lnTo>
                  <a:lnTo>
                    <a:pt x="5395" y="0"/>
                  </a:lnTo>
                  <a:close/>
                  <a:moveTo>
                    <a:pt x="5395" y="113472"/>
                  </a:moveTo>
                  <a:lnTo>
                    <a:pt x="5114" y="113506"/>
                  </a:lnTo>
                  <a:lnTo>
                    <a:pt x="4841" y="113573"/>
                  </a:lnTo>
                  <a:lnTo>
                    <a:pt x="4568" y="113742"/>
                  </a:lnTo>
                  <a:lnTo>
                    <a:pt x="4294" y="113943"/>
                  </a:lnTo>
                  <a:lnTo>
                    <a:pt x="4035" y="114213"/>
                  </a:lnTo>
                  <a:lnTo>
                    <a:pt x="3777" y="114515"/>
                  </a:lnTo>
                  <a:lnTo>
                    <a:pt x="3526" y="114885"/>
                  </a:lnTo>
                  <a:lnTo>
                    <a:pt x="3274" y="115323"/>
                  </a:lnTo>
                  <a:lnTo>
                    <a:pt x="3038" y="115794"/>
                  </a:lnTo>
                  <a:lnTo>
                    <a:pt x="2801" y="116298"/>
                  </a:lnTo>
                  <a:lnTo>
                    <a:pt x="2580" y="116870"/>
                  </a:lnTo>
                  <a:lnTo>
                    <a:pt x="2358" y="117476"/>
                  </a:lnTo>
                  <a:lnTo>
                    <a:pt x="2151" y="118115"/>
                  </a:lnTo>
                  <a:lnTo>
                    <a:pt x="1944" y="118821"/>
                  </a:lnTo>
                  <a:lnTo>
                    <a:pt x="1752" y="119562"/>
                  </a:lnTo>
                  <a:lnTo>
                    <a:pt x="1560" y="120335"/>
                  </a:lnTo>
                  <a:lnTo>
                    <a:pt x="1382" y="121143"/>
                  </a:lnTo>
                  <a:lnTo>
                    <a:pt x="1220" y="121984"/>
                  </a:lnTo>
                  <a:lnTo>
                    <a:pt x="1057" y="122858"/>
                  </a:lnTo>
                  <a:lnTo>
                    <a:pt x="909" y="123800"/>
                  </a:lnTo>
                  <a:lnTo>
                    <a:pt x="769" y="124742"/>
                  </a:lnTo>
                  <a:lnTo>
                    <a:pt x="643" y="125718"/>
                  </a:lnTo>
                  <a:lnTo>
                    <a:pt x="525" y="126727"/>
                  </a:lnTo>
                  <a:lnTo>
                    <a:pt x="414" y="127736"/>
                  </a:lnTo>
                  <a:lnTo>
                    <a:pt x="318" y="128813"/>
                  </a:lnTo>
                  <a:lnTo>
                    <a:pt x="237" y="129889"/>
                  </a:lnTo>
                  <a:lnTo>
                    <a:pt x="163" y="131000"/>
                  </a:lnTo>
                  <a:lnTo>
                    <a:pt x="104" y="132110"/>
                  </a:lnTo>
                  <a:lnTo>
                    <a:pt x="59" y="133254"/>
                  </a:lnTo>
                  <a:lnTo>
                    <a:pt x="30" y="134431"/>
                  </a:lnTo>
                  <a:lnTo>
                    <a:pt x="8" y="135608"/>
                  </a:lnTo>
                  <a:lnTo>
                    <a:pt x="0" y="136820"/>
                  </a:lnTo>
                  <a:lnTo>
                    <a:pt x="8" y="137997"/>
                  </a:lnTo>
                  <a:lnTo>
                    <a:pt x="30" y="139174"/>
                  </a:lnTo>
                  <a:lnTo>
                    <a:pt x="59" y="140352"/>
                  </a:lnTo>
                  <a:lnTo>
                    <a:pt x="104" y="141496"/>
                  </a:lnTo>
                  <a:lnTo>
                    <a:pt x="163" y="142640"/>
                  </a:lnTo>
                  <a:lnTo>
                    <a:pt x="237" y="143716"/>
                  </a:lnTo>
                  <a:lnTo>
                    <a:pt x="318" y="144826"/>
                  </a:lnTo>
                  <a:lnTo>
                    <a:pt x="414" y="145869"/>
                  </a:lnTo>
                  <a:lnTo>
                    <a:pt x="525" y="146912"/>
                  </a:lnTo>
                  <a:lnTo>
                    <a:pt x="643" y="147921"/>
                  </a:lnTo>
                  <a:lnTo>
                    <a:pt x="769" y="148897"/>
                  </a:lnTo>
                  <a:lnTo>
                    <a:pt x="909" y="149839"/>
                  </a:lnTo>
                  <a:lnTo>
                    <a:pt x="1057" y="150747"/>
                  </a:lnTo>
                  <a:lnTo>
                    <a:pt x="1220" y="151622"/>
                  </a:lnTo>
                  <a:lnTo>
                    <a:pt x="1382" y="152496"/>
                  </a:lnTo>
                  <a:lnTo>
                    <a:pt x="1560" y="153304"/>
                  </a:lnTo>
                  <a:lnTo>
                    <a:pt x="1752" y="154078"/>
                  </a:lnTo>
                  <a:lnTo>
                    <a:pt x="1944" y="154818"/>
                  </a:lnTo>
                  <a:lnTo>
                    <a:pt x="2151" y="155491"/>
                  </a:lnTo>
                  <a:lnTo>
                    <a:pt x="2358" y="156163"/>
                  </a:lnTo>
                  <a:lnTo>
                    <a:pt x="2580" y="156769"/>
                  </a:lnTo>
                  <a:lnTo>
                    <a:pt x="2801" y="157341"/>
                  </a:lnTo>
                  <a:lnTo>
                    <a:pt x="3038" y="157845"/>
                  </a:lnTo>
                  <a:lnTo>
                    <a:pt x="3274" y="158316"/>
                  </a:lnTo>
                  <a:lnTo>
                    <a:pt x="3526" y="158720"/>
                  </a:lnTo>
                  <a:lnTo>
                    <a:pt x="3777" y="159090"/>
                  </a:lnTo>
                  <a:lnTo>
                    <a:pt x="4035" y="159427"/>
                  </a:lnTo>
                  <a:lnTo>
                    <a:pt x="4294" y="159696"/>
                  </a:lnTo>
                  <a:lnTo>
                    <a:pt x="4568" y="159898"/>
                  </a:lnTo>
                  <a:lnTo>
                    <a:pt x="4841" y="160032"/>
                  </a:lnTo>
                  <a:lnTo>
                    <a:pt x="5114" y="160133"/>
                  </a:lnTo>
                  <a:lnTo>
                    <a:pt x="5395"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0" y="157341"/>
                  </a:lnTo>
                  <a:lnTo>
                    <a:pt x="8189" y="156769"/>
                  </a:lnTo>
                  <a:lnTo>
                    <a:pt x="8411" y="156163"/>
                  </a:lnTo>
                  <a:lnTo>
                    <a:pt x="8618" y="155491"/>
                  </a:lnTo>
                  <a:lnTo>
                    <a:pt x="8824" y="154818"/>
                  </a:lnTo>
                  <a:lnTo>
                    <a:pt x="9017" y="154078"/>
                  </a:lnTo>
                  <a:lnTo>
                    <a:pt x="9209" y="153304"/>
                  </a:lnTo>
                  <a:lnTo>
                    <a:pt x="9386" y="152496"/>
                  </a:lnTo>
                  <a:lnTo>
                    <a:pt x="9556" y="151622"/>
                  </a:lnTo>
                  <a:lnTo>
                    <a:pt x="9719" y="150747"/>
                  </a:lnTo>
                  <a:lnTo>
                    <a:pt x="9867" y="149839"/>
                  </a:lnTo>
                  <a:lnTo>
                    <a:pt x="10007" y="148897"/>
                  </a:lnTo>
                  <a:lnTo>
                    <a:pt x="10140" y="147921"/>
                  </a:lnTo>
                  <a:lnTo>
                    <a:pt x="10258" y="146912"/>
                  </a:lnTo>
                  <a:lnTo>
                    <a:pt x="10369" y="145869"/>
                  </a:lnTo>
                  <a:lnTo>
                    <a:pt x="10465" y="144826"/>
                  </a:lnTo>
                  <a:lnTo>
                    <a:pt x="10546" y="143716"/>
                  </a:lnTo>
                  <a:lnTo>
                    <a:pt x="10620" y="142640"/>
                  </a:lnTo>
                  <a:lnTo>
                    <a:pt x="10687" y="141496"/>
                  </a:lnTo>
                  <a:lnTo>
                    <a:pt x="10731" y="140352"/>
                  </a:lnTo>
                  <a:lnTo>
                    <a:pt x="10768" y="139174"/>
                  </a:lnTo>
                  <a:lnTo>
                    <a:pt x="10790" y="137997"/>
                  </a:lnTo>
                  <a:lnTo>
                    <a:pt x="10790" y="136820"/>
                  </a:lnTo>
                  <a:lnTo>
                    <a:pt x="10790" y="135608"/>
                  </a:lnTo>
                  <a:lnTo>
                    <a:pt x="10768" y="134431"/>
                  </a:lnTo>
                  <a:lnTo>
                    <a:pt x="10731" y="133254"/>
                  </a:lnTo>
                  <a:lnTo>
                    <a:pt x="10687" y="132110"/>
                  </a:lnTo>
                  <a:lnTo>
                    <a:pt x="10620" y="131000"/>
                  </a:lnTo>
                  <a:lnTo>
                    <a:pt x="10546" y="129889"/>
                  </a:lnTo>
                  <a:lnTo>
                    <a:pt x="10465" y="128813"/>
                  </a:lnTo>
                  <a:lnTo>
                    <a:pt x="10369" y="127736"/>
                  </a:lnTo>
                  <a:lnTo>
                    <a:pt x="10258" y="126727"/>
                  </a:lnTo>
                  <a:lnTo>
                    <a:pt x="10140" y="125718"/>
                  </a:lnTo>
                  <a:lnTo>
                    <a:pt x="10007" y="124742"/>
                  </a:lnTo>
                  <a:lnTo>
                    <a:pt x="9867" y="123800"/>
                  </a:lnTo>
                  <a:lnTo>
                    <a:pt x="9719" y="122858"/>
                  </a:lnTo>
                  <a:lnTo>
                    <a:pt x="9556" y="121984"/>
                  </a:lnTo>
                  <a:lnTo>
                    <a:pt x="9386" y="121143"/>
                  </a:lnTo>
                  <a:lnTo>
                    <a:pt x="9209" y="120335"/>
                  </a:lnTo>
                  <a:lnTo>
                    <a:pt x="9017" y="119562"/>
                  </a:lnTo>
                  <a:lnTo>
                    <a:pt x="8824" y="118821"/>
                  </a:lnTo>
                  <a:lnTo>
                    <a:pt x="8618" y="118115"/>
                  </a:lnTo>
                  <a:lnTo>
                    <a:pt x="8411" y="117476"/>
                  </a:lnTo>
                  <a:lnTo>
                    <a:pt x="8189" y="116870"/>
                  </a:lnTo>
                  <a:lnTo>
                    <a:pt x="7960"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395" y="113472"/>
                  </a:lnTo>
                  <a:close/>
                  <a:moveTo>
                    <a:pt x="5114" y="226945"/>
                  </a:moveTo>
                  <a:lnTo>
                    <a:pt x="4841" y="227046"/>
                  </a:lnTo>
                  <a:lnTo>
                    <a:pt x="4568" y="227214"/>
                  </a:lnTo>
                  <a:lnTo>
                    <a:pt x="4294" y="227416"/>
                  </a:lnTo>
                  <a:lnTo>
                    <a:pt x="4035" y="227651"/>
                  </a:lnTo>
                  <a:lnTo>
                    <a:pt x="3777" y="227988"/>
                  </a:lnTo>
                  <a:lnTo>
                    <a:pt x="3526" y="228358"/>
                  </a:lnTo>
                  <a:lnTo>
                    <a:pt x="3274" y="228761"/>
                  </a:lnTo>
                  <a:lnTo>
                    <a:pt x="3038" y="229232"/>
                  </a:lnTo>
                  <a:lnTo>
                    <a:pt x="2801" y="229771"/>
                  </a:lnTo>
                  <a:lnTo>
                    <a:pt x="2580" y="230309"/>
                  </a:lnTo>
                  <a:lnTo>
                    <a:pt x="2358" y="230915"/>
                  </a:lnTo>
                  <a:lnTo>
                    <a:pt x="2151" y="231587"/>
                  </a:lnTo>
                  <a:lnTo>
                    <a:pt x="1944" y="232260"/>
                  </a:lnTo>
                  <a:lnTo>
                    <a:pt x="1752" y="233000"/>
                  </a:lnTo>
                  <a:lnTo>
                    <a:pt x="1560" y="233774"/>
                  </a:lnTo>
                  <a:lnTo>
                    <a:pt x="1382" y="234581"/>
                  </a:lnTo>
                  <a:lnTo>
                    <a:pt x="1220" y="235422"/>
                  </a:lnTo>
                  <a:lnTo>
                    <a:pt x="1057" y="236331"/>
                  </a:lnTo>
                  <a:lnTo>
                    <a:pt x="909" y="237239"/>
                  </a:lnTo>
                  <a:lnTo>
                    <a:pt x="769" y="238181"/>
                  </a:lnTo>
                  <a:lnTo>
                    <a:pt x="643" y="239157"/>
                  </a:lnTo>
                  <a:lnTo>
                    <a:pt x="525" y="240166"/>
                  </a:lnTo>
                  <a:lnTo>
                    <a:pt x="414" y="241209"/>
                  </a:lnTo>
                  <a:lnTo>
                    <a:pt x="318" y="242252"/>
                  </a:lnTo>
                  <a:lnTo>
                    <a:pt x="237" y="243328"/>
                  </a:lnTo>
                  <a:lnTo>
                    <a:pt x="163" y="244438"/>
                  </a:lnTo>
                  <a:lnTo>
                    <a:pt x="104" y="245582"/>
                  </a:lnTo>
                  <a:lnTo>
                    <a:pt x="59" y="246726"/>
                  </a:lnTo>
                  <a:lnTo>
                    <a:pt x="30" y="247903"/>
                  </a:lnTo>
                  <a:lnTo>
                    <a:pt x="8" y="249081"/>
                  </a:lnTo>
                  <a:lnTo>
                    <a:pt x="0" y="250258"/>
                  </a:lnTo>
                  <a:lnTo>
                    <a:pt x="8" y="251469"/>
                  </a:lnTo>
                  <a:lnTo>
                    <a:pt x="30" y="252647"/>
                  </a:lnTo>
                  <a:lnTo>
                    <a:pt x="59" y="253824"/>
                  </a:lnTo>
                  <a:lnTo>
                    <a:pt x="104" y="254968"/>
                  </a:lnTo>
                  <a:lnTo>
                    <a:pt x="163" y="256078"/>
                  </a:lnTo>
                  <a:lnTo>
                    <a:pt x="237" y="257188"/>
                  </a:lnTo>
                  <a:lnTo>
                    <a:pt x="318" y="258265"/>
                  </a:lnTo>
                  <a:lnTo>
                    <a:pt x="414" y="259341"/>
                  </a:lnTo>
                  <a:lnTo>
                    <a:pt x="525" y="260384"/>
                  </a:lnTo>
                  <a:lnTo>
                    <a:pt x="643" y="261360"/>
                  </a:lnTo>
                  <a:lnTo>
                    <a:pt x="769" y="262336"/>
                  </a:lnTo>
                  <a:lnTo>
                    <a:pt x="909" y="263311"/>
                  </a:lnTo>
                  <a:lnTo>
                    <a:pt x="1057" y="264220"/>
                  </a:lnTo>
                  <a:lnTo>
                    <a:pt x="1220" y="265094"/>
                  </a:lnTo>
                  <a:lnTo>
                    <a:pt x="1382" y="265935"/>
                  </a:lnTo>
                  <a:lnTo>
                    <a:pt x="1560" y="266743"/>
                  </a:lnTo>
                  <a:lnTo>
                    <a:pt x="1752" y="267516"/>
                  </a:lnTo>
                  <a:lnTo>
                    <a:pt x="1944" y="268256"/>
                  </a:lnTo>
                  <a:lnTo>
                    <a:pt x="2151" y="268963"/>
                  </a:lnTo>
                  <a:lnTo>
                    <a:pt x="2358" y="269602"/>
                  </a:lnTo>
                  <a:lnTo>
                    <a:pt x="2580" y="270208"/>
                  </a:lnTo>
                  <a:lnTo>
                    <a:pt x="2801" y="270780"/>
                  </a:lnTo>
                  <a:lnTo>
                    <a:pt x="3038" y="271318"/>
                  </a:lnTo>
                  <a:lnTo>
                    <a:pt x="3274" y="271789"/>
                  </a:lnTo>
                  <a:lnTo>
                    <a:pt x="3526" y="272193"/>
                  </a:lnTo>
                  <a:lnTo>
                    <a:pt x="3777" y="272563"/>
                  </a:lnTo>
                  <a:lnTo>
                    <a:pt x="4035" y="272865"/>
                  </a:lnTo>
                  <a:lnTo>
                    <a:pt x="4294" y="273134"/>
                  </a:lnTo>
                  <a:lnTo>
                    <a:pt x="4568" y="273336"/>
                  </a:lnTo>
                  <a:lnTo>
                    <a:pt x="4841" y="273505"/>
                  </a:lnTo>
                  <a:lnTo>
                    <a:pt x="5114" y="273572"/>
                  </a:lnTo>
                  <a:lnTo>
                    <a:pt x="5395"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0" y="270780"/>
                  </a:lnTo>
                  <a:lnTo>
                    <a:pt x="8189" y="270208"/>
                  </a:lnTo>
                  <a:lnTo>
                    <a:pt x="8411" y="269602"/>
                  </a:lnTo>
                  <a:lnTo>
                    <a:pt x="8618" y="268963"/>
                  </a:lnTo>
                  <a:lnTo>
                    <a:pt x="8824" y="268256"/>
                  </a:lnTo>
                  <a:lnTo>
                    <a:pt x="9017" y="267516"/>
                  </a:lnTo>
                  <a:lnTo>
                    <a:pt x="9209" y="266743"/>
                  </a:lnTo>
                  <a:lnTo>
                    <a:pt x="9386" y="265935"/>
                  </a:lnTo>
                  <a:lnTo>
                    <a:pt x="9556" y="265094"/>
                  </a:lnTo>
                  <a:lnTo>
                    <a:pt x="9719" y="264220"/>
                  </a:lnTo>
                  <a:lnTo>
                    <a:pt x="9867" y="263311"/>
                  </a:lnTo>
                  <a:lnTo>
                    <a:pt x="10007" y="262336"/>
                  </a:lnTo>
                  <a:lnTo>
                    <a:pt x="10140" y="261360"/>
                  </a:lnTo>
                  <a:lnTo>
                    <a:pt x="10258" y="260384"/>
                  </a:lnTo>
                  <a:lnTo>
                    <a:pt x="10369" y="259341"/>
                  </a:lnTo>
                  <a:lnTo>
                    <a:pt x="10465" y="258265"/>
                  </a:lnTo>
                  <a:lnTo>
                    <a:pt x="10546" y="257188"/>
                  </a:lnTo>
                  <a:lnTo>
                    <a:pt x="10620" y="256078"/>
                  </a:lnTo>
                  <a:lnTo>
                    <a:pt x="10687" y="254968"/>
                  </a:lnTo>
                  <a:lnTo>
                    <a:pt x="10731" y="253824"/>
                  </a:lnTo>
                  <a:lnTo>
                    <a:pt x="10768" y="252647"/>
                  </a:lnTo>
                  <a:lnTo>
                    <a:pt x="10790" y="251469"/>
                  </a:lnTo>
                  <a:lnTo>
                    <a:pt x="10790" y="250258"/>
                  </a:lnTo>
                  <a:lnTo>
                    <a:pt x="10790" y="249081"/>
                  </a:lnTo>
                  <a:lnTo>
                    <a:pt x="10768" y="247903"/>
                  </a:lnTo>
                  <a:lnTo>
                    <a:pt x="10731" y="246726"/>
                  </a:lnTo>
                  <a:lnTo>
                    <a:pt x="10687" y="245582"/>
                  </a:lnTo>
                  <a:lnTo>
                    <a:pt x="10620" y="244438"/>
                  </a:lnTo>
                  <a:lnTo>
                    <a:pt x="10546" y="243328"/>
                  </a:lnTo>
                  <a:lnTo>
                    <a:pt x="10465" y="242252"/>
                  </a:lnTo>
                  <a:lnTo>
                    <a:pt x="10369" y="241209"/>
                  </a:lnTo>
                  <a:lnTo>
                    <a:pt x="10258" y="240166"/>
                  </a:lnTo>
                  <a:lnTo>
                    <a:pt x="10140" y="239157"/>
                  </a:lnTo>
                  <a:lnTo>
                    <a:pt x="10007" y="238181"/>
                  </a:lnTo>
                  <a:lnTo>
                    <a:pt x="9867" y="237239"/>
                  </a:lnTo>
                  <a:lnTo>
                    <a:pt x="9719" y="236331"/>
                  </a:lnTo>
                  <a:lnTo>
                    <a:pt x="9556" y="235422"/>
                  </a:lnTo>
                  <a:lnTo>
                    <a:pt x="9386" y="234581"/>
                  </a:lnTo>
                  <a:lnTo>
                    <a:pt x="9209" y="233774"/>
                  </a:lnTo>
                  <a:lnTo>
                    <a:pt x="9017" y="233000"/>
                  </a:lnTo>
                  <a:lnTo>
                    <a:pt x="8824" y="232260"/>
                  </a:lnTo>
                  <a:lnTo>
                    <a:pt x="8618" y="231587"/>
                  </a:lnTo>
                  <a:lnTo>
                    <a:pt x="8411" y="230915"/>
                  </a:lnTo>
                  <a:lnTo>
                    <a:pt x="8189" y="230309"/>
                  </a:lnTo>
                  <a:lnTo>
                    <a:pt x="7960"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14" y="340384"/>
                  </a:moveTo>
                  <a:lnTo>
                    <a:pt x="4841" y="340485"/>
                  </a:lnTo>
                  <a:lnTo>
                    <a:pt x="4568" y="340653"/>
                  </a:lnTo>
                  <a:lnTo>
                    <a:pt x="4294" y="340855"/>
                  </a:lnTo>
                  <a:lnTo>
                    <a:pt x="4035" y="341124"/>
                  </a:lnTo>
                  <a:lnTo>
                    <a:pt x="3777" y="341426"/>
                  </a:lnTo>
                  <a:lnTo>
                    <a:pt x="3526" y="341797"/>
                  </a:lnTo>
                  <a:lnTo>
                    <a:pt x="3274" y="342200"/>
                  </a:lnTo>
                  <a:lnTo>
                    <a:pt x="3038" y="342671"/>
                  </a:lnTo>
                  <a:lnTo>
                    <a:pt x="2801" y="343209"/>
                  </a:lnTo>
                  <a:lnTo>
                    <a:pt x="2580" y="343748"/>
                  </a:lnTo>
                  <a:lnTo>
                    <a:pt x="2358" y="344387"/>
                  </a:lnTo>
                  <a:lnTo>
                    <a:pt x="2151" y="345026"/>
                  </a:lnTo>
                  <a:lnTo>
                    <a:pt x="1944" y="345733"/>
                  </a:lnTo>
                  <a:lnTo>
                    <a:pt x="1752" y="346439"/>
                  </a:lnTo>
                  <a:lnTo>
                    <a:pt x="1560" y="347213"/>
                  </a:lnTo>
                  <a:lnTo>
                    <a:pt x="1382" y="348054"/>
                  </a:lnTo>
                  <a:lnTo>
                    <a:pt x="1220" y="348895"/>
                  </a:lnTo>
                  <a:lnTo>
                    <a:pt x="1057" y="349770"/>
                  </a:lnTo>
                  <a:lnTo>
                    <a:pt x="909" y="350678"/>
                  </a:lnTo>
                  <a:lnTo>
                    <a:pt x="769" y="351620"/>
                  </a:lnTo>
                  <a:lnTo>
                    <a:pt x="643" y="352595"/>
                  </a:lnTo>
                  <a:lnTo>
                    <a:pt x="525" y="353605"/>
                  </a:lnTo>
                  <a:lnTo>
                    <a:pt x="414" y="354648"/>
                  </a:lnTo>
                  <a:lnTo>
                    <a:pt x="318" y="355724"/>
                  </a:lnTo>
                  <a:lnTo>
                    <a:pt x="237" y="356801"/>
                  </a:lnTo>
                  <a:lnTo>
                    <a:pt x="163" y="357911"/>
                  </a:lnTo>
                  <a:lnTo>
                    <a:pt x="104" y="359021"/>
                  </a:lnTo>
                  <a:lnTo>
                    <a:pt x="59" y="360165"/>
                  </a:lnTo>
                  <a:lnTo>
                    <a:pt x="30" y="361342"/>
                  </a:lnTo>
                  <a:lnTo>
                    <a:pt x="8" y="362520"/>
                  </a:lnTo>
                  <a:lnTo>
                    <a:pt x="0" y="363697"/>
                  </a:lnTo>
                  <a:lnTo>
                    <a:pt x="8" y="364908"/>
                  </a:lnTo>
                  <a:lnTo>
                    <a:pt x="30" y="366086"/>
                  </a:lnTo>
                  <a:lnTo>
                    <a:pt x="59" y="367263"/>
                  </a:lnTo>
                  <a:lnTo>
                    <a:pt x="104" y="368407"/>
                  </a:lnTo>
                  <a:lnTo>
                    <a:pt x="163" y="369517"/>
                  </a:lnTo>
                  <a:lnTo>
                    <a:pt x="237" y="370627"/>
                  </a:lnTo>
                  <a:lnTo>
                    <a:pt x="318" y="371704"/>
                  </a:lnTo>
                  <a:lnTo>
                    <a:pt x="414" y="372780"/>
                  </a:lnTo>
                  <a:lnTo>
                    <a:pt x="525" y="373823"/>
                  </a:lnTo>
                  <a:lnTo>
                    <a:pt x="643" y="374799"/>
                  </a:lnTo>
                  <a:lnTo>
                    <a:pt x="769" y="375808"/>
                  </a:lnTo>
                  <a:lnTo>
                    <a:pt x="909" y="376750"/>
                  </a:lnTo>
                  <a:lnTo>
                    <a:pt x="1057" y="377658"/>
                  </a:lnTo>
                  <a:lnTo>
                    <a:pt x="1220" y="378533"/>
                  </a:lnTo>
                  <a:lnTo>
                    <a:pt x="1382" y="379374"/>
                  </a:lnTo>
                  <a:lnTo>
                    <a:pt x="1560" y="380215"/>
                  </a:lnTo>
                  <a:lnTo>
                    <a:pt x="1752" y="380989"/>
                  </a:lnTo>
                  <a:lnTo>
                    <a:pt x="1944" y="381695"/>
                  </a:lnTo>
                  <a:lnTo>
                    <a:pt x="2151" y="382402"/>
                  </a:lnTo>
                  <a:lnTo>
                    <a:pt x="2358" y="383041"/>
                  </a:lnTo>
                  <a:lnTo>
                    <a:pt x="2580" y="383680"/>
                  </a:lnTo>
                  <a:lnTo>
                    <a:pt x="2801" y="384218"/>
                  </a:lnTo>
                  <a:lnTo>
                    <a:pt x="3038" y="384757"/>
                  </a:lnTo>
                  <a:lnTo>
                    <a:pt x="3274" y="385228"/>
                  </a:lnTo>
                  <a:lnTo>
                    <a:pt x="3526" y="385631"/>
                  </a:lnTo>
                  <a:lnTo>
                    <a:pt x="3777" y="386001"/>
                  </a:lnTo>
                  <a:lnTo>
                    <a:pt x="4035" y="386304"/>
                  </a:lnTo>
                  <a:lnTo>
                    <a:pt x="4294" y="386573"/>
                  </a:lnTo>
                  <a:lnTo>
                    <a:pt x="4568" y="386775"/>
                  </a:lnTo>
                  <a:lnTo>
                    <a:pt x="4841" y="386943"/>
                  </a:lnTo>
                  <a:lnTo>
                    <a:pt x="5114"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0" y="384218"/>
                  </a:lnTo>
                  <a:lnTo>
                    <a:pt x="8189" y="383680"/>
                  </a:lnTo>
                  <a:lnTo>
                    <a:pt x="8411" y="383041"/>
                  </a:lnTo>
                  <a:lnTo>
                    <a:pt x="8618" y="382402"/>
                  </a:lnTo>
                  <a:lnTo>
                    <a:pt x="8824" y="381695"/>
                  </a:lnTo>
                  <a:lnTo>
                    <a:pt x="9017" y="380989"/>
                  </a:lnTo>
                  <a:lnTo>
                    <a:pt x="9209" y="380215"/>
                  </a:lnTo>
                  <a:lnTo>
                    <a:pt x="9386" y="379374"/>
                  </a:lnTo>
                  <a:lnTo>
                    <a:pt x="9556" y="378533"/>
                  </a:lnTo>
                  <a:lnTo>
                    <a:pt x="9719" y="377658"/>
                  </a:lnTo>
                  <a:lnTo>
                    <a:pt x="9867" y="376750"/>
                  </a:lnTo>
                  <a:lnTo>
                    <a:pt x="10007" y="375808"/>
                  </a:lnTo>
                  <a:lnTo>
                    <a:pt x="10140" y="374799"/>
                  </a:lnTo>
                  <a:lnTo>
                    <a:pt x="10258" y="373823"/>
                  </a:lnTo>
                  <a:lnTo>
                    <a:pt x="10369" y="372780"/>
                  </a:lnTo>
                  <a:lnTo>
                    <a:pt x="10465" y="371704"/>
                  </a:lnTo>
                  <a:lnTo>
                    <a:pt x="10546" y="370627"/>
                  </a:lnTo>
                  <a:lnTo>
                    <a:pt x="10620" y="369517"/>
                  </a:lnTo>
                  <a:lnTo>
                    <a:pt x="10687" y="368407"/>
                  </a:lnTo>
                  <a:lnTo>
                    <a:pt x="10731" y="367263"/>
                  </a:lnTo>
                  <a:lnTo>
                    <a:pt x="10768" y="366086"/>
                  </a:lnTo>
                  <a:lnTo>
                    <a:pt x="10790" y="364908"/>
                  </a:lnTo>
                  <a:lnTo>
                    <a:pt x="10790" y="363697"/>
                  </a:lnTo>
                  <a:lnTo>
                    <a:pt x="10790" y="362520"/>
                  </a:lnTo>
                  <a:lnTo>
                    <a:pt x="10768" y="361342"/>
                  </a:lnTo>
                  <a:lnTo>
                    <a:pt x="10731" y="360165"/>
                  </a:lnTo>
                  <a:lnTo>
                    <a:pt x="10687" y="359021"/>
                  </a:lnTo>
                  <a:lnTo>
                    <a:pt x="10620" y="357911"/>
                  </a:lnTo>
                  <a:lnTo>
                    <a:pt x="10546" y="356801"/>
                  </a:lnTo>
                  <a:lnTo>
                    <a:pt x="10465" y="355724"/>
                  </a:lnTo>
                  <a:lnTo>
                    <a:pt x="10369" y="354648"/>
                  </a:lnTo>
                  <a:lnTo>
                    <a:pt x="10258" y="353605"/>
                  </a:lnTo>
                  <a:lnTo>
                    <a:pt x="10140" y="352595"/>
                  </a:lnTo>
                  <a:lnTo>
                    <a:pt x="10007" y="351620"/>
                  </a:lnTo>
                  <a:lnTo>
                    <a:pt x="9867" y="350678"/>
                  </a:lnTo>
                  <a:lnTo>
                    <a:pt x="9719" y="349770"/>
                  </a:lnTo>
                  <a:lnTo>
                    <a:pt x="9556" y="348895"/>
                  </a:lnTo>
                  <a:lnTo>
                    <a:pt x="9386" y="348054"/>
                  </a:lnTo>
                  <a:lnTo>
                    <a:pt x="9209" y="347213"/>
                  </a:lnTo>
                  <a:lnTo>
                    <a:pt x="9017" y="346439"/>
                  </a:lnTo>
                  <a:lnTo>
                    <a:pt x="8824" y="345733"/>
                  </a:lnTo>
                  <a:lnTo>
                    <a:pt x="8618" y="345026"/>
                  </a:lnTo>
                  <a:lnTo>
                    <a:pt x="8411" y="344387"/>
                  </a:lnTo>
                  <a:lnTo>
                    <a:pt x="8189" y="343748"/>
                  </a:lnTo>
                  <a:lnTo>
                    <a:pt x="7960"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395" y="453822"/>
                  </a:moveTo>
                  <a:lnTo>
                    <a:pt x="5114" y="453856"/>
                  </a:lnTo>
                  <a:lnTo>
                    <a:pt x="4841" y="453957"/>
                  </a:lnTo>
                  <a:lnTo>
                    <a:pt x="4568" y="454092"/>
                  </a:lnTo>
                  <a:lnTo>
                    <a:pt x="4294" y="454293"/>
                  </a:lnTo>
                  <a:lnTo>
                    <a:pt x="4035" y="454562"/>
                  </a:lnTo>
                  <a:lnTo>
                    <a:pt x="3777" y="454865"/>
                  </a:lnTo>
                  <a:lnTo>
                    <a:pt x="3526" y="455235"/>
                  </a:lnTo>
                  <a:lnTo>
                    <a:pt x="3274" y="455639"/>
                  </a:lnTo>
                  <a:lnTo>
                    <a:pt x="3038" y="456110"/>
                  </a:lnTo>
                  <a:lnTo>
                    <a:pt x="2801" y="456615"/>
                  </a:lnTo>
                  <a:lnTo>
                    <a:pt x="2580" y="457153"/>
                  </a:lnTo>
                  <a:lnTo>
                    <a:pt x="2358" y="457758"/>
                  </a:lnTo>
                  <a:lnTo>
                    <a:pt x="2151" y="458398"/>
                  </a:lnTo>
                  <a:lnTo>
                    <a:pt x="1944" y="459070"/>
                  </a:lnTo>
                  <a:lnTo>
                    <a:pt x="1752" y="459811"/>
                  </a:lnTo>
                  <a:lnTo>
                    <a:pt x="1560" y="460551"/>
                  </a:lnTo>
                  <a:lnTo>
                    <a:pt x="1382" y="461358"/>
                  </a:lnTo>
                  <a:lnTo>
                    <a:pt x="1220" y="462199"/>
                  </a:lnTo>
                  <a:lnTo>
                    <a:pt x="1057" y="463074"/>
                  </a:lnTo>
                  <a:lnTo>
                    <a:pt x="909" y="463982"/>
                  </a:lnTo>
                  <a:lnTo>
                    <a:pt x="769" y="464924"/>
                  </a:lnTo>
                  <a:lnTo>
                    <a:pt x="643" y="465900"/>
                  </a:lnTo>
                  <a:lnTo>
                    <a:pt x="525" y="466875"/>
                  </a:lnTo>
                  <a:lnTo>
                    <a:pt x="414" y="467918"/>
                  </a:lnTo>
                  <a:lnTo>
                    <a:pt x="318" y="468961"/>
                  </a:lnTo>
                  <a:lnTo>
                    <a:pt x="237" y="470038"/>
                  </a:lnTo>
                  <a:lnTo>
                    <a:pt x="163" y="471148"/>
                  </a:lnTo>
                  <a:lnTo>
                    <a:pt x="104" y="472258"/>
                  </a:lnTo>
                  <a:lnTo>
                    <a:pt x="59" y="473402"/>
                  </a:lnTo>
                  <a:lnTo>
                    <a:pt x="30" y="474579"/>
                  </a:lnTo>
                  <a:lnTo>
                    <a:pt x="8" y="475757"/>
                  </a:lnTo>
                  <a:lnTo>
                    <a:pt x="0" y="476934"/>
                  </a:lnTo>
                  <a:lnTo>
                    <a:pt x="8" y="478179"/>
                  </a:lnTo>
                  <a:lnTo>
                    <a:pt x="30" y="479356"/>
                  </a:lnTo>
                  <a:lnTo>
                    <a:pt x="59" y="480534"/>
                  </a:lnTo>
                  <a:lnTo>
                    <a:pt x="104" y="481711"/>
                  </a:lnTo>
                  <a:lnTo>
                    <a:pt x="163" y="482855"/>
                  </a:lnTo>
                  <a:lnTo>
                    <a:pt x="237" y="483965"/>
                  </a:lnTo>
                  <a:lnTo>
                    <a:pt x="318" y="485075"/>
                  </a:lnTo>
                  <a:lnTo>
                    <a:pt x="414" y="486152"/>
                  </a:lnTo>
                  <a:lnTo>
                    <a:pt x="525" y="487195"/>
                  </a:lnTo>
                  <a:lnTo>
                    <a:pt x="643" y="488204"/>
                  </a:lnTo>
                  <a:lnTo>
                    <a:pt x="769" y="489179"/>
                  </a:lnTo>
                  <a:lnTo>
                    <a:pt x="909" y="490155"/>
                  </a:lnTo>
                  <a:lnTo>
                    <a:pt x="1057" y="491063"/>
                  </a:lnTo>
                  <a:lnTo>
                    <a:pt x="1220" y="491972"/>
                  </a:lnTo>
                  <a:lnTo>
                    <a:pt x="1382" y="492813"/>
                  </a:lnTo>
                  <a:lnTo>
                    <a:pt x="1560" y="493620"/>
                  </a:lnTo>
                  <a:lnTo>
                    <a:pt x="1752" y="494394"/>
                  </a:lnTo>
                  <a:lnTo>
                    <a:pt x="1944" y="495134"/>
                  </a:lnTo>
                  <a:lnTo>
                    <a:pt x="2151" y="495840"/>
                  </a:lnTo>
                  <a:lnTo>
                    <a:pt x="2358" y="496513"/>
                  </a:lnTo>
                  <a:lnTo>
                    <a:pt x="2580" y="497119"/>
                  </a:lnTo>
                  <a:lnTo>
                    <a:pt x="2801" y="497691"/>
                  </a:lnTo>
                  <a:lnTo>
                    <a:pt x="3038" y="498195"/>
                  </a:lnTo>
                  <a:lnTo>
                    <a:pt x="3274" y="498666"/>
                  </a:lnTo>
                  <a:lnTo>
                    <a:pt x="3526" y="499104"/>
                  </a:lnTo>
                  <a:lnTo>
                    <a:pt x="3777" y="499474"/>
                  </a:lnTo>
                  <a:lnTo>
                    <a:pt x="4035" y="499777"/>
                  </a:lnTo>
                  <a:lnTo>
                    <a:pt x="4294" y="500046"/>
                  </a:lnTo>
                  <a:lnTo>
                    <a:pt x="4568" y="500248"/>
                  </a:lnTo>
                  <a:lnTo>
                    <a:pt x="4841" y="500382"/>
                  </a:lnTo>
                  <a:lnTo>
                    <a:pt x="5114" y="500483"/>
                  </a:lnTo>
                  <a:lnTo>
                    <a:pt x="5395"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0" y="497691"/>
                  </a:lnTo>
                  <a:lnTo>
                    <a:pt x="8189" y="497119"/>
                  </a:lnTo>
                  <a:lnTo>
                    <a:pt x="8411" y="496513"/>
                  </a:lnTo>
                  <a:lnTo>
                    <a:pt x="8618" y="495840"/>
                  </a:lnTo>
                  <a:lnTo>
                    <a:pt x="8824" y="495134"/>
                  </a:lnTo>
                  <a:lnTo>
                    <a:pt x="9017" y="494394"/>
                  </a:lnTo>
                  <a:lnTo>
                    <a:pt x="9209" y="493620"/>
                  </a:lnTo>
                  <a:lnTo>
                    <a:pt x="9386" y="492813"/>
                  </a:lnTo>
                  <a:lnTo>
                    <a:pt x="9556" y="491972"/>
                  </a:lnTo>
                  <a:lnTo>
                    <a:pt x="9719" y="491063"/>
                  </a:lnTo>
                  <a:lnTo>
                    <a:pt x="9867" y="490155"/>
                  </a:lnTo>
                  <a:lnTo>
                    <a:pt x="10007" y="489179"/>
                  </a:lnTo>
                  <a:lnTo>
                    <a:pt x="10140" y="488204"/>
                  </a:lnTo>
                  <a:lnTo>
                    <a:pt x="10258" y="487195"/>
                  </a:lnTo>
                  <a:lnTo>
                    <a:pt x="10369" y="486152"/>
                  </a:lnTo>
                  <a:lnTo>
                    <a:pt x="10465" y="485075"/>
                  </a:lnTo>
                  <a:lnTo>
                    <a:pt x="10546" y="483965"/>
                  </a:lnTo>
                  <a:lnTo>
                    <a:pt x="10620" y="482855"/>
                  </a:lnTo>
                  <a:lnTo>
                    <a:pt x="10687" y="481711"/>
                  </a:lnTo>
                  <a:lnTo>
                    <a:pt x="10731" y="480534"/>
                  </a:lnTo>
                  <a:lnTo>
                    <a:pt x="10768" y="479356"/>
                  </a:lnTo>
                  <a:lnTo>
                    <a:pt x="10790" y="478179"/>
                  </a:lnTo>
                  <a:lnTo>
                    <a:pt x="10790" y="476934"/>
                  </a:lnTo>
                  <a:lnTo>
                    <a:pt x="10790" y="475757"/>
                  </a:lnTo>
                  <a:lnTo>
                    <a:pt x="10768" y="474579"/>
                  </a:lnTo>
                  <a:lnTo>
                    <a:pt x="10731" y="473402"/>
                  </a:lnTo>
                  <a:lnTo>
                    <a:pt x="10687" y="472258"/>
                  </a:lnTo>
                  <a:lnTo>
                    <a:pt x="10620" y="471148"/>
                  </a:lnTo>
                  <a:lnTo>
                    <a:pt x="10546" y="470038"/>
                  </a:lnTo>
                  <a:lnTo>
                    <a:pt x="10465" y="468961"/>
                  </a:lnTo>
                  <a:lnTo>
                    <a:pt x="10369" y="467918"/>
                  </a:lnTo>
                  <a:lnTo>
                    <a:pt x="10258" y="466875"/>
                  </a:lnTo>
                  <a:lnTo>
                    <a:pt x="10140" y="465900"/>
                  </a:lnTo>
                  <a:lnTo>
                    <a:pt x="10007" y="464924"/>
                  </a:lnTo>
                  <a:lnTo>
                    <a:pt x="9867" y="463982"/>
                  </a:lnTo>
                  <a:lnTo>
                    <a:pt x="9719" y="463074"/>
                  </a:lnTo>
                  <a:lnTo>
                    <a:pt x="9556" y="462199"/>
                  </a:lnTo>
                  <a:lnTo>
                    <a:pt x="9386" y="461358"/>
                  </a:lnTo>
                  <a:lnTo>
                    <a:pt x="9209" y="460551"/>
                  </a:lnTo>
                  <a:lnTo>
                    <a:pt x="9017" y="459811"/>
                  </a:lnTo>
                  <a:lnTo>
                    <a:pt x="8824" y="459070"/>
                  </a:lnTo>
                  <a:lnTo>
                    <a:pt x="8618" y="458398"/>
                  </a:lnTo>
                  <a:lnTo>
                    <a:pt x="8411" y="457758"/>
                  </a:lnTo>
                  <a:lnTo>
                    <a:pt x="8189" y="457153"/>
                  </a:lnTo>
                  <a:lnTo>
                    <a:pt x="7960"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395" y="453822"/>
                  </a:lnTo>
                  <a:close/>
                  <a:moveTo>
                    <a:pt x="5114" y="567059"/>
                  </a:moveTo>
                  <a:lnTo>
                    <a:pt x="4841" y="567160"/>
                  </a:lnTo>
                  <a:lnTo>
                    <a:pt x="4568" y="567328"/>
                  </a:lnTo>
                  <a:lnTo>
                    <a:pt x="4294" y="567530"/>
                  </a:lnTo>
                  <a:lnTo>
                    <a:pt x="4035" y="567766"/>
                  </a:lnTo>
                  <a:lnTo>
                    <a:pt x="3777" y="568102"/>
                  </a:lnTo>
                  <a:lnTo>
                    <a:pt x="3526" y="568472"/>
                  </a:lnTo>
                  <a:lnTo>
                    <a:pt x="3274" y="568876"/>
                  </a:lnTo>
                  <a:lnTo>
                    <a:pt x="3038" y="569347"/>
                  </a:lnTo>
                  <a:lnTo>
                    <a:pt x="2801" y="569885"/>
                  </a:lnTo>
                  <a:lnTo>
                    <a:pt x="2580" y="570423"/>
                  </a:lnTo>
                  <a:lnTo>
                    <a:pt x="2358" y="571029"/>
                  </a:lnTo>
                  <a:lnTo>
                    <a:pt x="2151" y="571702"/>
                  </a:lnTo>
                  <a:lnTo>
                    <a:pt x="1944" y="572408"/>
                  </a:lnTo>
                  <a:lnTo>
                    <a:pt x="1752" y="573115"/>
                  </a:lnTo>
                  <a:lnTo>
                    <a:pt x="1560" y="573889"/>
                  </a:lnTo>
                  <a:lnTo>
                    <a:pt x="1382" y="574730"/>
                  </a:lnTo>
                  <a:lnTo>
                    <a:pt x="1220" y="575571"/>
                  </a:lnTo>
                  <a:lnTo>
                    <a:pt x="1057" y="576445"/>
                  </a:lnTo>
                  <a:lnTo>
                    <a:pt x="909" y="577354"/>
                  </a:lnTo>
                  <a:lnTo>
                    <a:pt x="769" y="578296"/>
                  </a:lnTo>
                  <a:lnTo>
                    <a:pt x="643" y="579271"/>
                  </a:lnTo>
                  <a:lnTo>
                    <a:pt x="525" y="580280"/>
                  </a:lnTo>
                  <a:lnTo>
                    <a:pt x="414" y="581323"/>
                  </a:lnTo>
                  <a:lnTo>
                    <a:pt x="318" y="582400"/>
                  </a:lnTo>
                  <a:lnTo>
                    <a:pt x="237" y="583476"/>
                  </a:lnTo>
                  <a:lnTo>
                    <a:pt x="163" y="584586"/>
                  </a:lnTo>
                  <a:lnTo>
                    <a:pt x="104" y="585697"/>
                  </a:lnTo>
                  <a:lnTo>
                    <a:pt x="59" y="586840"/>
                  </a:lnTo>
                  <a:lnTo>
                    <a:pt x="30" y="588018"/>
                  </a:lnTo>
                  <a:lnTo>
                    <a:pt x="8" y="589195"/>
                  </a:lnTo>
                  <a:lnTo>
                    <a:pt x="0" y="590373"/>
                  </a:lnTo>
                  <a:lnTo>
                    <a:pt x="8" y="591618"/>
                  </a:lnTo>
                  <a:lnTo>
                    <a:pt x="30" y="592795"/>
                  </a:lnTo>
                  <a:lnTo>
                    <a:pt x="59" y="593972"/>
                  </a:lnTo>
                  <a:lnTo>
                    <a:pt x="104" y="595150"/>
                  </a:lnTo>
                  <a:lnTo>
                    <a:pt x="163" y="596294"/>
                  </a:lnTo>
                  <a:lnTo>
                    <a:pt x="237" y="597404"/>
                  </a:lnTo>
                  <a:lnTo>
                    <a:pt x="318" y="598480"/>
                  </a:lnTo>
                  <a:lnTo>
                    <a:pt x="414" y="599557"/>
                  </a:lnTo>
                  <a:lnTo>
                    <a:pt x="525" y="600600"/>
                  </a:lnTo>
                  <a:lnTo>
                    <a:pt x="643" y="601609"/>
                  </a:lnTo>
                  <a:lnTo>
                    <a:pt x="769" y="602585"/>
                  </a:lnTo>
                  <a:lnTo>
                    <a:pt x="909" y="603527"/>
                  </a:lnTo>
                  <a:lnTo>
                    <a:pt x="1057" y="604435"/>
                  </a:lnTo>
                  <a:lnTo>
                    <a:pt x="1220" y="605310"/>
                  </a:lnTo>
                  <a:lnTo>
                    <a:pt x="1382" y="606151"/>
                  </a:lnTo>
                  <a:lnTo>
                    <a:pt x="1560" y="606958"/>
                  </a:lnTo>
                  <a:lnTo>
                    <a:pt x="1752" y="607732"/>
                  </a:lnTo>
                  <a:lnTo>
                    <a:pt x="1944" y="608472"/>
                  </a:lnTo>
                  <a:lnTo>
                    <a:pt x="2151" y="609145"/>
                  </a:lnTo>
                  <a:lnTo>
                    <a:pt x="2358" y="609784"/>
                  </a:lnTo>
                  <a:lnTo>
                    <a:pt x="2580" y="610389"/>
                  </a:lnTo>
                  <a:lnTo>
                    <a:pt x="2801" y="610961"/>
                  </a:lnTo>
                  <a:lnTo>
                    <a:pt x="3038" y="611466"/>
                  </a:lnTo>
                  <a:lnTo>
                    <a:pt x="3274" y="611937"/>
                  </a:lnTo>
                  <a:lnTo>
                    <a:pt x="3526" y="612341"/>
                  </a:lnTo>
                  <a:lnTo>
                    <a:pt x="3777" y="612711"/>
                  </a:lnTo>
                  <a:lnTo>
                    <a:pt x="4035" y="613013"/>
                  </a:lnTo>
                  <a:lnTo>
                    <a:pt x="4294" y="613249"/>
                  </a:lnTo>
                  <a:lnTo>
                    <a:pt x="4568" y="613451"/>
                  </a:lnTo>
                  <a:lnTo>
                    <a:pt x="4841" y="613619"/>
                  </a:lnTo>
                  <a:lnTo>
                    <a:pt x="5114" y="613686"/>
                  </a:lnTo>
                  <a:lnTo>
                    <a:pt x="5395"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0" y="610961"/>
                  </a:lnTo>
                  <a:lnTo>
                    <a:pt x="8189" y="610389"/>
                  </a:lnTo>
                  <a:lnTo>
                    <a:pt x="8411" y="609784"/>
                  </a:lnTo>
                  <a:lnTo>
                    <a:pt x="8618" y="609145"/>
                  </a:lnTo>
                  <a:lnTo>
                    <a:pt x="8824" y="608472"/>
                  </a:lnTo>
                  <a:lnTo>
                    <a:pt x="9017" y="607732"/>
                  </a:lnTo>
                  <a:lnTo>
                    <a:pt x="9209" y="606958"/>
                  </a:lnTo>
                  <a:lnTo>
                    <a:pt x="9386" y="606151"/>
                  </a:lnTo>
                  <a:lnTo>
                    <a:pt x="9556" y="605310"/>
                  </a:lnTo>
                  <a:lnTo>
                    <a:pt x="9719" y="604435"/>
                  </a:lnTo>
                  <a:lnTo>
                    <a:pt x="9867" y="603527"/>
                  </a:lnTo>
                  <a:lnTo>
                    <a:pt x="10007" y="602585"/>
                  </a:lnTo>
                  <a:lnTo>
                    <a:pt x="10140" y="601609"/>
                  </a:lnTo>
                  <a:lnTo>
                    <a:pt x="10258" y="600600"/>
                  </a:lnTo>
                  <a:lnTo>
                    <a:pt x="10369" y="599557"/>
                  </a:lnTo>
                  <a:lnTo>
                    <a:pt x="10465" y="598480"/>
                  </a:lnTo>
                  <a:lnTo>
                    <a:pt x="10546" y="597404"/>
                  </a:lnTo>
                  <a:lnTo>
                    <a:pt x="10620" y="596294"/>
                  </a:lnTo>
                  <a:lnTo>
                    <a:pt x="10687" y="595150"/>
                  </a:lnTo>
                  <a:lnTo>
                    <a:pt x="10731" y="593972"/>
                  </a:lnTo>
                  <a:lnTo>
                    <a:pt x="10768" y="592795"/>
                  </a:lnTo>
                  <a:lnTo>
                    <a:pt x="10790" y="591618"/>
                  </a:lnTo>
                  <a:lnTo>
                    <a:pt x="10790" y="590373"/>
                  </a:lnTo>
                  <a:lnTo>
                    <a:pt x="10790" y="589195"/>
                  </a:lnTo>
                  <a:lnTo>
                    <a:pt x="10768" y="588018"/>
                  </a:lnTo>
                  <a:lnTo>
                    <a:pt x="10731" y="586840"/>
                  </a:lnTo>
                  <a:lnTo>
                    <a:pt x="10687" y="585697"/>
                  </a:lnTo>
                  <a:lnTo>
                    <a:pt x="10620" y="584586"/>
                  </a:lnTo>
                  <a:lnTo>
                    <a:pt x="10546" y="583476"/>
                  </a:lnTo>
                  <a:lnTo>
                    <a:pt x="10465" y="582400"/>
                  </a:lnTo>
                  <a:lnTo>
                    <a:pt x="10369" y="581323"/>
                  </a:lnTo>
                  <a:lnTo>
                    <a:pt x="10258" y="580280"/>
                  </a:lnTo>
                  <a:lnTo>
                    <a:pt x="10140" y="579271"/>
                  </a:lnTo>
                  <a:lnTo>
                    <a:pt x="10007" y="578296"/>
                  </a:lnTo>
                  <a:lnTo>
                    <a:pt x="9867" y="577354"/>
                  </a:lnTo>
                  <a:lnTo>
                    <a:pt x="9719" y="576445"/>
                  </a:lnTo>
                  <a:lnTo>
                    <a:pt x="9556" y="575571"/>
                  </a:lnTo>
                  <a:lnTo>
                    <a:pt x="9386" y="574730"/>
                  </a:lnTo>
                  <a:lnTo>
                    <a:pt x="9209" y="573889"/>
                  </a:lnTo>
                  <a:lnTo>
                    <a:pt x="9017" y="573115"/>
                  </a:lnTo>
                  <a:lnTo>
                    <a:pt x="8824" y="572408"/>
                  </a:lnTo>
                  <a:lnTo>
                    <a:pt x="8618" y="571702"/>
                  </a:lnTo>
                  <a:lnTo>
                    <a:pt x="8411" y="571029"/>
                  </a:lnTo>
                  <a:lnTo>
                    <a:pt x="8189" y="570423"/>
                  </a:lnTo>
                  <a:lnTo>
                    <a:pt x="7960"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121" name="Shape 121"/>
        <p:cNvGrpSpPr/>
        <p:nvPr/>
      </p:nvGrpSpPr>
      <p:grpSpPr>
        <a:xfrm>
          <a:off x="0" y="0"/>
          <a:ext cx="0" cy="0"/>
          <a:chOff x="0" y="0"/>
          <a:chExt cx="0" cy="0"/>
        </a:xfrm>
      </p:grpSpPr>
      <p:sp>
        <p:nvSpPr>
          <p:cNvPr id="122" name="Google Shape;122;p9"/>
          <p:cNvSpPr txBox="1"/>
          <p:nvPr>
            <p:ph type="title"/>
          </p:nvPr>
        </p:nvSpPr>
        <p:spPr>
          <a:xfrm>
            <a:off x="2252100" y="1567688"/>
            <a:ext cx="46398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b="0" sz="36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23" name="Google Shape;123;p9"/>
          <p:cNvSpPr txBox="1"/>
          <p:nvPr>
            <p:ph idx="1" type="subTitle"/>
          </p:nvPr>
        </p:nvSpPr>
        <p:spPr>
          <a:xfrm>
            <a:off x="2252100" y="2862404"/>
            <a:ext cx="4639800" cy="937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a:solidFill>
                  <a:schemeClr val="lt1"/>
                </a:solidFill>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4" name="Google Shape;124;p9"/>
          <p:cNvSpPr/>
          <p:nvPr/>
        </p:nvSpPr>
        <p:spPr>
          <a:xfrm>
            <a:off x="551475" y="0"/>
            <a:ext cx="684600" cy="4031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9"/>
          <p:cNvSpPr/>
          <p:nvPr/>
        </p:nvSpPr>
        <p:spPr>
          <a:xfrm>
            <a:off x="8513225" y="4206000"/>
            <a:ext cx="684600" cy="937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 name="Google Shape;126;p9"/>
          <p:cNvGrpSpPr/>
          <p:nvPr/>
        </p:nvGrpSpPr>
        <p:grpSpPr>
          <a:xfrm>
            <a:off x="8334780" y="445036"/>
            <a:ext cx="178442" cy="405535"/>
            <a:chOff x="10402525" y="1504158"/>
            <a:chExt cx="326757" cy="742601"/>
          </a:xfrm>
        </p:grpSpPr>
        <p:sp>
          <p:nvSpPr>
            <p:cNvPr id="127" name="Google Shape;127;p9"/>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9"/>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9"/>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 name="Google Shape;130;p9"/>
          <p:cNvSpPr/>
          <p:nvPr/>
        </p:nvSpPr>
        <p:spPr>
          <a:xfrm>
            <a:off x="879400" y="3036675"/>
            <a:ext cx="54900" cy="1494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 name="Google Shape;131;p9"/>
          <p:cNvGrpSpPr/>
          <p:nvPr/>
        </p:nvGrpSpPr>
        <p:grpSpPr>
          <a:xfrm>
            <a:off x="1062190" y="795278"/>
            <a:ext cx="326769" cy="405540"/>
            <a:chOff x="11293225" y="1047749"/>
            <a:chExt cx="598150" cy="876085"/>
          </a:xfrm>
        </p:grpSpPr>
        <p:sp>
          <p:nvSpPr>
            <p:cNvPr id="132" name="Google Shape;132;p9"/>
            <p:cNvSpPr/>
            <p:nvPr/>
          </p:nvSpPr>
          <p:spPr>
            <a:xfrm>
              <a:off x="11293225" y="1047749"/>
              <a:ext cx="55595" cy="876085"/>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9"/>
            <p:cNvSpPr/>
            <p:nvPr/>
          </p:nvSpPr>
          <p:spPr>
            <a:xfrm>
              <a:off x="11428633" y="1047749"/>
              <a:ext cx="55637" cy="876085"/>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9"/>
            <p:cNvSpPr/>
            <p:nvPr/>
          </p:nvSpPr>
          <p:spPr>
            <a:xfrm>
              <a:off x="11564345" y="1047749"/>
              <a:ext cx="55637" cy="876085"/>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9"/>
            <p:cNvSpPr/>
            <p:nvPr/>
          </p:nvSpPr>
          <p:spPr>
            <a:xfrm>
              <a:off x="11700057" y="1047749"/>
              <a:ext cx="55642" cy="876085"/>
            </a:xfrm>
            <a:custGeom>
              <a:rect b="b" l="l" r="r" t="t"/>
              <a:pathLst>
                <a:path extrusionOk="0" h="613720" w="10799">
                  <a:moveTo>
                    <a:pt x="5396" y="0"/>
                  </a:moveTo>
                  <a:lnTo>
                    <a:pt x="5115" y="34"/>
                  </a:lnTo>
                  <a:lnTo>
                    <a:pt x="4842" y="135"/>
                  </a:lnTo>
                  <a:lnTo>
                    <a:pt x="4568" y="269"/>
                  </a:lnTo>
                  <a:lnTo>
                    <a:pt x="4295" y="471"/>
                  </a:lnTo>
                  <a:lnTo>
                    <a:pt x="4036" y="740"/>
                  </a:lnTo>
                  <a:lnTo>
                    <a:pt x="3777" y="1043"/>
                  </a:lnTo>
                  <a:lnTo>
                    <a:pt x="3526" y="1413"/>
                  </a:lnTo>
                  <a:lnTo>
                    <a:pt x="3275" y="1850"/>
                  </a:lnTo>
                  <a:lnTo>
                    <a:pt x="3038" y="2321"/>
                  </a:lnTo>
                  <a:lnTo>
                    <a:pt x="2802" y="2826"/>
                  </a:lnTo>
                  <a:lnTo>
                    <a:pt x="2580" y="3398"/>
                  </a:lnTo>
                  <a:lnTo>
                    <a:pt x="2359" y="4003"/>
                  </a:lnTo>
                  <a:lnTo>
                    <a:pt x="2152" y="4643"/>
                  </a:lnTo>
                  <a:lnTo>
                    <a:pt x="1945" y="5349"/>
                  </a:lnTo>
                  <a:lnTo>
                    <a:pt x="1752" y="6089"/>
                  </a:lnTo>
                  <a:lnTo>
                    <a:pt x="1568" y="6863"/>
                  </a:lnTo>
                  <a:lnTo>
                    <a:pt x="1390" y="7670"/>
                  </a:lnTo>
                  <a:lnTo>
                    <a:pt x="1220" y="8511"/>
                  </a:lnTo>
                  <a:lnTo>
                    <a:pt x="1058" y="9420"/>
                  </a:lnTo>
                  <a:lnTo>
                    <a:pt x="910" y="10328"/>
                  </a:lnTo>
                  <a:lnTo>
                    <a:pt x="770" y="11270"/>
                  </a:lnTo>
                  <a:lnTo>
                    <a:pt x="644" y="12245"/>
                  </a:lnTo>
                  <a:lnTo>
                    <a:pt x="526" y="13255"/>
                  </a:lnTo>
                  <a:lnTo>
                    <a:pt x="415" y="14298"/>
                  </a:lnTo>
                  <a:lnTo>
                    <a:pt x="326" y="15340"/>
                  </a:lnTo>
                  <a:lnTo>
                    <a:pt x="237" y="16417"/>
                  </a:lnTo>
                  <a:lnTo>
                    <a:pt x="171" y="17527"/>
                  </a:lnTo>
                  <a:lnTo>
                    <a:pt x="112" y="18671"/>
                  </a:lnTo>
                  <a:lnTo>
                    <a:pt x="60" y="19815"/>
                  </a:lnTo>
                  <a:lnTo>
                    <a:pt x="31" y="20959"/>
                  </a:lnTo>
                  <a:lnTo>
                    <a:pt x="8" y="22136"/>
                  </a:lnTo>
                  <a:lnTo>
                    <a:pt x="1" y="23347"/>
                  </a:lnTo>
                  <a:lnTo>
                    <a:pt x="8" y="24558"/>
                  </a:lnTo>
                  <a:lnTo>
                    <a:pt x="31" y="25736"/>
                  </a:lnTo>
                  <a:lnTo>
                    <a:pt x="60" y="26879"/>
                  </a:lnTo>
                  <a:lnTo>
                    <a:pt x="112" y="28023"/>
                  </a:lnTo>
                  <a:lnTo>
                    <a:pt x="171" y="29167"/>
                  </a:lnTo>
                  <a:lnTo>
                    <a:pt x="237" y="30277"/>
                  </a:lnTo>
                  <a:lnTo>
                    <a:pt x="326" y="31354"/>
                  </a:lnTo>
                  <a:lnTo>
                    <a:pt x="415" y="32397"/>
                  </a:lnTo>
                  <a:lnTo>
                    <a:pt x="526" y="33440"/>
                  </a:lnTo>
                  <a:lnTo>
                    <a:pt x="644" y="34449"/>
                  </a:lnTo>
                  <a:lnTo>
                    <a:pt x="770" y="35424"/>
                  </a:lnTo>
                  <a:lnTo>
                    <a:pt x="910" y="36366"/>
                  </a:lnTo>
                  <a:lnTo>
                    <a:pt x="1058" y="37275"/>
                  </a:lnTo>
                  <a:lnTo>
                    <a:pt x="1220" y="38183"/>
                  </a:lnTo>
                  <a:lnTo>
                    <a:pt x="1390" y="39024"/>
                  </a:lnTo>
                  <a:lnTo>
                    <a:pt x="1568" y="39831"/>
                  </a:lnTo>
                  <a:lnTo>
                    <a:pt x="1752" y="40605"/>
                  </a:lnTo>
                  <a:lnTo>
                    <a:pt x="1945" y="41345"/>
                  </a:lnTo>
                  <a:lnTo>
                    <a:pt x="2152" y="42052"/>
                  </a:lnTo>
                  <a:lnTo>
                    <a:pt x="2359" y="42691"/>
                  </a:lnTo>
                  <a:lnTo>
                    <a:pt x="2580" y="43296"/>
                  </a:lnTo>
                  <a:lnTo>
                    <a:pt x="2802" y="43868"/>
                  </a:lnTo>
                  <a:lnTo>
                    <a:pt x="3038" y="44373"/>
                  </a:lnTo>
                  <a:lnTo>
                    <a:pt x="3275" y="44844"/>
                  </a:lnTo>
                  <a:lnTo>
                    <a:pt x="3526" y="45281"/>
                  </a:lnTo>
                  <a:lnTo>
                    <a:pt x="3777" y="45651"/>
                  </a:lnTo>
                  <a:lnTo>
                    <a:pt x="4036" y="45954"/>
                  </a:lnTo>
                  <a:lnTo>
                    <a:pt x="4295" y="46223"/>
                  </a:lnTo>
                  <a:lnTo>
                    <a:pt x="4568" y="46425"/>
                  </a:lnTo>
                  <a:lnTo>
                    <a:pt x="4842" y="46560"/>
                  </a:lnTo>
                  <a:lnTo>
                    <a:pt x="5115" y="46661"/>
                  </a:lnTo>
                  <a:lnTo>
                    <a:pt x="5396" y="46694"/>
                  </a:lnTo>
                  <a:lnTo>
                    <a:pt x="5677" y="46661"/>
                  </a:lnTo>
                  <a:lnTo>
                    <a:pt x="5950" y="46560"/>
                  </a:lnTo>
                  <a:lnTo>
                    <a:pt x="6216" y="46425"/>
                  </a:lnTo>
                  <a:lnTo>
                    <a:pt x="6482" y="46223"/>
                  </a:lnTo>
                  <a:lnTo>
                    <a:pt x="6741" y="45954"/>
                  </a:lnTo>
                  <a:lnTo>
                    <a:pt x="7000" y="45651"/>
                  </a:lnTo>
                  <a:lnTo>
                    <a:pt x="7251" y="45281"/>
                  </a:lnTo>
                  <a:lnTo>
                    <a:pt x="7495" y="44844"/>
                  </a:lnTo>
                  <a:lnTo>
                    <a:pt x="7731" y="44373"/>
                  </a:lnTo>
                  <a:lnTo>
                    <a:pt x="7968" y="43868"/>
                  </a:lnTo>
                  <a:lnTo>
                    <a:pt x="8190" y="43296"/>
                  </a:lnTo>
                  <a:lnTo>
                    <a:pt x="8411" y="42691"/>
                  </a:lnTo>
                  <a:lnTo>
                    <a:pt x="8618" y="42052"/>
                  </a:lnTo>
                  <a:lnTo>
                    <a:pt x="8825" y="41345"/>
                  </a:lnTo>
                  <a:lnTo>
                    <a:pt x="9025" y="40605"/>
                  </a:lnTo>
                  <a:lnTo>
                    <a:pt x="9209" y="39831"/>
                  </a:lnTo>
                  <a:lnTo>
                    <a:pt x="9387" y="39024"/>
                  </a:lnTo>
                  <a:lnTo>
                    <a:pt x="9557" y="38183"/>
                  </a:lnTo>
                  <a:lnTo>
                    <a:pt x="9719" y="37275"/>
                  </a:lnTo>
                  <a:lnTo>
                    <a:pt x="9867" y="36366"/>
                  </a:lnTo>
                  <a:lnTo>
                    <a:pt x="10008" y="35424"/>
                  </a:lnTo>
                  <a:lnTo>
                    <a:pt x="10141" y="34449"/>
                  </a:lnTo>
                  <a:lnTo>
                    <a:pt x="10259" y="33440"/>
                  </a:lnTo>
                  <a:lnTo>
                    <a:pt x="10370" y="32397"/>
                  </a:lnTo>
                  <a:lnTo>
                    <a:pt x="10466" y="31354"/>
                  </a:lnTo>
                  <a:lnTo>
                    <a:pt x="10554" y="30277"/>
                  </a:lnTo>
                  <a:lnTo>
                    <a:pt x="10621" y="29167"/>
                  </a:lnTo>
                  <a:lnTo>
                    <a:pt x="10687" y="28023"/>
                  </a:lnTo>
                  <a:lnTo>
                    <a:pt x="10732" y="26879"/>
                  </a:lnTo>
                  <a:lnTo>
                    <a:pt x="10769" y="25736"/>
                  </a:lnTo>
                  <a:lnTo>
                    <a:pt x="10791" y="24558"/>
                  </a:lnTo>
                  <a:lnTo>
                    <a:pt x="10798" y="23347"/>
                  </a:lnTo>
                  <a:lnTo>
                    <a:pt x="10791" y="22136"/>
                  </a:lnTo>
                  <a:lnTo>
                    <a:pt x="10769" y="20959"/>
                  </a:lnTo>
                  <a:lnTo>
                    <a:pt x="10732" y="19815"/>
                  </a:lnTo>
                  <a:lnTo>
                    <a:pt x="10687" y="18671"/>
                  </a:lnTo>
                  <a:lnTo>
                    <a:pt x="10621" y="17527"/>
                  </a:lnTo>
                  <a:lnTo>
                    <a:pt x="10554" y="16417"/>
                  </a:lnTo>
                  <a:lnTo>
                    <a:pt x="10466" y="15340"/>
                  </a:lnTo>
                  <a:lnTo>
                    <a:pt x="10370" y="14298"/>
                  </a:lnTo>
                  <a:lnTo>
                    <a:pt x="10259" y="13255"/>
                  </a:lnTo>
                  <a:lnTo>
                    <a:pt x="10141" y="12245"/>
                  </a:lnTo>
                  <a:lnTo>
                    <a:pt x="10008" y="11270"/>
                  </a:lnTo>
                  <a:lnTo>
                    <a:pt x="9867" y="10328"/>
                  </a:lnTo>
                  <a:lnTo>
                    <a:pt x="9719" y="9420"/>
                  </a:lnTo>
                  <a:lnTo>
                    <a:pt x="9557" y="8511"/>
                  </a:lnTo>
                  <a:lnTo>
                    <a:pt x="9387" y="7670"/>
                  </a:lnTo>
                  <a:lnTo>
                    <a:pt x="9209" y="6863"/>
                  </a:lnTo>
                  <a:lnTo>
                    <a:pt x="9025" y="6089"/>
                  </a:lnTo>
                  <a:lnTo>
                    <a:pt x="8825" y="5349"/>
                  </a:lnTo>
                  <a:lnTo>
                    <a:pt x="8618" y="4643"/>
                  </a:lnTo>
                  <a:lnTo>
                    <a:pt x="8411" y="4003"/>
                  </a:lnTo>
                  <a:lnTo>
                    <a:pt x="8190" y="3398"/>
                  </a:lnTo>
                  <a:lnTo>
                    <a:pt x="7968" y="2826"/>
                  </a:lnTo>
                  <a:lnTo>
                    <a:pt x="7731" y="2321"/>
                  </a:lnTo>
                  <a:lnTo>
                    <a:pt x="7495" y="1850"/>
                  </a:lnTo>
                  <a:lnTo>
                    <a:pt x="7251" y="1413"/>
                  </a:lnTo>
                  <a:lnTo>
                    <a:pt x="7000" y="1043"/>
                  </a:lnTo>
                  <a:lnTo>
                    <a:pt x="6741" y="740"/>
                  </a:lnTo>
                  <a:lnTo>
                    <a:pt x="6482" y="471"/>
                  </a:lnTo>
                  <a:lnTo>
                    <a:pt x="6216" y="269"/>
                  </a:lnTo>
                  <a:lnTo>
                    <a:pt x="5950" y="135"/>
                  </a:lnTo>
                  <a:lnTo>
                    <a:pt x="5677" y="34"/>
                  </a:lnTo>
                  <a:lnTo>
                    <a:pt x="5396" y="0"/>
                  </a:lnTo>
                  <a:close/>
                  <a:moveTo>
                    <a:pt x="5396" y="113472"/>
                  </a:moveTo>
                  <a:lnTo>
                    <a:pt x="5115" y="113506"/>
                  </a:lnTo>
                  <a:lnTo>
                    <a:pt x="4842" y="113573"/>
                  </a:lnTo>
                  <a:lnTo>
                    <a:pt x="4568" y="113742"/>
                  </a:lnTo>
                  <a:lnTo>
                    <a:pt x="4295" y="113943"/>
                  </a:lnTo>
                  <a:lnTo>
                    <a:pt x="4036" y="114213"/>
                  </a:lnTo>
                  <a:lnTo>
                    <a:pt x="3777" y="114515"/>
                  </a:lnTo>
                  <a:lnTo>
                    <a:pt x="3526" y="114885"/>
                  </a:lnTo>
                  <a:lnTo>
                    <a:pt x="3275" y="115323"/>
                  </a:lnTo>
                  <a:lnTo>
                    <a:pt x="3038" y="115794"/>
                  </a:lnTo>
                  <a:lnTo>
                    <a:pt x="2802" y="116298"/>
                  </a:lnTo>
                  <a:lnTo>
                    <a:pt x="2580" y="116870"/>
                  </a:lnTo>
                  <a:lnTo>
                    <a:pt x="2359" y="117476"/>
                  </a:lnTo>
                  <a:lnTo>
                    <a:pt x="2152" y="118115"/>
                  </a:lnTo>
                  <a:lnTo>
                    <a:pt x="1945" y="118821"/>
                  </a:lnTo>
                  <a:lnTo>
                    <a:pt x="1752" y="119562"/>
                  </a:lnTo>
                  <a:lnTo>
                    <a:pt x="1568" y="120335"/>
                  </a:lnTo>
                  <a:lnTo>
                    <a:pt x="1390" y="121143"/>
                  </a:lnTo>
                  <a:lnTo>
                    <a:pt x="1220" y="121984"/>
                  </a:lnTo>
                  <a:lnTo>
                    <a:pt x="1058" y="122858"/>
                  </a:lnTo>
                  <a:lnTo>
                    <a:pt x="910" y="123800"/>
                  </a:lnTo>
                  <a:lnTo>
                    <a:pt x="770" y="124742"/>
                  </a:lnTo>
                  <a:lnTo>
                    <a:pt x="644" y="125718"/>
                  </a:lnTo>
                  <a:lnTo>
                    <a:pt x="526" y="126727"/>
                  </a:lnTo>
                  <a:lnTo>
                    <a:pt x="415" y="127736"/>
                  </a:lnTo>
                  <a:lnTo>
                    <a:pt x="326" y="128813"/>
                  </a:lnTo>
                  <a:lnTo>
                    <a:pt x="237" y="129889"/>
                  </a:lnTo>
                  <a:lnTo>
                    <a:pt x="171" y="131000"/>
                  </a:lnTo>
                  <a:lnTo>
                    <a:pt x="112" y="132110"/>
                  </a:lnTo>
                  <a:lnTo>
                    <a:pt x="60" y="133254"/>
                  </a:lnTo>
                  <a:lnTo>
                    <a:pt x="31" y="134431"/>
                  </a:lnTo>
                  <a:lnTo>
                    <a:pt x="8" y="135608"/>
                  </a:lnTo>
                  <a:lnTo>
                    <a:pt x="1" y="136820"/>
                  </a:lnTo>
                  <a:lnTo>
                    <a:pt x="8" y="137997"/>
                  </a:lnTo>
                  <a:lnTo>
                    <a:pt x="31" y="139174"/>
                  </a:lnTo>
                  <a:lnTo>
                    <a:pt x="60" y="140352"/>
                  </a:lnTo>
                  <a:lnTo>
                    <a:pt x="112" y="141496"/>
                  </a:lnTo>
                  <a:lnTo>
                    <a:pt x="171" y="142640"/>
                  </a:lnTo>
                  <a:lnTo>
                    <a:pt x="237" y="143716"/>
                  </a:lnTo>
                  <a:lnTo>
                    <a:pt x="326" y="144826"/>
                  </a:lnTo>
                  <a:lnTo>
                    <a:pt x="415" y="145869"/>
                  </a:lnTo>
                  <a:lnTo>
                    <a:pt x="526" y="146912"/>
                  </a:lnTo>
                  <a:lnTo>
                    <a:pt x="644" y="147921"/>
                  </a:lnTo>
                  <a:lnTo>
                    <a:pt x="770" y="148897"/>
                  </a:lnTo>
                  <a:lnTo>
                    <a:pt x="910" y="149839"/>
                  </a:lnTo>
                  <a:lnTo>
                    <a:pt x="1058" y="150747"/>
                  </a:lnTo>
                  <a:lnTo>
                    <a:pt x="1220" y="151622"/>
                  </a:lnTo>
                  <a:lnTo>
                    <a:pt x="1390" y="152496"/>
                  </a:lnTo>
                  <a:lnTo>
                    <a:pt x="1568" y="153304"/>
                  </a:lnTo>
                  <a:lnTo>
                    <a:pt x="1752" y="154078"/>
                  </a:lnTo>
                  <a:lnTo>
                    <a:pt x="1945" y="154818"/>
                  </a:lnTo>
                  <a:lnTo>
                    <a:pt x="2152" y="155491"/>
                  </a:lnTo>
                  <a:lnTo>
                    <a:pt x="2359" y="156163"/>
                  </a:lnTo>
                  <a:lnTo>
                    <a:pt x="2580" y="156769"/>
                  </a:lnTo>
                  <a:lnTo>
                    <a:pt x="2802" y="157341"/>
                  </a:lnTo>
                  <a:lnTo>
                    <a:pt x="3038" y="157845"/>
                  </a:lnTo>
                  <a:lnTo>
                    <a:pt x="3275" y="158316"/>
                  </a:lnTo>
                  <a:lnTo>
                    <a:pt x="3526" y="158720"/>
                  </a:lnTo>
                  <a:lnTo>
                    <a:pt x="3777" y="159090"/>
                  </a:lnTo>
                  <a:lnTo>
                    <a:pt x="4036" y="159427"/>
                  </a:lnTo>
                  <a:lnTo>
                    <a:pt x="4295" y="159696"/>
                  </a:lnTo>
                  <a:lnTo>
                    <a:pt x="4568" y="159898"/>
                  </a:lnTo>
                  <a:lnTo>
                    <a:pt x="4842" y="160032"/>
                  </a:lnTo>
                  <a:lnTo>
                    <a:pt x="5115" y="160133"/>
                  </a:lnTo>
                  <a:lnTo>
                    <a:pt x="5396" y="160167"/>
                  </a:lnTo>
                  <a:lnTo>
                    <a:pt x="5677" y="160133"/>
                  </a:lnTo>
                  <a:lnTo>
                    <a:pt x="5950" y="160032"/>
                  </a:lnTo>
                  <a:lnTo>
                    <a:pt x="6216" y="159898"/>
                  </a:lnTo>
                  <a:lnTo>
                    <a:pt x="6482" y="159696"/>
                  </a:lnTo>
                  <a:lnTo>
                    <a:pt x="6741" y="159427"/>
                  </a:lnTo>
                  <a:lnTo>
                    <a:pt x="7000" y="159090"/>
                  </a:lnTo>
                  <a:lnTo>
                    <a:pt x="7251" y="158720"/>
                  </a:lnTo>
                  <a:lnTo>
                    <a:pt x="7495" y="158316"/>
                  </a:lnTo>
                  <a:lnTo>
                    <a:pt x="7731" y="157845"/>
                  </a:lnTo>
                  <a:lnTo>
                    <a:pt x="7968" y="157341"/>
                  </a:lnTo>
                  <a:lnTo>
                    <a:pt x="8190" y="156769"/>
                  </a:lnTo>
                  <a:lnTo>
                    <a:pt x="8411" y="156163"/>
                  </a:lnTo>
                  <a:lnTo>
                    <a:pt x="8618" y="155491"/>
                  </a:lnTo>
                  <a:lnTo>
                    <a:pt x="8825" y="154818"/>
                  </a:lnTo>
                  <a:lnTo>
                    <a:pt x="9025" y="154078"/>
                  </a:lnTo>
                  <a:lnTo>
                    <a:pt x="9209" y="153304"/>
                  </a:lnTo>
                  <a:lnTo>
                    <a:pt x="9387" y="152496"/>
                  </a:lnTo>
                  <a:lnTo>
                    <a:pt x="9557" y="151622"/>
                  </a:lnTo>
                  <a:lnTo>
                    <a:pt x="9719" y="150747"/>
                  </a:lnTo>
                  <a:lnTo>
                    <a:pt x="9867" y="149839"/>
                  </a:lnTo>
                  <a:lnTo>
                    <a:pt x="10008" y="148897"/>
                  </a:lnTo>
                  <a:lnTo>
                    <a:pt x="10141" y="147921"/>
                  </a:lnTo>
                  <a:lnTo>
                    <a:pt x="10259" y="146912"/>
                  </a:lnTo>
                  <a:lnTo>
                    <a:pt x="10370" y="145869"/>
                  </a:lnTo>
                  <a:lnTo>
                    <a:pt x="10466" y="144826"/>
                  </a:lnTo>
                  <a:lnTo>
                    <a:pt x="10554" y="143716"/>
                  </a:lnTo>
                  <a:lnTo>
                    <a:pt x="10621" y="142640"/>
                  </a:lnTo>
                  <a:lnTo>
                    <a:pt x="10687" y="141496"/>
                  </a:lnTo>
                  <a:lnTo>
                    <a:pt x="10732" y="140352"/>
                  </a:lnTo>
                  <a:lnTo>
                    <a:pt x="10769" y="139174"/>
                  </a:lnTo>
                  <a:lnTo>
                    <a:pt x="10791" y="137997"/>
                  </a:lnTo>
                  <a:lnTo>
                    <a:pt x="10798" y="136820"/>
                  </a:lnTo>
                  <a:lnTo>
                    <a:pt x="10791" y="135608"/>
                  </a:lnTo>
                  <a:lnTo>
                    <a:pt x="10769" y="134431"/>
                  </a:lnTo>
                  <a:lnTo>
                    <a:pt x="10732" y="133254"/>
                  </a:lnTo>
                  <a:lnTo>
                    <a:pt x="10687" y="132110"/>
                  </a:lnTo>
                  <a:lnTo>
                    <a:pt x="10621" y="131000"/>
                  </a:lnTo>
                  <a:lnTo>
                    <a:pt x="10554" y="129889"/>
                  </a:lnTo>
                  <a:lnTo>
                    <a:pt x="10466" y="128813"/>
                  </a:lnTo>
                  <a:lnTo>
                    <a:pt x="10370" y="127736"/>
                  </a:lnTo>
                  <a:lnTo>
                    <a:pt x="10259" y="126727"/>
                  </a:lnTo>
                  <a:lnTo>
                    <a:pt x="10141" y="125718"/>
                  </a:lnTo>
                  <a:lnTo>
                    <a:pt x="10008" y="124742"/>
                  </a:lnTo>
                  <a:lnTo>
                    <a:pt x="9867" y="123800"/>
                  </a:lnTo>
                  <a:lnTo>
                    <a:pt x="9719" y="122858"/>
                  </a:lnTo>
                  <a:lnTo>
                    <a:pt x="9557" y="121984"/>
                  </a:lnTo>
                  <a:lnTo>
                    <a:pt x="9387" y="121143"/>
                  </a:lnTo>
                  <a:lnTo>
                    <a:pt x="9209" y="120335"/>
                  </a:lnTo>
                  <a:lnTo>
                    <a:pt x="9025" y="119562"/>
                  </a:lnTo>
                  <a:lnTo>
                    <a:pt x="8825" y="118821"/>
                  </a:lnTo>
                  <a:lnTo>
                    <a:pt x="8618" y="118115"/>
                  </a:lnTo>
                  <a:lnTo>
                    <a:pt x="8411" y="117476"/>
                  </a:lnTo>
                  <a:lnTo>
                    <a:pt x="8190" y="116870"/>
                  </a:lnTo>
                  <a:lnTo>
                    <a:pt x="7968" y="116298"/>
                  </a:lnTo>
                  <a:lnTo>
                    <a:pt x="7731" y="115794"/>
                  </a:lnTo>
                  <a:lnTo>
                    <a:pt x="7495" y="115323"/>
                  </a:lnTo>
                  <a:lnTo>
                    <a:pt x="7251" y="114885"/>
                  </a:lnTo>
                  <a:lnTo>
                    <a:pt x="7000" y="114515"/>
                  </a:lnTo>
                  <a:lnTo>
                    <a:pt x="6741" y="114213"/>
                  </a:lnTo>
                  <a:lnTo>
                    <a:pt x="6482" y="113943"/>
                  </a:lnTo>
                  <a:lnTo>
                    <a:pt x="6216" y="113742"/>
                  </a:lnTo>
                  <a:lnTo>
                    <a:pt x="5950" y="113573"/>
                  </a:lnTo>
                  <a:lnTo>
                    <a:pt x="5677" y="113506"/>
                  </a:lnTo>
                  <a:lnTo>
                    <a:pt x="5396" y="113472"/>
                  </a:lnTo>
                  <a:close/>
                  <a:moveTo>
                    <a:pt x="5115" y="226945"/>
                  </a:moveTo>
                  <a:lnTo>
                    <a:pt x="4842" y="227046"/>
                  </a:lnTo>
                  <a:lnTo>
                    <a:pt x="4568" y="227214"/>
                  </a:lnTo>
                  <a:lnTo>
                    <a:pt x="4295" y="227416"/>
                  </a:lnTo>
                  <a:lnTo>
                    <a:pt x="4036" y="227651"/>
                  </a:lnTo>
                  <a:lnTo>
                    <a:pt x="3777" y="227988"/>
                  </a:lnTo>
                  <a:lnTo>
                    <a:pt x="3526" y="228358"/>
                  </a:lnTo>
                  <a:lnTo>
                    <a:pt x="3275" y="228761"/>
                  </a:lnTo>
                  <a:lnTo>
                    <a:pt x="3038" y="229232"/>
                  </a:lnTo>
                  <a:lnTo>
                    <a:pt x="2802" y="229771"/>
                  </a:lnTo>
                  <a:lnTo>
                    <a:pt x="2580" y="230309"/>
                  </a:lnTo>
                  <a:lnTo>
                    <a:pt x="2359" y="230915"/>
                  </a:lnTo>
                  <a:lnTo>
                    <a:pt x="2152" y="231587"/>
                  </a:lnTo>
                  <a:lnTo>
                    <a:pt x="1945" y="232260"/>
                  </a:lnTo>
                  <a:lnTo>
                    <a:pt x="1752" y="233000"/>
                  </a:lnTo>
                  <a:lnTo>
                    <a:pt x="1568" y="233774"/>
                  </a:lnTo>
                  <a:lnTo>
                    <a:pt x="1390" y="234581"/>
                  </a:lnTo>
                  <a:lnTo>
                    <a:pt x="1220" y="235422"/>
                  </a:lnTo>
                  <a:lnTo>
                    <a:pt x="1058" y="236331"/>
                  </a:lnTo>
                  <a:lnTo>
                    <a:pt x="910" y="237239"/>
                  </a:lnTo>
                  <a:lnTo>
                    <a:pt x="770" y="238181"/>
                  </a:lnTo>
                  <a:lnTo>
                    <a:pt x="644" y="239157"/>
                  </a:lnTo>
                  <a:lnTo>
                    <a:pt x="526" y="240166"/>
                  </a:lnTo>
                  <a:lnTo>
                    <a:pt x="415" y="241209"/>
                  </a:lnTo>
                  <a:lnTo>
                    <a:pt x="326" y="242252"/>
                  </a:lnTo>
                  <a:lnTo>
                    <a:pt x="237" y="243328"/>
                  </a:lnTo>
                  <a:lnTo>
                    <a:pt x="171" y="244438"/>
                  </a:lnTo>
                  <a:lnTo>
                    <a:pt x="112" y="245582"/>
                  </a:lnTo>
                  <a:lnTo>
                    <a:pt x="60" y="246726"/>
                  </a:lnTo>
                  <a:lnTo>
                    <a:pt x="31" y="247903"/>
                  </a:lnTo>
                  <a:lnTo>
                    <a:pt x="8" y="249081"/>
                  </a:lnTo>
                  <a:lnTo>
                    <a:pt x="1" y="250258"/>
                  </a:lnTo>
                  <a:lnTo>
                    <a:pt x="8" y="251469"/>
                  </a:lnTo>
                  <a:lnTo>
                    <a:pt x="31" y="252647"/>
                  </a:lnTo>
                  <a:lnTo>
                    <a:pt x="60" y="253824"/>
                  </a:lnTo>
                  <a:lnTo>
                    <a:pt x="112" y="254968"/>
                  </a:lnTo>
                  <a:lnTo>
                    <a:pt x="171" y="256078"/>
                  </a:lnTo>
                  <a:lnTo>
                    <a:pt x="237" y="257188"/>
                  </a:lnTo>
                  <a:lnTo>
                    <a:pt x="326" y="258265"/>
                  </a:lnTo>
                  <a:lnTo>
                    <a:pt x="415" y="259341"/>
                  </a:lnTo>
                  <a:lnTo>
                    <a:pt x="526" y="260384"/>
                  </a:lnTo>
                  <a:lnTo>
                    <a:pt x="644" y="261360"/>
                  </a:lnTo>
                  <a:lnTo>
                    <a:pt x="770" y="262336"/>
                  </a:lnTo>
                  <a:lnTo>
                    <a:pt x="910" y="263311"/>
                  </a:lnTo>
                  <a:lnTo>
                    <a:pt x="1058" y="264220"/>
                  </a:lnTo>
                  <a:lnTo>
                    <a:pt x="1220" y="265094"/>
                  </a:lnTo>
                  <a:lnTo>
                    <a:pt x="1390" y="265935"/>
                  </a:lnTo>
                  <a:lnTo>
                    <a:pt x="1568" y="266743"/>
                  </a:lnTo>
                  <a:lnTo>
                    <a:pt x="1752" y="267516"/>
                  </a:lnTo>
                  <a:lnTo>
                    <a:pt x="1945" y="268256"/>
                  </a:lnTo>
                  <a:lnTo>
                    <a:pt x="2152" y="268963"/>
                  </a:lnTo>
                  <a:lnTo>
                    <a:pt x="2359" y="269602"/>
                  </a:lnTo>
                  <a:lnTo>
                    <a:pt x="2580" y="270208"/>
                  </a:lnTo>
                  <a:lnTo>
                    <a:pt x="2802" y="270780"/>
                  </a:lnTo>
                  <a:lnTo>
                    <a:pt x="3038" y="271318"/>
                  </a:lnTo>
                  <a:lnTo>
                    <a:pt x="3275" y="271789"/>
                  </a:lnTo>
                  <a:lnTo>
                    <a:pt x="3526" y="272193"/>
                  </a:lnTo>
                  <a:lnTo>
                    <a:pt x="3777" y="272563"/>
                  </a:lnTo>
                  <a:lnTo>
                    <a:pt x="4036" y="272865"/>
                  </a:lnTo>
                  <a:lnTo>
                    <a:pt x="4295" y="273134"/>
                  </a:lnTo>
                  <a:lnTo>
                    <a:pt x="4568" y="273336"/>
                  </a:lnTo>
                  <a:lnTo>
                    <a:pt x="4842" y="273505"/>
                  </a:lnTo>
                  <a:lnTo>
                    <a:pt x="5115" y="273572"/>
                  </a:lnTo>
                  <a:lnTo>
                    <a:pt x="5396" y="273605"/>
                  </a:lnTo>
                  <a:lnTo>
                    <a:pt x="5677" y="273572"/>
                  </a:lnTo>
                  <a:lnTo>
                    <a:pt x="5950" y="273505"/>
                  </a:lnTo>
                  <a:lnTo>
                    <a:pt x="6216" y="273336"/>
                  </a:lnTo>
                  <a:lnTo>
                    <a:pt x="6482" y="273134"/>
                  </a:lnTo>
                  <a:lnTo>
                    <a:pt x="6741" y="272865"/>
                  </a:lnTo>
                  <a:lnTo>
                    <a:pt x="7000" y="272563"/>
                  </a:lnTo>
                  <a:lnTo>
                    <a:pt x="7251" y="272193"/>
                  </a:lnTo>
                  <a:lnTo>
                    <a:pt x="7495" y="271789"/>
                  </a:lnTo>
                  <a:lnTo>
                    <a:pt x="7731" y="271318"/>
                  </a:lnTo>
                  <a:lnTo>
                    <a:pt x="7968" y="270780"/>
                  </a:lnTo>
                  <a:lnTo>
                    <a:pt x="8190" y="270208"/>
                  </a:lnTo>
                  <a:lnTo>
                    <a:pt x="8411" y="269602"/>
                  </a:lnTo>
                  <a:lnTo>
                    <a:pt x="8618" y="268963"/>
                  </a:lnTo>
                  <a:lnTo>
                    <a:pt x="8825" y="268256"/>
                  </a:lnTo>
                  <a:lnTo>
                    <a:pt x="9025" y="267516"/>
                  </a:lnTo>
                  <a:lnTo>
                    <a:pt x="9209" y="266743"/>
                  </a:lnTo>
                  <a:lnTo>
                    <a:pt x="9387" y="265935"/>
                  </a:lnTo>
                  <a:lnTo>
                    <a:pt x="9557" y="265094"/>
                  </a:lnTo>
                  <a:lnTo>
                    <a:pt x="9719" y="264220"/>
                  </a:lnTo>
                  <a:lnTo>
                    <a:pt x="9867" y="263311"/>
                  </a:lnTo>
                  <a:lnTo>
                    <a:pt x="10008" y="262336"/>
                  </a:lnTo>
                  <a:lnTo>
                    <a:pt x="10141" y="261360"/>
                  </a:lnTo>
                  <a:lnTo>
                    <a:pt x="10259" y="260384"/>
                  </a:lnTo>
                  <a:lnTo>
                    <a:pt x="10370" y="259341"/>
                  </a:lnTo>
                  <a:lnTo>
                    <a:pt x="10466" y="258265"/>
                  </a:lnTo>
                  <a:lnTo>
                    <a:pt x="10554" y="257188"/>
                  </a:lnTo>
                  <a:lnTo>
                    <a:pt x="10621" y="256078"/>
                  </a:lnTo>
                  <a:lnTo>
                    <a:pt x="10687" y="254968"/>
                  </a:lnTo>
                  <a:lnTo>
                    <a:pt x="10732" y="253824"/>
                  </a:lnTo>
                  <a:lnTo>
                    <a:pt x="10769" y="252647"/>
                  </a:lnTo>
                  <a:lnTo>
                    <a:pt x="10791" y="251469"/>
                  </a:lnTo>
                  <a:lnTo>
                    <a:pt x="10798" y="250258"/>
                  </a:lnTo>
                  <a:lnTo>
                    <a:pt x="10791" y="249081"/>
                  </a:lnTo>
                  <a:lnTo>
                    <a:pt x="10769" y="247903"/>
                  </a:lnTo>
                  <a:lnTo>
                    <a:pt x="10732" y="246726"/>
                  </a:lnTo>
                  <a:lnTo>
                    <a:pt x="10687" y="245582"/>
                  </a:lnTo>
                  <a:lnTo>
                    <a:pt x="10621" y="244438"/>
                  </a:lnTo>
                  <a:lnTo>
                    <a:pt x="10554" y="243328"/>
                  </a:lnTo>
                  <a:lnTo>
                    <a:pt x="10466" y="242252"/>
                  </a:lnTo>
                  <a:lnTo>
                    <a:pt x="10370" y="241209"/>
                  </a:lnTo>
                  <a:lnTo>
                    <a:pt x="10259" y="240166"/>
                  </a:lnTo>
                  <a:lnTo>
                    <a:pt x="10141" y="239157"/>
                  </a:lnTo>
                  <a:lnTo>
                    <a:pt x="10008" y="238181"/>
                  </a:lnTo>
                  <a:lnTo>
                    <a:pt x="9867" y="237239"/>
                  </a:lnTo>
                  <a:lnTo>
                    <a:pt x="9719" y="236331"/>
                  </a:lnTo>
                  <a:lnTo>
                    <a:pt x="9557" y="235422"/>
                  </a:lnTo>
                  <a:lnTo>
                    <a:pt x="9387" y="234581"/>
                  </a:lnTo>
                  <a:lnTo>
                    <a:pt x="9209" y="233774"/>
                  </a:lnTo>
                  <a:lnTo>
                    <a:pt x="9025" y="233000"/>
                  </a:lnTo>
                  <a:lnTo>
                    <a:pt x="8825" y="232260"/>
                  </a:lnTo>
                  <a:lnTo>
                    <a:pt x="8618" y="231587"/>
                  </a:lnTo>
                  <a:lnTo>
                    <a:pt x="8411" y="230915"/>
                  </a:lnTo>
                  <a:lnTo>
                    <a:pt x="8190" y="230309"/>
                  </a:lnTo>
                  <a:lnTo>
                    <a:pt x="7968" y="229771"/>
                  </a:lnTo>
                  <a:lnTo>
                    <a:pt x="7731" y="229232"/>
                  </a:lnTo>
                  <a:lnTo>
                    <a:pt x="7495" y="228761"/>
                  </a:lnTo>
                  <a:lnTo>
                    <a:pt x="7251" y="228358"/>
                  </a:lnTo>
                  <a:lnTo>
                    <a:pt x="7000" y="227988"/>
                  </a:lnTo>
                  <a:lnTo>
                    <a:pt x="6741" y="227651"/>
                  </a:lnTo>
                  <a:lnTo>
                    <a:pt x="6482" y="227416"/>
                  </a:lnTo>
                  <a:lnTo>
                    <a:pt x="6216" y="227214"/>
                  </a:lnTo>
                  <a:lnTo>
                    <a:pt x="5950" y="227046"/>
                  </a:lnTo>
                  <a:lnTo>
                    <a:pt x="5677" y="226945"/>
                  </a:lnTo>
                  <a:close/>
                  <a:moveTo>
                    <a:pt x="5115" y="340384"/>
                  </a:moveTo>
                  <a:lnTo>
                    <a:pt x="4842" y="340485"/>
                  </a:lnTo>
                  <a:lnTo>
                    <a:pt x="4568" y="340653"/>
                  </a:lnTo>
                  <a:lnTo>
                    <a:pt x="4295" y="340855"/>
                  </a:lnTo>
                  <a:lnTo>
                    <a:pt x="4036" y="341124"/>
                  </a:lnTo>
                  <a:lnTo>
                    <a:pt x="3777" y="341426"/>
                  </a:lnTo>
                  <a:lnTo>
                    <a:pt x="3526" y="341797"/>
                  </a:lnTo>
                  <a:lnTo>
                    <a:pt x="3275" y="342200"/>
                  </a:lnTo>
                  <a:lnTo>
                    <a:pt x="3038" y="342671"/>
                  </a:lnTo>
                  <a:lnTo>
                    <a:pt x="2802" y="343209"/>
                  </a:lnTo>
                  <a:lnTo>
                    <a:pt x="2580" y="343748"/>
                  </a:lnTo>
                  <a:lnTo>
                    <a:pt x="2359" y="344387"/>
                  </a:lnTo>
                  <a:lnTo>
                    <a:pt x="2152" y="345026"/>
                  </a:lnTo>
                  <a:lnTo>
                    <a:pt x="1945" y="345733"/>
                  </a:lnTo>
                  <a:lnTo>
                    <a:pt x="1752" y="346439"/>
                  </a:lnTo>
                  <a:lnTo>
                    <a:pt x="1568" y="347213"/>
                  </a:lnTo>
                  <a:lnTo>
                    <a:pt x="1390" y="348054"/>
                  </a:lnTo>
                  <a:lnTo>
                    <a:pt x="1220" y="348895"/>
                  </a:lnTo>
                  <a:lnTo>
                    <a:pt x="1058" y="349770"/>
                  </a:lnTo>
                  <a:lnTo>
                    <a:pt x="910" y="350678"/>
                  </a:lnTo>
                  <a:lnTo>
                    <a:pt x="770" y="351620"/>
                  </a:lnTo>
                  <a:lnTo>
                    <a:pt x="644" y="352595"/>
                  </a:lnTo>
                  <a:lnTo>
                    <a:pt x="526" y="353605"/>
                  </a:lnTo>
                  <a:lnTo>
                    <a:pt x="415" y="354648"/>
                  </a:lnTo>
                  <a:lnTo>
                    <a:pt x="326" y="355724"/>
                  </a:lnTo>
                  <a:lnTo>
                    <a:pt x="237" y="356801"/>
                  </a:lnTo>
                  <a:lnTo>
                    <a:pt x="171" y="357911"/>
                  </a:lnTo>
                  <a:lnTo>
                    <a:pt x="112" y="359021"/>
                  </a:lnTo>
                  <a:lnTo>
                    <a:pt x="60" y="360165"/>
                  </a:lnTo>
                  <a:lnTo>
                    <a:pt x="31" y="361342"/>
                  </a:lnTo>
                  <a:lnTo>
                    <a:pt x="8" y="362520"/>
                  </a:lnTo>
                  <a:lnTo>
                    <a:pt x="1" y="363697"/>
                  </a:lnTo>
                  <a:lnTo>
                    <a:pt x="8" y="364908"/>
                  </a:lnTo>
                  <a:lnTo>
                    <a:pt x="31" y="366086"/>
                  </a:lnTo>
                  <a:lnTo>
                    <a:pt x="60" y="367263"/>
                  </a:lnTo>
                  <a:lnTo>
                    <a:pt x="112" y="368407"/>
                  </a:lnTo>
                  <a:lnTo>
                    <a:pt x="171" y="369517"/>
                  </a:lnTo>
                  <a:lnTo>
                    <a:pt x="237" y="370627"/>
                  </a:lnTo>
                  <a:lnTo>
                    <a:pt x="326" y="371704"/>
                  </a:lnTo>
                  <a:lnTo>
                    <a:pt x="415" y="372780"/>
                  </a:lnTo>
                  <a:lnTo>
                    <a:pt x="526" y="373823"/>
                  </a:lnTo>
                  <a:lnTo>
                    <a:pt x="644" y="374799"/>
                  </a:lnTo>
                  <a:lnTo>
                    <a:pt x="770" y="375808"/>
                  </a:lnTo>
                  <a:lnTo>
                    <a:pt x="910" y="376750"/>
                  </a:lnTo>
                  <a:lnTo>
                    <a:pt x="1058" y="377658"/>
                  </a:lnTo>
                  <a:lnTo>
                    <a:pt x="1220" y="378533"/>
                  </a:lnTo>
                  <a:lnTo>
                    <a:pt x="1390" y="379374"/>
                  </a:lnTo>
                  <a:lnTo>
                    <a:pt x="1568" y="380215"/>
                  </a:lnTo>
                  <a:lnTo>
                    <a:pt x="1752" y="380989"/>
                  </a:lnTo>
                  <a:lnTo>
                    <a:pt x="1945" y="381695"/>
                  </a:lnTo>
                  <a:lnTo>
                    <a:pt x="2152" y="382402"/>
                  </a:lnTo>
                  <a:lnTo>
                    <a:pt x="2359" y="383041"/>
                  </a:lnTo>
                  <a:lnTo>
                    <a:pt x="2580" y="383680"/>
                  </a:lnTo>
                  <a:lnTo>
                    <a:pt x="2802" y="384218"/>
                  </a:lnTo>
                  <a:lnTo>
                    <a:pt x="3038" y="384757"/>
                  </a:lnTo>
                  <a:lnTo>
                    <a:pt x="3275" y="385228"/>
                  </a:lnTo>
                  <a:lnTo>
                    <a:pt x="3526" y="385631"/>
                  </a:lnTo>
                  <a:lnTo>
                    <a:pt x="3777" y="386001"/>
                  </a:lnTo>
                  <a:lnTo>
                    <a:pt x="4036" y="386304"/>
                  </a:lnTo>
                  <a:lnTo>
                    <a:pt x="4295" y="386573"/>
                  </a:lnTo>
                  <a:lnTo>
                    <a:pt x="4568" y="386775"/>
                  </a:lnTo>
                  <a:lnTo>
                    <a:pt x="4842" y="386943"/>
                  </a:lnTo>
                  <a:lnTo>
                    <a:pt x="5115" y="387044"/>
                  </a:lnTo>
                  <a:lnTo>
                    <a:pt x="5677" y="387044"/>
                  </a:lnTo>
                  <a:lnTo>
                    <a:pt x="5950" y="386943"/>
                  </a:lnTo>
                  <a:lnTo>
                    <a:pt x="6216" y="386775"/>
                  </a:lnTo>
                  <a:lnTo>
                    <a:pt x="6482" y="386573"/>
                  </a:lnTo>
                  <a:lnTo>
                    <a:pt x="6741" y="386304"/>
                  </a:lnTo>
                  <a:lnTo>
                    <a:pt x="7000" y="386001"/>
                  </a:lnTo>
                  <a:lnTo>
                    <a:pt x="7251" y="385631"/>
                  </a:lnTo>
                  <a:lnTo>
                    <a:pt x="7495" y="385228"/>
                  </a:lnTo>
                  <a:lnTo>
                    <a:pt x="7731" y="384757"/>
                  </a:lnTo>
                  <a:lnTo>
                    <a:pt x="7968" y="384218"/>
                  </a:lnTo>
                  <a:lnTo>
                    <a:pt x="8190" y="383680"/>
                  </a:lnTo>
                  <a:lnTo>
                    <a:pt x="8411" y="383041"/>
                  </a:lnTo>
                  <a:lnTo>
                    <a:pt x="8618" y="382402"/>
                  </a:lnTo>
                  <a:lnTo>
                    <a:pt x="8825" y="381695"/>
                  </a:lnTo>
                  <a:lnTo>
                    <a:pt x="9025" y="380989"/>
                  </a:lnTo>
                  <a:lnTo>
                    <a:pt x="9209" y="380215"/>
                  </a:lnTo>
                  <a:lnTo>
                    <a:pt x="9387" y="379374"/>
                  </a:lnTo>
                  <a:lnTo>
                    <a:pt x="9557" y="378533"/>
                  </a:lnTo>
                  <a:lnTo>
                    <a:pt x="9719" y="377658"/>
                  </a:lnTo>
                  <a:lnTo>
                    <a:pt x="9867" y="376750"/>
                  </a:lnTo>
                  <a:lnTo>
                    <a:pt x="10008" y="375808"/>
                  </a:lnTo>
                  <a:lnTo>
                    <a:pt x="10141" y="374799"/>
                  </a:lnTo>
                  <a:lnTo>
                    <a:pt x="10259" y="373823"/>
                  </a:lnTo>
                  <a:lnTo>
                    <a:pt x="10370" y="372780"/>
                  </a:lnTo>
                  <a:lnTo>
                    <a:pt x="10466" y="371704"/>
                  </a:lnTo>
                  <a:lnTo>
                    <a:pt x="10554" y="370627"/>
                  </a:lnTo>
                  <a:lnTo>
                    <a:pt x="10621" y="369517"/>
                  </a:lnTo>
                  <a:lnTo>
                    <a:pt x="10687" y="368407"/>
                  </a:lnTo>
                  <a:lnTo>
                    <a:pt x="10732" y="367263"/>
                  </a:lnTo>
                  <a:lnTo>
                    <a:pt x="10769" y="366086"/>
                  </a:lnTo>
                  <a:lnTo>
                    <a:pt x="10791" y="364908"/>
                  </a:lnTo>
                  <a:lnTo>
                    <a:pt x="10798" y="363697"/>
                  </a:lnTo>
                  <a:lnTo>
                    <a:pt x="10791" y="362520"/>
                  </a:lnTo>
                  <a:lnTo>
                    <a:pt x="10769" y="361342"/>
                  </a:lnTo>
                  <a:lnTo>
                    <a:pt x="10732" y="360165"/>
                  </a:lnTo>
                  <a:lnTo>
                    <a:pt x="10687" y="359021"/>
                  </a:lnTo>
                  <a:lnTo>
                    <a:pt x="10621" y="357911"/>
                  </a:lnTo>
                  <a:lnTo>
                    <a:pt x="10554" y="356801"/>
                  </a:lnTo>
                  <a:lnTo>
                    <a:pt x="10466" y="355724"/>
                  </a:lnTo>
                  <a:lnTo>
                    <a:pt x="10370" y="354648"/>
                  </a:lnTo>
                  <a:lnTo>
                    <a:pt x="10259" y="353605"/>
                  </a:lnTo>
                  <a:lnTo>
                    <a:pt x="10141" y="352595"/>
                  </a:lnTo>
                  <a:lnTo>
                    <a:pt x="10008" y="351620"/>
                  </a:lnTo>
                  <a:lnTo>
                    <a:pt x="9867" y="350678"/>
                  </a:lnTo>
                  <a:lnTo>
                    <a:pt x="9719" y="349770"/>
                  </a:lnTo>
                  <a:lnTo>
                    <a:pt x="9557" y="348895"/>
                  </a:lnTo>
                  <a:lnTo>
                    <a:pt x="9387" y="348054"/>
                  </a:lnTo>
                  <a:lnTo>
                    <a:pt x="9209" y="347213"/>
                  </a:lnTo>
                  <a:lnTo>
                    <a:pt x="9025" y="346439"/>
                  </a:lnTo>
                  <a:lnTo>
                    <a:pt x="8825" y="345733"/>
                  </a:lnTo>
                  <a:lnTo>
                    <a:pt x="8618" y="345026"/>
                  </a:lnTo>
                  <a:lnTo>
                    <a:pt x="8411" y="344387"/>
                  </a:lnTo>
                  <a:lnTo>
                    <a:pt x="8190" y="343748"/>
                  </a:lnTo>
                  <a:lnTo>
                    <a:pt x="7968" y="343209"/>
                  </a:lnTo>
                  <a:lnTo>
                    <a:pt x="7731" y="342671"/>
                  </a:lnTo>
                  <a:lnTo>
                    <a:pt x="7495" y="342200"/>
                  </a:lnTo>
                  <a:lnTo>
                    <a:pt x="7251" y="341797"/>
                  </a:lnTo>
                  <a:lnTo>
                    <a:pt x="7000" y="341426"/>
                  </a:lnTo>
                  <a:lnTo>
                    <a:pt x="6741" y="341124"/>
                  </a:lnTo>
                  <a:lnTo>
                    <a:pt x="6482" y="340855"/>
                  </a:lnTo>
                  <a:lnTo>
                    <a:pt x="6216" y="340653"/>
                  </a:lnTo>
                  <a:lnTo>
                    <a:pt x="5950" y="340485"/>
                  </a:lnTo>
                  <a:lnTo>
                    <a:pt x="5677" y="340384"/>
                  </a:lnTo>
                  <a:close/>
                  <a:moveTo>
                    <a:pt x="5396" y="453822"/>
                  </a:moveTo>
                  <a:lnTo>
                    <a:pt x="5115" y="453856"/>
                  </a:lnTo>
                  <a:lnTo>
                    <a:pt x="4842" y="453957"/>
                  </a:lnTo>
                  <a:lnTo>
                    <a:pt x="4568" y="454092"/>
                  </a:lnTo>
                  <a:lnTo>
                    <a:pt x="4295" y="454293"/>
                  </a:lnTo>
                  <a:lnTo>
                    <a:pt x="4036" y="454562"/>
                  </a:lnTo>
                  <a:lnTo>
                    <a:pt x="3777" y="454865"/>
                  </a:lnTo>
                  <a:lnTo>
                    <a:pt x="3526" y="455235"/>
                  </a:lnTo>
                  <a:lnTo>
                    <a:pt x="3275" y="455639"/>
                  </a:lnTo>
                  <a:lnTo>
                    <a:pt x="3038" y="456110"/>
                  </a:lnTo>
                  <a:lnTo>
                    <a:pt x="2802" y="456615"/>
                  </a:lnTo>
                  <a:lnTo>
                    <a:pt x="2580" y="457153"/>
                  </a:lnTo>
                  <a:lnTo>
                    <a:pt x="2359" y="457758"/>
                  </a:lnTo>
                  <a:lnTo>
                    <a:pt x="2152" y="458398"/>
                  </a:lnTo>
                  <a:lnTo>
                    <a:pt x="1945" y="459070"/>
                  </a:lnTo>
                  <a:lnTo>
                    <a:pt x="1752" y="459811"/>
                  </a:lnTo>
                  <a:lnTo>
                    <a:pt x="1568" y="460551"/>
                  </a:lnTo>
                  <a:lnTo>
                    <a:pt x="1390" y="461358"/>
                  </a:lnTo>
                  <a:lnTo>
                    <a:pt x="1220" y="462199"/>
                  </a:lnTo>
                  <a:lnTo>
                    <a:pt x="1058" y="463074"/>
                  </a:lnTo>
                  <a:lnTo>
                    <a:pt x="910" y="463982"/>
                  </a:lnTo>
                  <a:lnTo>
                    <a:pt x="770" y="464924"/>
                  </a:lnTo>
                  <a:lnTo>
                    <a:pt x="644" y="465900"/>
                  </a:lnTo>
                  <a:lnTo>
                    <a:pt x="526" y="466875"/>
                  </a:lnTo>
                  <a:lnTo>
                    <a:pt x="415" y="467918"/>
                  </a:lnTo>
                  <a:lnTo>
                    <a:pt x="326" y="468961"/>
                  </a:lnTo>
                  <a:lnTo>
                    <a:pt x="237" y="470038"/>
                  </a:lnTo>
                  <a:lnTo>
                    <a:pt x="171" y="471148"/>
                  </a:lnTo>
                  <a:lnTo>
                    <a:pt x="112" y="472258"/>
                  </a:lnTo>
                  <a:lnTo>
                    <a:pt x="60" y="473402"/>
                  </a:lnTo>
                  <a:lnTo>
                    <a:pt x="31" y="474579"/>
                  </a:lnTo>
                  <a:lnTo>
                    <a:pt x="8" y="475757"/>
                  </a:lnTo>
                  <a:lnTo>
                    <a:pt x="1" y="476934"/>
                  </a:lnTo>
                  <a:lnTo>
                    <a:pt x="8" y="478179"/>
                  </a:lnTo>
                  <a:lnTo>
                    <a:pt x="31" y="479356"/>
                  </a:lnTo>
                  <a:lnTo>
                    <a:pt x="60" y="480534"/>
                  </a:lnTo>
                  <a:lnTo>
                    <a:pt x="112" y="481711"/>
                  </a:lnTo>
                  <a:lnTo>
                    <a:pt x="171" y="482855"/>
                  </a:lnTo>
                  <a:lnTo>
                    <a:pt x="237" y="483965"/>
                  </a:lnTo>
                  <a:lnTo>
                    <a:pt x="326" y="485075"/>
                  </a:lnTo>
                  <a:lnTo>
                    <a:pt x="415" y="486152"/>
                  </a:lnTo>
                  <a:lnTo>
                    <a:pt x="526" y="487195"/>
                  </a:lnTo>
                  <a:lnTo>
                    <a:pt x="644" y="488204"/>
                  </a:lnTo>
                  <a:lnTo>
                    <a:pt x="770" y="489179"/>
                  </a:lnTo>
                  <a:lnTo>
                    <a:pt x="910" y="490155"/>
                  </a:lnTo>
                  <a:lnTo>
                    <a:pt x="1058" y="491063"/>
                  </a:lnTo>
                  <a:lnTo>
                    <a:pt x="1220" y="491972"/>
                  </a:lnTo>
                  <a:lnTo>
                    <a:pt x="1390" y="492813"/>
                  </a:lnTo>
                  <a:lnTo>
                    <a:pt x="1568" y="493620"/>
                  </a:lnTo>
                  <a:lnTo>
                    <a:pt x="1752" y="494394"/>
                  </a:lnTo>
                  <a:lnTo>
                    <a:pt x="1945" y="495134"/>
                  </a:lnTo>
                  <a:lnTo>
                    <a:pt x="2152" y="495840"/>
                  </a:lnTo>
                  <a:lnTo>
                    <a:pt x="2359" y="496513"/>
                  </a:lnTo>
                  <a:lnTo>
                    <a:pt x="2580" y="497119"/>
                  </a:lnTo>
                  <a:lnTo>
                    <a:pt x="2802" y="497691"/>
                  </a:lnTo>
                  <a:lnTo>
                    <a:pt x="3038" y="498195"/>
                  </a:lnTo>
                  <a:lnTo>
                    <a:pt x="3275" y="498666"/>
                  </a:lnTo>
                  <a:lnTo>
                    <a:pt x="3526" y="499104"/>
                  </a:lnTo>
                  <a:lnTo>
                    <a:pt x="3777" y="499474"/>
                  </a:lnTo>
                  <a:lnTo>
                    <a:pt x="4036" y="499777"/>
                  </a:lnTo>
                  <a:lnTo>
                    <a:pt x="4295" y="500046"/>
                  </a:lnTo>
                  <a:lnTo>
                    <a:pt x="4568" y="500248"/>
                  </a:lnTo>
                  <a:lnTo>
                    <a:pt x="4842" y="500382"/>
                  </a:lnTo>
                  <a:lnTo>
                    <a:pt x="5115" y="500483"/>
                  </a:lnTo>
                  <a:lnTo>
                    <a:pt x="5396" y="500517"/>
                  </a:lnTo>
                  <a:lnTo>
                    <a:pt x="5677" y="500483"/>
                  </a:lnTo>
                  <a:lnTo>
                    <a:pt x="5950" y="500382"/>
                  </a:lnTo>
                  <a:lnTo>
                    <a:pt x="6216" y="500248"/>
                  </a:lnTo>
                  <a:lnTo>
                    <a:pt x="6482" y="500046"/>
                  </a:lnTo>
                  <a:lnTo>
                    <a:pt x="6741" y="499777"/>
                  </a:lnTo>
                  <a:lnTo>
                    <a:pt x="7000" y="499474"/>
                  </a:lnTo>
                  <a:lnTo>
                    <a:pt x="7251" y="499104"/>
                  </a:lnTo>
                  <a:lnTo>
                    <a:pt x="7495" y="498666"/>
                  </a:lnTo>
                  <a:lnTo>
                    <a:pt x="7731" y="498195"/>
                  </a:lnTo>
                  <a:lnTo>
                    <a:pt x="7968" y="497691"/>
                  </a:lnTo>
                  <a:lnTo>
                    <a:pt x="8190" y="497119"/>
                  </a:lnTo>
                  <a:lnTo>
                    <a:pt x="8411" y="496513"/>
                  </a:lnTo>
                  <a:lnTo>
                    <a:pt x="8618" y="495840"/>
                  </a:lnTo>
                  <a:lnTo>
                    <a:pt x="8825" y="495134"/>
                  </a:lnTo>
                  <a:lnTo>
                    <a:pt x="9025" y="494394"/>
                  </a:lnTo>
                  <a:lnTo>
                    <a:pt x="9209" y="493620"/>
                  </a:lnTo>
                  <a:lnTo>
                    <a:pt x="9387" y="492813"/>
                  </a:lnTo>
                  <a:lnTo>
                    <a:pt x="9557" y="491972"/>
                  </a:lnTo>
                  <a:lnTo>
                    <a:pt x="9719" y="491063"/>
                  </a:lnTo>
                  <a:lnTo>
                    <a:pt x="9867" y="490155"/>
                  </a:lnTo>
                  <a:lnTo>
                    <a:pt x="10008" y="489179"/>
                  </a:lnTo>
                  <a:lnTo>
                    <a:pt x="10141" y="488204"/>
                  </a:lnTo>
                  <a:lnTo>
                    <a:pt x="10259" y="487195"/>
                  </a:lnTo>
                  <a:lnTo>
                    <a:pt x="10370" y="486152"/>
                  </a:lnTo>
                  <a:lnTo>
                    <a:pt x="10466" y="485075"/>
                  </a:lnTo>
                  <a:lnTo>
                    <a:pt x="10554" y="483965"/>
                  </a:lnTo>
                  <a:lnTo>
                    <a:pt x="10621" y="482855"/>
                  </a:lnTo>
                  <a:lnTo>
                    <a:pt x="10687" y="481711"/>
                  </a:lnTo>
                  <a:lnTo>
                    <a:pt x="10732" y="480534"/>
                  </a:lnTo>
                  <a:lnTo>
                    <a:pt x="10769" y="479356"/>
                  </a:lnTo>
                  <a:lnTo>
                    <a:pt x="10791" y="478179"/>
                  </a:lnTo>
                  <a:lnTo>
                    <a:pt x="10798" y="476934"/>
                  </a:lnTo>
                  <a:lnTo>
                    <a:pt x="10791" y="475757"/>
                  </a:lnTo>
                  <a:lnTo>
                    <a:pt x="10769" y="474579"/>
                  </a:lnTo>
                  <a:lnTo>
                    <a:pt x="10732" y="473402"/>
                  </a:lnTo>
                  <a:lnTo>
                    <a:pt x="10687" y="472258"/>
                  </a:lnTo>
                  <a:lnTo>
                    <a:pt x="10621" y="471148"/>
                  </a:lnTo>
                  <a:lnTo>
                    <a:pt x="10554" y="470038"/>
                  </a:lnTo>
                  <a:lnTo>
                    <a:pt x="10466" y="468961"/>
                  </a:lnTo>
                  <a:lnTo>
                    <a:pt x="10370" y="467918"/>
                  </a:lnTo>
                  <a:lnTo>
                    <a:pt x="10259" y="466875"/>
                  </a:lnTo>
                  <a:lnTo>
                    <a:pt x="10141" y="465900"/>
                  </a:lnTo>
                  <a:lnTo>
                    <a:pt x="10008" y="464924"/>
                  </a:lnTo>
                  <a:lnTo>
                    <a:pt x="9867" y="463982"/>
                  </a:lnTo>
                  <a:lnTo>
                    <a:pt x="9719" y="463074"/>
                  </a:lnTo>
                  <a:lnTo>
                    <a:pt x="9557" y="462199"/>
                  </a:lnTo>
                  <a:lnTo>
                    <a:pt x="9387" y="461358"/>
                  </a:lnTo>
                  <a:lnTo>
                    <a:pt x="9209" y="460551"/>
                  </a:lnTo>
                  <a:lnTo>
                    <a:pt x="9025" y="459811"/>
                  </a:lnTo>
                  <a:lnTo>
                    <a:pt x="8825" y="459070"/>
                  </a:lnTo>
                  <a:lnTo>
                    <a:pt x="8618" y="458398"/>
                  </a:lnTo>
                  <a:lnTo>
                    <a:pt x="8411" y="457758"/>
                  </a:lnTo>
                  <a:lnTo>
                    <a:pt x="8190" y="457153"/>
                  </a:lnTo>
                  <a:lnTo>
                    <a:pt x="7968" y="456615"/>
                  </a:lnTo>
                  <a:lnTo>
                    <a:pt x="7731" y="456110"/>
                  </a:lnTo>
                  <a:lnTo>
                    <a:pt x="7495" y="455639"/>
                  </a:lnTo>
                  <a:lnTo>
                    <a:pt x="7251" y="455235"/>
                  </a:lnTo>
                  <a:lnTo>
                    <a:pt x="7000" y="454865"/>
                  </a:lnTo>
                  <a:lnTo>
                    <a:pt x="6741" y="454562"/>
                  </a:lnTo>
                  <a:lnTo>
                    <a:pt x="6482" y="454293"/>
                  </a:lnTo>
                  <a:lnTo>
                    <a:pt x="6216" y="454092"/>
                  </a:lnTo>
                  <a:lnTo>
                    <a:pt x="5950" y="453957"/>
                  </a:lnTo>
                  <a:lnTo>
                    <a:pt x="5677" y="453856"/>
                  </a:lnTo>
                  <a:lnTo>
                    <a:pt x="5396" y="453822"/>
                  </a:lnTo>
                  <a:close/>
                  <a:moveTo>
                    <a:pt x="5115" y="567059"/>
                  </a:moveTo>
                  <a:lnTo>
                    <a:pt x="4842" y="567160"/>
                  </a:lnTo>
                  <a:lnTo>
                    <a:pt x="4568" y="567328"/>
                  </a:lnTo>
                  <a:lnTo>
                    <a:pt x="4295" y="567530"/>
                  </a:lnTo>
                  <a:lnTo>
                    <a:pt x="4036" y="567766"/>
                  </a:lnTo>
                  <a:lnTo>
                    <a:pt x="3777" y="568102"/>
                  </a:lnTo>
                  <a:lnTo>
                    <a:pt x="3526" y="568472"/>
                  </a:lnTo>
                  <a:lnTo>
                    <a:pt x="3275" y="568876"/>
                  </a:lnTo>
                  <a:lnTo>
                    <a:pt x="3038" y="569347"/>
                  </a:lnTo>
                  <a:lnTo>
                    <a:pt x="2802" y="569885"/>
                  </a:lnTo>
                  <a:lnTo>
                    <a:pt x="2580" y="570423"/>
                  </a:lnTo>
                  <a:lnTo>
                    <a:pt x="2359" y="571029"/>
                  </a:lnTo>
                  <a:lnTo>
                    <a:pt x="2152" y="571702"/>
                  </a:lnTo>
                  <a:lnTo>
                    <a:pt x="1945" y="572408"/>
                  </a:lnTo>
                  <a:lnTo>
                    <a:pt x="1752" y="573115"/>
                  </a:lnTo>
                  <a:lnTo>
                    <a:pt x="1568" y="573889"/>
                  </a:lnTo>
                  <a:lnTo>
                    <a:pt x="1390" y="574730"/>
                  </a:lnTo>
                  <a:lnTo>
                    <a:pt x="1220" y="575571"/>
                  </a:lnTo>
                  <a:lnTo>
                    <a:pt x="1058" y="576445"/>
                  </a:lnTo>
                  <a:lnTo>
                    <a:pt x="910" y="577354"/>
                  </a:lnTo>
                  <a:lnTo>
                    <a:pt x="770" y="578296"/>
                  </a:lnTo>
                  <a:lnTo>
                    <a:pt x="644" y="579271"/>
                  </a:lnTo>
                  <a:lnTo>
                    <a:pt x="526" y="580280"/>
                  </a:lnTo>
                  <a:lnTo>
                    <a:pt x="415" y="581323"/>
                  </a:lnTo>
                  <a:lnTo>
                    <a:pt x="326" y="582400"/>
                  </a:lnTo>
                  <a:lnTo>
                    <a:pt x="237" y="583476"/>
                  </a:lnTo>
                  <a:lnTo>
                    <a:pt x="171" y="584586"/>
                  </a:lnTo>
                  <a:lnTo>
                    <a:pt x="112" y="585697"/>
                  </a:lnTo>
                  <a:lnTo>
                    <a:pt x="60" y="586840"/>
                  </a:lnTo>
                  <a:lnTo>
                    <a:pt x="31" y="588018"/>
                  </a:lnTo>
                  <a:lnTo>
                    <a:pt x="8" y="589195"/>
                  </a:lnTo>
                  <a:lnTo>
                    <a:pt x="1" y="590373"/>
                  </a:lnTo>
                  <a:lnTo>
                    <a:pt x="8" y="591618"/>
                  </a:lnTo>
                  <a:lnTo>
                    <a:pt x="31" y="592795"/>
                  </a:lnTo>
                  <a:lnTo>
                    <a:pt x="60" y="593972"/>
                  </a:lnTo>
                  <a:lnTo>
                    <a:pt x="112" y="595150"/>
                  </a:lnTo>
                  <a:lnTo>
                    <a:pt x="171" y="596294"/>
                  </a:lnTo>
                  <a:lnTo>
                    <a:pt x="237" y="597404"/>
                  </a:lnTo>
                  <a:lnTo>
                    <a:pt x="326" y="598480"/>
                  </a:lnTo>
                  <a:lnTo>
                    <a:pt x="415" y="599557"/>
                  </a:lnTo>
                  <a:lnTo>
                    <a:pt x="526" y="600600"/>
                  </a:lnTo>
                  <a:lnTo>
                    <a:pt x="644" y="601609"/>
                  </a:lnTo>
                  <a:lnTo>
                    <a:pt x="770" y="602585"/>
                  </a:lnTo>
                  <a:lnTo>
                    <a:pt x="910" y="603527"/>
                  </a:lnTo>
                  <a:lnTo>
                    <a:pt x="1058" y="604435"/>
                  </a:lnTo>
                  <a:lnTo>
                    <a:pt x="1220" y="605310"/>
                  </a:lnTo>
                  <a:lnTo>
                    <a:pt x="1390" y="606151"/>
                  </a:lnTo>
                  <a:lnTo>
                    <a:pt x="1568" y="606958"/>
                  </a:lnTo>
                  <a:lnTo>
                    <a:pt x="1752" y="607732"/>
                  </a:lnTo>
                  <a:lnTo>
                    <a:pt x="1945" y="608472"/>
                  </a:lnTo>
                  <a:lnTo>
                    <a:pt x="2152" y="609145"/>
                  </a:lnTo>
                  <a:lnTo>
                    <a:pt x="2359" y="609784"/>
                  </a:lnTo>
                  <a:lnTo>
                    <a:pt x="2580" y="610389"/>
                  </a:lnTo>
                  <a:lnTo>
                    <a:pt x="2802" y="610961"/>
                  </a:lnTo>
                  <a:lnTo>
                    <a:pt x="3038" y="611466"/>
                  </a:lnTo>
                  <a:lnTo>
                    <a:pt x="3275" y="611937"/>
                  </a:lnTo>
                  <a:lnTo>
                    <a:pt x="3526" y="612341"/>
                  </a:lnTo>
                  <a:lnTo>
                    <a:pt x="3777" y="612711"/>
                  </a:lnTo>
                  <a:lnTo>
                    <a:pt x="4036" y="613013"/>
                  </a:lnTo>
                  <a:lnTo>
                    <a:pt x="4295" y="613249"/>
                  </a:lnTo>
                  <a:lnTo>
                    <a:pt x="4568" y="613451"/>
                  </a:lnTo>
                  <a:lnTo>
                    <a:pt x="4842" y="613619"/>
                  </a:lnTo>
                  <a:lnTo>
                    <a:pt x="5115" y="613686"/>
                  </a:lnTo>
                  <a:lnTo>
                    <a:pt x="5396" y="613720"/>
                  </a:lnTo>
                  <a:lnTo>
                    <a:pt x="5677" y="613686"/>
                  </a:lnTo>
                  <a:lnTo>
                    <a:pt x="5950" y="613619"/>
                  </a:lnTo>
                  <a:lnTo>
                    <a:pt x="6216" y="613451"/>
                  </a:lnTo>
                  <a:lnTo>
                    <a:pt x="6482" y="613249"/>
                  </a:lnTo>
                  <a:lnTo>
                    <a:pt x="6741" y="613013"/>
                  </a:lnTo>
                  <a:lnTo>
                    <a:pt x="7000" y="612711"/>
                  </a:lnTo>
                  <a:lnTo>
                    <a:pt x="7251" y="612341"/>
                  </a:lnTo>
                  <a:lnTo>
                    <a:pt x="7495" y="611937"/>
                  </a:lnTo>
                  <a:lnTo>
                    <a:pt x="7731" y="611466"/>
                  </a:lnTo>
                  <a:lnTo>
                    <a:pt x="7968" y="610961"/>
                  </a:lnTo>
                  <a:lnTo>
                    <a:pt x="8190" y="610389"/>
                  </a:lnTo>
                  <a:lnTo>
                    <a:pt x="8411" y="609784"/>
                  </a:lnTo>
                  <a:lnTo>
                    <a:pt x="8618" y="609145"/>
                  </a:lnTo>
                  <a:lnTo>
                    <a:pt x="8825" y="608472"/>
                  </a:lnTo>
                  <a:lnTo>
                    <a:pt x="9025" y="607732"/>
                  </a:lnTo>
                  <a:lnTo>
                    <a:pt x="9209" y="606958"/>
                  </a:lnTo>
                  <a:lnTo>
                    <a:pt x="9387" y="606151"/>
                  </a:lnTo>
                  <a:lnTo>
                    <a:pt x="9557" y="605310"/>
                  </a:lnTo>
                  <a:lnTo>
                    <a:pt x="9719" y="604435"/>
                  </a:lnTo>
                  <a:lnTo>
                    <a:pt x="9867" y="603527"/>
                  </a:lnTo>
                  <a:lnTo>
                    <a:pt x="10008" y="602585"/>
                  </a:lnTo>
                  <a:lnTo>
                    <a:pt x="10141" y="601609"/>
                  </a:lnTo>
                  <a:lnTo>
                    <a:pt x="10259" y="600600"/>
                  </a:lnTo>
                  <a:lnTo>
                    <a:pt x="10370" y="599557"/>
                  </a:lnTo>
                  <a:lnTo>
                    <a:pt x="10466" y="598480"/>
                  </a:lnTo>
                  <a:lnTo>
                    <a:pt x="10554" y="597404"/>
                  </a:lnTo>
                  <a:lnTo>
                    <a:pt x="10621" y="596294"/>
                  </a:lnTo>
                  <a:lnTo>
                    <a:pt x="10687" y="595150"/>
                  </a:lnTo>
                  <a:lnTo>
                    <a:pt x="10732" y="593972"/>
                  </a:lnTo>
                  <a:lnTo>
                    <a:pt x="10769" y="592795"/>
                  </a:lnTo>
                  <a:lnTo>
                    <a:pt x="10791" y="591618"/>
                  </a:lnTo>
                  <a:lnTo>
                    <a:pt x="10798" y="590373"/>
                  </a:lnTo>
                  <a:lnTo>
                    <a:pt x="10791" y="589195"/>
                  </a:lnTo>
                  <a:lnTo>
                    <a:pt x="10769" y="588018"/>
                  </a:lnTo>
                  <a:lnTo>
                    <a:pt x="10732" y="586840"/>
                  </a:lnTo>
                  <a:lnTo>
                    <a:pt x="10687" y="585697"/>
                  </a:lnTo>
                  <a:lnTo>
                    <a:pt x="10621" y="584586"/>
                  </a:lnTo>
                  <a:lnTo>
                    <a:pt x="10554" y="583476"/>
                  </a:lnTo>
                  <a:lnTo>
                    <a:pt x="10466" y="582400"/>
                  </a:lnTo>
                  <a:lnTo>
                    <a:pt x="10370" y="581323"/>
                  </a:lnTo>
                  <a:lnTo>
                    <a:pt x="10259" y="580280"/>
                  </a:lnTo>
                  <a:lnTo>
                    <a:pt x="10141" y="579271"/>
                  </a:lnTo>
                  <a:lnTo>
                    <a:pt x="10008" y="578296"/>
                  </a:lnTo>
                  <a:lnTo>
                    <a:pt x="9867" y="577354"/>
                  </a:lnTo>
                  <a:lnTo>
                    <a:pt x="9719" y="576445"/>
                  </a:lnTo>
                  <a:lnTo>
                    <a:pt x="9557" y="575571"/>
                  </a:lnTo>
                  <a:lnTo>
                    <a:pt x="9387" y="574730"/>
                  </a:lnTo>
                  <a:lnTo>
                    <a:pt x="9209" y="573889"/>
                  </a:lnTo>
                  <a:lnTo>
                    <a:pt x="9025" y="573115"/>
                  </a:lnTo>
                  <a:lnTo>
                    <a:pt x="8825" y="572408"/>
                  </a:lnTo>
                  <a:lnTo>
                    <a:pt x="8618" y="571702"/>
                  </a:lnTo>
                  <a:lnTo>
                    <a:pt x="8411" y="571029"/>
                  </a:lnTo>
                  <a:lnTo>
                    <a:pt x="8190" y="570423"/>
                  </a:lnTo>
                  <a:lnTo>
                    <a:pt x="7968" y="569885"/>
                  </a:lnTo>
                  <a:lnTo>
                    <a:pt x="7731" y="569347"/>
                  </a:lnTo>
                  <a:lnTo>
                    <a:pt x="7495" y="568876"/>
                  </a:lnTo>
                  <a:lnTo>
                    <a:pt x="7251" y="568472"/>
                  </a:lnTo>
                  <a:lnTo>
                    <a:pt x="7000" y="568102"/>
                  </a:lnTo>
                  <a:lnTo>
                    <a:pt x="6741" y="567766"/>
                  </a:lnTo>
                  <a:lnTo>
                    <a:pt x="6482" y="567530"/>
                  </a:lnTo>
                  <a:lnTo>
                    <a:pt x="6216" y="567328"/>
                  </a:lnTo>
                  <a:lnTo>
                    <a:pt x="5950" y="567160"/>
                  </a:lnTo>
                  <a:lnTo>
                    <a:pt x="5677"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9"/>
            <p:cNvSpPr/>
            <p:nvPr/>
          </p:nvSpPr>
          <p:spPr>
            <a:xfrm>
              <a:off x="11835774" y="1047749"/>
              <a:ext cx="55601" cy="876085"/>
            </a:xfrm>
            <a:custGeom>
              <a:rect b="b" l="l" r="r" t="t"/>
              <a:pathLst>
                <a:path extrusionOk="0" h="613720" w="10791">
                  <a:moveTo>
                    <a:pt x="5395" y="0"/>
                  </a:moveTo>
                  <a:lnTo>
                    <a:pt x="5114" y="34"/>
                  </a:lnTo>
                  <a:lnTo>
                    <a:pt x="4841" y="135"/>
                  </a:lnTo>
                  <a:lnTo>
                    <a:pt x="4568" y="269"/>
                  </a:lnTo>
                  <a:lnTo>
                    <a:pt x="4294" y="471"/>
                  </a:lnTo>
                  <a:lnTo>
                    <a:pt x="4035" y="740"/>
                  </a:lnTo>
                  <a:lnTo>
                    <a:pt x="3777" y="1043"/>
                  </a:lnTo>
                  <a:lnTo>
                    <a:pt x="3526" y="1413"/>
                  </a:lnTo>
                  <a:lnTo>
                    <a:pt x="3274" y="1850"/>
                  </a:lnTo>
                  <a:lnTo>
                    <a:pt x="3038" y="2321"/>
                  </a:lnTo>
                  <a:lnTo>
                    <a:pt x="2801" y="2826"/>
                  </a:lnTo>
                  <a:lnTo>
                    <a:pt x="2580" y="3398"/>
                  </a:lnTo>
                  <a:lnTo>
                    <a:pt x="2358" y="4003"/>
                  </a:lnTo>
                  <a:lnTo>
                    <a:pt x="2151" y="4643"/>
                  </a:lnTo>
                  <a:lnTo>
                    <a:pt x="1944" y="5349"/>
                  </a:lnTo>
                  <a:lnTo>
                    <a:pt x="1752" y="6089"/>
                  </a:lnTo>
                  <a:lnTo>
                    <a:pt x="1560" y="6863"/>
                  </a:lnTo>
                  <a:lnTo>
                    <a:pt x="1382" y="7670"/>
                  </a:lnTo>
                  <a:lnTo>
                    <a:pt x="1220" y="8511"/>
                  </a:lnTo>
                  <a:lnTo>
                    <a:pt x="1057" y="9420"/>
                  </a:lnTo>
                  <a:lnTo>
                    <a:pt x="909" y="10328"/>
                  </a:lnTo>
                  <a:lnTo>
                    <a:pt x="769" y="11270"/>
                  </a:lnTo>
                  <a:lnTo>
                    <a:pt x="643" y="12245"/>
                  </a:lnTo>
                  <a:lnTo>
                    <a:pt x="525" y="13255"/>
                  </a:lnTo>
                  <a:lnTo>
                    <a:pt x="414" y="14298"/>
                  </a:lnTo>
                  <a:lnTo>
                    <a:pt x="318" y="15340"/>
                  </a:lnTo>
                  <a:lnTo>
                    <a:pt x="237" y="16417"/>
                  </a:lnTo>
                  <a:lnTo>
                    <a:pt x="163" y="17527"/>
                  </a:lnTo>
                  <a:lnTo>
                    <a:pt x="104" y="18671"/>
                  </a:lnTo>
                  <a:lnTo>
                    <a:pt x="59" y="19815"/>
                  </a:lnTo>
                  <a:lnTo>
                    <a:pt x="30" y="20959"/>
                  </a:lnTo>
                  <a:lnTo>
                    <a:pt x="8" y="22136"/>
                  </a:lnTo>
                  <a:lnTo>
                    <a:pt x="0" y="23347"/>
                  </a:lnTo>
                  <a:lnTo>
                    <a:pt x="8" y="24558"/>
                  </a:lnTo>
                  <a:lnTo>
                    <a:pt x="30" y="25736"/>
                  </a:lnTo>
                  <a:lnTo>
                    <a:pt x="59" y="26879"/>
                  </a:lnTo>
                  <a:lnTo>
                    <a:pt x="104" y="28023"/>
                  </a:lnTo>
                  <a:lnTo>
                    <a:pt x="163" y="29167"/>
                  </a:lnTo>
                  <a:lnTo>
                    <a:pt x="237" y="30277"/>
                  </a:lnTo>
                  <a:lnTo>
                    <a:pt x="318" y="31354"/>
                  </a:lnTo>
                  <a:lnTo>
                    <a:pt x="414" y="32397"/>
                  </a:lnTo>
                  <a:lnTo>
                    <a:pt x="525" y="33440"/>
                  </a:lnTo>
                  <a:lnTo>
                    <a:pt x="643" y="34449"/>
                  </a:lnTo>
                  <a:lnTo>
                    <a:pt x="769" y="35424"/>
                  </a:lnTo>
                  <a:lnTo>
                    <a:pt x="909" y="36366"/>
                  </a:lnTo>
                  <a:lnTo>
                    <a:pt x="1057" y="37275"/>
                  </a:lnTo>
                  <a:lnTo>
                    <a:pt x="1220" y="38183"/>
                  </a:lnTo>
                  <a:lnTo>
                    <a:pt x="1382" y="39024"/>
                  </a:lnTo>
                  <a:lnTo>
                    <a:pt x="1560" y="39831"/>
                  </a:lnTo>
                  <a:lnTo>
                    <a:pt x="1752" y="40605"/>
                  </a:lnTo>
                  <a:lnTo>
                    <a:pt x="1944" y="41345"/>
                  </a:lnTo>
                  <a:lnTo>
                    <a:pt x="2151" y="42052"/>
                  </a:lnTo>
                  <a:lnTo>
                    <a:pt x="2358" y="42691"/>
                  </a:lnTo>
                  <a:lnTo>
                    <a:pt x="2580" y="43296"/>
                  </a:lnTo>
                  <a:lnTo>
                    <a:pt x="2801" y="43868"/>
                  </a:lnTo>
                  <a:lnTo>
                    <a:pt x="3038" y="44373"/>
                  </a:lnTo>
                  <a:lnTo>
                    <a:pt x="3274" y="44844"/>
                  </a:lnTo>
                  <a:lnTo>
                    <a:pt x="3526" y="45281"/>
                  </a:lnTo>
                  <a:lnTo>
                    <a:pt x="3777" y="45651"/>
                  </a:lnTo>
                  <a:lnTo>
                    <a:pt x="4035" y="45954"/>
                  </a:lnTo>
                  <a:lnTo>
                    <a:pt x="4294" y="46223"/>
                  </a:lnTo>
                  <a:lnTo>
                    <a:pt x="4568" y="46425"/>
                  </a:lnTo>
                  <a:lnTo>
                    <a:pt x="4841" y="46560"/>
                  </a:lnTo>
                  <a:lnTo>
                    <a:pt x="5114" y="46661"/>
                  </a:lnTo>
                  <a:lnTo>
                    <a:pt x="5395" y="46694"/>
                  </a:lnTo>
                  <a:lnTo>
                    <a:pt x="5676" y="46661"/>
                  </a:lnTo>
                  <a:lnTo>
                    <a:pt x="5950" y="46560"/>
                  </a:lnTo>
                  <a:lnTo>
                    <a:pt x="6216" y="46425"/>
                  </a:lnTo>
                  <a:lnTo>
                    <a:pt x="6482" y="46223"/>
                  </a:lnTo>
                  <a:lnTo>
                    <a:pt x="6740" y="45954"/>
                  </a:lnTo>
                  <a:lnTo>
                    <a:pt x="6999" y="45651"/>
                  </a:lnTo>
                  <a:lnTo>
                    <a:pt x="7250" y="45281"/>
                  </a:lnTo>
                  <a:lnTo>
                    <a:pt x="7494" y="44844"/>
                  </a:lnTo>
                  <a:lnTo>
                    <a:pt x="7731" y="44373"/>
                  </a:lnTo>
                  <a:lnTo>
                    <a:pt x="7960" y="43868"/>
                  </a:lnTo>
                  <a:lnTo>
                    <a:pt x="8189" y="43296"/>
                  </a:lnTo>
                  <a:lnTo>
                    <a:pt x="8411" y="42691"/>
                  </a:lnTo>
                  <a:lnTo>
                    <a:pt x="8618" y="42052"/>
                  </a:lnTo>
                  <a:lnTo>
                    <a:pt x="8824" y="41345"/>
                  </a:lnTo>
                  <a:lnTo>
                    <a:pt x="9017" y="40605"/>
                  </a:lnTo>
                  <a:lnTo>
                    <a:pt x="9209" y="39831"/>
                  </a:lnTo>
                  <a:lnTo>
                    <a:pt x="9386" y="39024"/>
                  </a:lnTo>
                  <a:lnTo>
                    <a:pt x="9556" y="38183"/>
                  </a:lnTo>
                  <a:lnTo>
                    <a:pt x="9719" y="37275"/>
                  </a:lnTo>
                  <a:lnTo>
                    <a:pt x="9867" y="36366"/>
                  </a:lnTo>
                  <a:lnTo>
                    <a:pt x="10007" y="35424"/>
                  </a:lnTo>
                  <a:lnTo>
                    <a:pt x="10140" y="34449"/>
                  </a:lnTo>
                  <a:lnTo>
                    <a:pt x="10258" y="33440"/>
                  </a:lnTo>
                  <a:lnTo>
                    <a:pt x="10369" y="32397"/>
                  </a:lnTo>
                  <a:lnTo>
                    <a:pt x="10465" y="31354"/>
                  </a:lnTo>
                  <a:lnTo>
                    <a:pt x="10546" y="30277"/>
                  </a:lnTo>
                  <a:lnTo>
                    <a:pt x="10620" y="29167"/>
                  </a:lnTo>
                  <a:lnTo>
                    <a:pt x="10687" y="28023"/>
                  </a:lnTo>
                  <a:lnTo>
                    <a:pt x="10731" y="26879"/>
                  </a:lnTo>
                  <a:lnTo>
                    <a:pt x="10768" y="25736"/>
                  </a:lnTo>
                  <a:lnTo>
                    <a:pt x="10790" y="24558"/>
                  </a:lnTo>
                  <a:lnTo>
                    <a:pt x="10790" y="23347"/>
                  </a:lnTo>
                  <a:lnTo>
                    <a:pt x="10790" y="22136"/>
                  </a:lnTo>
                  <a:lnTo>
                    <a:pt x="10768" y="20959"/>
                  </a:lnTo>
                  <a:lnTo>
                    <a:pt x="10731" y="19815"/>
                  </a:lnTo>
                  <a:lnTo>
                    <a:pt x="10687" y="18671"/>
                  </a:lnTo>
                  <a:lnTo>
                    <a:pt x="10620" y="17527"/>
                  </a:lnTo>
                  <a:lnTo>
                    <a:pt x="10546" y="16417"/>
                  </a:lnTo>
                  <a:lnTo>
                    <a:pt x="10465" y="15340"/>
                  </a:lnTo>
                  <a:lnTo>
                    <a:pt x="10369" y="14298"/>
                  </a:lnTo>
                  <a:lnTo>
                    <a:pt x="10258" y="13255"/>
                  </a:lnTo>
                  <a:lnTo>
                    <a:pt x="10140" y="12245"/>
                  </a:lnTo>
                  <a:lnTo>
                    <a:pt x="10007" y="11270"/>
                  </a:lnTo>
                  <a:lnTo>
                    <a:pt x="9867" y="10328"/>
                  </a:lnTo>
                  <a:lnTo>
                    <a:pt x="9719" y="9420"/>
                  </a:lnTo>
                  <a:lnTo>
                    <a:pt x="9556" y="8511"/>
                  </a:lnTo>
                  <a:lnTo>
                    <a:pt x="9386" y="7670"/>
                  </a:lnTo>
                  <a:lnTo>
                    <a:pt x="9209" y="6863"/>
                  </a:lnTo>
                  <a:lnTo>
                    <a:pt x="9017" y="6089"/>
                  </a:lnTo>
                  <a:lnTo>
                    <a:pt x="8824" y="5349"/>
                  </a:lnTo>
                  <a:lnTo>
                    <a:pt x="8618" y="4643"/>
                  </a:lnTo>
                  <a:lnTo>
                    <a:pt x="8411" y="4003"/>
                  </a:lnTo>
                  <a:lnTo>
                    <a:pt x="8189" y="3398"/>
                  </a:lnTo>
                  <a:lnTo>
                    <a:pt x="7960" y="2826"/>
                  </a:lnTo>
                  <a:lnTo>
                    <a:pt x="7731" y="2321"/>
                  </a:lnTo>
                  <a:lnTo>
                    <a:pt x="7494" y="1850"/>
                  </a:lnTo>
                  <a:lnTo>
                    <a:pt x="7250" y="1413"/>
                  </a:lnTo>
                  <a:lnTo>
                    <a:pt x="6999" y="1043"/>
                  </a:lnTo>
                  <a:lnTo>
                    <a:pt x="6740" y="740"/>
                  </a:lnTo>
                  <a:lnTo>
                    <a:pt x="6482" y="471"/>
                  </a:lnTo>
                  <a:lnTo>
                    <a:pt x="6216" y="269"/>
                  </a:lnTo>
                  <a:lnTo>
                    <a:pt x="5950" y="135"/>
                  </a:lnTo>
                  <a:lnTo>
                    <a:pt x="5676" y="34"/>
                  </a:lnTo>
                  <a:lnTo>
                    <a:pt x="5395" y="0"/>
                  </a:lnTo>
                  <a:close/>
                  <a:moveTo>
                    <a:pt x="5395" y="113472"/>
                  </a:moveTo>
                  <a:lnTo>
                    <a:pt x="5114" y="113506"/>
                  </a:lnTo>
                  <a:lnTo>
                    <a:pt x="4841" y="113573"/>
                  </a:lnTo>
                  <a:lnTo>
                    <a:pt x="4568" y="113742"/>
                  </a:lnTo>
                  <a:lnTo>
                    <a:pt x="4294" y="113943"/>
                  </a:lnTo>
                  <a:lnTo>
                    <a:pt x="4035" y="114213"/>
                  </a:lnTo>
                  <a:lnTo>
                    <a:pt x="3777" y="114515"/>
                  </a:lnTo>
                  <a:lnTo>
                    <a:pt x="3526" y="114885"/>
                  </a:lnTo>
                  <a:lnTo>
                    <a:pt x="3274" y="115323"/>
                  </a:lnTo>
                  <a:lnTo>
                    <a:pt x="3038" y="115794"/>
                  </a:lnTo>
                  <a:lnTo>
                    <a:pt x="2801" y="116298"/>
                  </a:lnTo>
                  <a:lnTo>
                    <a:pt x="2580" y="116870"/>
                  </a:lnTo>
                  <a:lnTo>
                    <a:pt x="2358" y="117476"/>
                  </a:lnTo>
                  <a:lnTo>
                    <a:pt x="2151" y="118115"/>
                  </a:lnTo>
                  <a:lnTo>
                    <a:pt x="1944" y="118821"/>
                  </a:lnTo>
                  <a:lnTo>
                    <a:pt x="1752" y="119562"/>
                  </a:lnTo>
                  <a:lnTo>
                    <a:pt x="1560" y="120335"/>
                  </a:lnTo>
                  <a:lnTo>
                    <a:pt x="1382" y="121143"/>
                  </a:lnTo>
                  <a:lnTo>
                    <a:pt x="1220" y="121984"/>
                  </a:lnTo>
                  <a:lnTo>
                    <a:pt x="1057" y="122858"/>
                  </a:lnTo>
                  <a:lnTo>
                    <a:pt x="909" y="123800"/>
                  </a:lnTo>
                  <a:lnTo>
                    <a:pt x="769" y="124742"/>
                  </a:lnTo>
                  <a:lnTo>
                    <a:pt x="643" y="125718"/>
                  </a:lnTo>
                  <a:lnTo>
                    <a:pt x="525" y="126727"/>
                  </a:lnTo>
                  <a:lnTo>
                    <a:pt x="414" y="127736"/>
                  </a:lnTo>
                  <a:lnTo>
                    <a:pt x="318" y="128813"/>
                  </a:lnTo>
                  <a:lnTo>
                    <a:pt x="237" y="129889"/>
                  </a:lnTo>
                  <a:lnTo>
                    <a:pt x="163" y="131000"/>
                  </a:lnTo>
                  <a:lnTo>
                    <a:pt x="104" y="132110"/>
                  </a:lnTo>
                  <a:lnTo>
                    <a:pt x="59" y="133254"/>
                  </a:lnTo>
                  <a:lnTo>
                    <a:pt x="30" y="134431"/>
                  </a:lnTo>
                  <a:lnTo>
                    <a:pt x="8" y="135608"/>
                  </a:lnTo>
                  <a:lnTo>
                    <a:pt x="0" y="136820"/>
                  </a:lnTo>
                  <a:lnTo>
                    <a:pt x="8" y="137997"/>
                  </a:lnTo>
                  <a:lnTo>
                    <a:pt x="30" y="139174"/>
                  </a:lnTo>
                  <a:lnTo>
                    <a:pt x="59" y="140352"/>
                  </a:lnTo>
                  <a:lnTo>
                    <a:pt x="104" y="141496"/>
                  </a:lnTo>
                  <a:lnTo>
                    <a:pt x="163" y="142640"/>
                  </a:lnTo>
                  <a:lnTo>
                    <a:pt x="237" y="143716"/>
                  </a:lnTo>
                  <a:lnTo>
                    <a:pt x="318" y="144826"/>
                  </a:lnTo>
                  <a:lnTo>
                    <a:pt x="414" y="145869"/>
                  </a:lnTo>
                  <a:lnTo>
                    <a:pt x="525" y="146912"/>
                  </a:lnTo>
                  <a:lnTo>
                    <a:pt x="643" y="147921"/>
                  </a:lnTo>
                  <a:lnTo>
                    <a:pt x="769" y="148897"/>
                  </a:lnTo>
                  <a:lnTo>
                    <a:pt x="909" y="149839"/>
                  </a:lnTo>
                  <a:lnTo>
                    <a:pt x="1057" y="150747"/>
                  </a:lnTo>
                  <a:lnTo>
                    <a:pt x="1220" y="151622"/>
                  </a:lnTo>
                  <a:lnTo>
                    <a:pt x="1382" y="152496"/>
                  </a:lnTo>
                  <a:lnTo>
                    <a:pt x="1560" y="153304"/>
                  </a:lnTo>
                  <a:lnTo>
                    <a:pt x="1752" y="154078"/>
                  </a:lnTo>
                  <a:lnTo>
                    <a:pt x="1944" y="154818"/>
                  </a:lnTo>
                  <a:lnTo>
                    <a:pt x="2151" y="155491"/>
                  </a:lnTo>
                  <a:lnTo>
                    <a:pt x="2358" y="156163"/>
                  </a:lnTo>
                  <a:lnTo>
                    <a:pt x="2580" y="156769"/>
                  </a:lnTo>
                  <a:lnTo>
                    <a:pt x="2801" y="157341"/>
                  </a:lnTo>
                  <a:lnTo>
                    <a:pt x="3038" y="157845"/>
                  </a:lnTo>
                  <a:lnTo>
                    <a:pt x="3274" y="158316"/>
                  </a:lnTo>
                  <a:lnTo>
                    <a:pt x="3526" y="158720"/>
                  </a:lnTo>
                  <a:lnTo>
                    <a:pt x="3777" y="159090"/>
                  </a:lnTo>
                  <a:lnTo>
                    <a:pt x="4035" y="159427"/>
                  </a:lnTo>
                  <a:lnTo>
                    <a:pt x="4294" y="159696"/>
                  </a:lnTo>
                  <a:lnTo>
                    <a:pt x="4568" y="159898"/>
                  </a:lnTo>
                  <a:lnTo>
                    <a:pt x="4841" y="160032"/>
                  </a:lnTo>
                  <a:lnTo>
                    <a:pt x="5114" y="160133"/>
                  </a:lnTo>
                  <a:lnTo>
                    <a:pt x="5395"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0" y="157341"/>
                  </a:lnTo>
                  <a:lnTo>
                    <a:pt x="8189" y="156769"/>
                  </a:lnTo>
                  <a:lnTo>
                    <a:pt x="8411" y="156163"/>
                  </a:lnTo>
                  <a:lnTo>
                    <a:pt x="8618" y="155491"/>
                  </a:lnTo>
                  <a:lnTo>
                    <a:pt x="8824" y="154818"/>
                  </a:lnTo>
                  <a:lnTo>
                    <a:pt x="9017" y="154078"/>
                  </a:lnTo>
                  <a:lnTo>
                    <a:pt x="9209" y="153304"/>
                  </a:lnTo>
                  <a:lnTo>
                    <a:pt x="9386" y="152496"/>
                  </a:lnTo>
                  <a:lnTo>
                    <a:pt x="9556" y="151622"/>
                  </a:lnTo>
                  <a:lnTo>
                    <a:pt x="9719" y="150747"/>
                  </a:lnTo>
                  <a:lnTo>
                    <a:pt x="9867" y="149839"/>
                  </a:lnTo>
                  <a:lnTo>
                    <a:pt x="10007" y="148897"/>
                  </a:lnTo>
                  <a:lnTo>
                    <a:pt x="10140" y="147921"/>
                  </a:lnTo>
                  <a:lnTo>
                    <a:pt x="10258" y="146912"/>
                  </a:lnTo>
                  <a:lnTo>
                    <a:pt x="10369" y="145869"/>
                  </a:lnTo>
                  <a:lnTo>
                    <a:pt x="10465" y="144826"/>
                  </a:lnTo>
                  <a:lnTo>
                    <a:pt x="10546" y="143716"/>
                  </a:lnTo>
                  <a:lnTo>
                    <a:pt x="10620" y="142640"/>
                  </a:lnTo>
                  <a:lnTo>
                    <a:pt x="10687" y="141496"/>
                  </a:lnTo>
                  <a:lnTo>
                    <a:pt x="10731" y="140352"/>
                  </a:lnTo>
                  <a:lnTo>
                    <a:pt x="10768" y="139174"/>
                  </a:lnTo>
                  <a:lnTo>
                    <a:pt x="10790" y="137997"/>
                  </a:lnTo>
                  <a:lnTo>
                    <a:pt x="10790" y="136820"/>
                  </a:lnTo>
                  <a:lnTo>
                    <a:pt x="10790" y="135608"/>
                  </a:lnTo>
                  <a:lnTo>
                    <a:pt x="10768" y="134431"/>
                  </a:lnTo>
                  <a:lnTo>
                    <a:pt x="10731" y="133254"/>
                  </a:lnTo>
                  <a:lnTo>
                    <a:pt x="10687" y="132110"/>
                  </a:lnTo>
                  <a:lnTo>
                    <a:pt x="10620" y="131000"/>
                  </a:lnTo>
                  <a:lnTo>
                    <a:pt x="10546" y="129889"/>
                  </a:lnTo>
                  <a:lnTo>
                    <a:pt x="10465" y="128813"/>
                  </a:lnTo>
                  <a:lnTo>
                    <a:pt x="10369" y="127736"/>
                  </a:lnTo>
                  <a:lnTo>
                    <a:pt x="10258" y="126727"/>
                  </a:lnTo>
                  <a:lnTo>
                    <a:pt x="10140" y="125718"/>
                  </a:lnTo>
                  <a:lnTo>
                    <a:pt x="10007" y="124742"/>
                  </a:lnTo>
                  <a:lnTo>
                    <a:pt x="9867" y="123800"/>
                  </a:lnTo>
                  <a:lnTo>
                    <a:pt x="9719" y="122858"/>
                  </a:lnTo>
                  <a:lnTo>
                    <a:pt x="9556" y="121984"/>
                  </a:lnTo>
                  <a:lnTo>
                    <a:pt x="9386" y="121143"/>
                  </a:lnTo>
                  <a:lnTo>
                    <a:pt x="9209" y="120335"/>
                  </a:lnTo>
                  <a:lnTo>
                    <a:pt x="9017" y="119562"/>
                  </a:lnTo>
                  <a:lnTo>
                    <a:pt x="8824" y="118821"/>
                  </a:lnTo>
                  <a:lnTo>
                    <a:pt x="8618" y="118115"/>
                  </a:lnTo>
                  <a:lnTo>
                    <a:pt x="8411" y="117476"/>
                  </a:lnTo>
                  <a:lnTo>
                    <a:pt x="8189" y="116870"/>
                  </a:lnTo>
                  <a:lnTo>
                    <a:pt x="7960"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395" y="113472"/>
                  </a:lnTo>
                  <a:close/>
                  <a:moveTo>
                    <a:pt x="5114" y="226945"/>
                  </a:moveTo>
                  <a:lnTo>
                    <a:pt x="4841" y="227046"/>
                  </a:lnTo>
                  <a:lnTo>
                    <a:pt x="4568" y="227214"/>
                  </a:lnTo>
                  <a:lnTo>
                    <a:pt x="4294" y="227416"/>
                  </a:lnTo>
                  <a:lnTo>
                    <a:pt x="4035" y="227651"/>
                  </a:lnTo>
                  <a:lnTo>
                    <a:pt x="3777" y="227988"/>
                  </a:lnTo>
                  <a:lnTo>
                    <a:pt x="3526" y="228358"/>
                  </a:lnTo>
                  <a:lnTo>
                    <a:pt x="3274" y="228761"/>
                  </a:lnTo>
                  <a:lnTo>
                    <a:pt x="3038" y="229232"/>
                  </a:lnTo>
                  <a:lnTo>
                    <a:pt x="2801" y="229771"/>
                  </a:lnTo>
                  <a:lnTo>
                    <a:pt x="2580" y="230309"/>
                  </a:lnTo>
                  <a:lnTo>
                    <a:pt x="2358" y="230915"/>
                  </a:lnTo>
                  <a:lnTo>
                    <a:pt x="2151" y="231587"/>
                  </a:lnTo>
                  <a:lnTo>
                    <a:pt x="1944" y="232260"/>
                  </a:lnTo>
                  <a:lnTo>
                    <a:pt x="1752" y="233000"/>
                  </a:lnTo>
                  <a:lnTo>
                    <a:pt x="1560" y="233774"/>
                  </a:lnTo>
                  <a:lnTo>
                    <a:pt x="1382" y="234581"/>
                  </a:lnTo>
                  <a:lnTo>
                    <a:pt x="1220" y="235422"/>
                  </a:lnTo>
                  <a:lnTo>
                    <a:pt x="1057" y="236331"/>
                  </a:lnTo>
                  <a:lnTo>
                    <a:pt x="909" y="237239"/>
                  </a:lnTo>
                  <a:lnTo>
                    <a:pt x="769" y="238181"/>
                  </a:lnTo>
                  <a:lnTo>
                    <a:pt x="643" y="239157"/>
                  </a:lnTo>
                  <a:lnTo>
                    <a:pt x="525" y="240166"/>
                  </a:lnTo>
                  <a:lnTo>
                    <a:pt x="414" y="241209"/>
                  </a:lnTo>
                  <a:lnTo>
                    <a:pt x="318" y="242252"/>
                  </a:lnTo>
                  <a:lnTo>
                    <a:pt x="237" y="243328"/>
                  </a:lnTo>
                  <a:lnTo>
                    <a:pt x="163" y="244438"/>
                  </a:lnTo>
                  <a:lnTo>
                    <a:pt x="104" y="245582"/>
                  </a:lnTo>
                  <a:lnTo>
                    <a:pt x="59" y="246726"/>
                  </a:lnTo>
                  <a:lnTo>
                    <a:pt x="30" y="247903"/>
                  </a:lnTo>
                  <a:lnTo>
                    <a:pt x="8" y="249081"/>
                  </a:lnTo>
                  <a:lnTo>
                    <a:pt x="0" y="250258"/>
                  </a:lnTo>
                  <a:lnTo>
                    <a:pt x="8" y="251469"/>
                  </a:lnTo>
                  <a:lnTo>
                    <a:pt x="30" y="252647"/>
                  </a:lnTo>
                  <a:lnTo>
                    <a:pt x="59" y="253824"/>
                  </a:lnTo>
                  <a:lnTo>
                    <a:pt x="104" y="254968"/>
                  </a:lnTo>
                  <a:lnTo>
                    <a:pt x="163" y="256078"/>
                  </a:lnTo>
                  <a:lnTo>
                    <a:pt x="237" y="257188"/>
                  </a:lnTo>
                  <a:lnTo>
                    <a:pt x="318" y="258265"/>
                  </a:lnTo>
                  <a:lnTo>
                    <a:pt x="414" y="259341"/>
                  </a:lnTo>
                  <a:lnTo>
                    <a:pt x="525" y="260384"/>
                  </a:lnTo>
                  <a:lnTo>
                    <a:pt x="643" y="261360"/>
                  </a:lnTo>
                  <a:lnTo>
                    <a:pt x="769" y="262336"/>
                  </a:lnTo>
                  <a:lnTo>
                    <a:pt x="909" y="263311"/>
                  </a:lnTo>
                  <a:lnTo>
                    <a:pt x="1057" y="264220"/>
                  </a:lnTo>
                  <a:lnTo>
                    <a:pt x="1220" y="265094"/>
                  </a:lnTo>
                  <a:lnTo>
                    <a:pt x="1382" y="265935"/>
                  </a:lnTo>
                  <a:lnTo>
                    <a:pt x="1560" y="266743"/>
                  </a:lnTo>
                  <a:lnTo>
                    <a:pt x="1752" y="267516"/>
                  </a:lnTo>
                  <a:lnTo>
                    <a:pt x="1944" y="268256"/>
                  </a:lnTo>
                  <a:lnTo>
                    <a:pt x="2151" y="268963"/>
                  </a:lnTo>
                  <a:lnTo>
                    <a:pt x="2358" y="269602"/>
                  </a:lnTo>
                  <a:lnTo>
                    <a:pt x="2580" y="270208"/>
                  </a:lnTo>
                  <a:lnTo>
                    <a:pt x="2801" y="270780"/>
                  </a:lnTo>
                  <a:lnTo>
                    <a:pt x="3038" y="271318"/>
                  </a:lnTo>
                  <a:lnTo>
                    <a:pt x="3274" y="271789"/>
                  </a:lnTo>
                  <a:lnTo>
                    <a:pt x="3526" y="272193"/>
                  </a:lnTo>
                  <a:lnTo>
                    <a:pt x="3777" y="272563"/>
                  </a:lnTo>
                  <a:lnTo>
                    <a:pt x="4035" y="272865"/>
                  </a:lnTo>
                  <a:lnTo>
                    <a:pt x="4294" y="273134"/>
                  </a:lnTo>
                  <a:lnTo>
                    <a:pt x="4568" y="273336"/>
                  </a:lnTo>
                  <a:lnTo>
                    <a:pt x="4841" y="273505"/>
                  </a:lnTo>
                  <a:lnTo>
                    <a:pt x="5114" y="273572"/>
                  </a:lnTo>
                  <a:lnTo>
                    <a:pt x="5395"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0" y="270780"/>
                  </a:lnTo>
                  <a:lnTo>
                    <a:pt x="8189" y="270208"/>
                  </a:lnTo>
                  <a:lnTo>
                    <a:pt x="8411" y="269602"/>
                  </a:lnTo>
                  <a:lnTo>
                    <a:pt x="8618" y="268963"/>
                  </a:lnTo>
                  <a:lnTo>
                    <a:pt x="8824" y="268256"/>
                  </a:lnTo>
                  <a:lnTo>
                    <a:pt x="9017" y="267516"/>
                  </a:lnTo>
                  <a:lnTo>
                    <a:pt x="9209" y="266743"/>
                  </a:lnTo>
                  <a:lnTo>
                    <a:pt x="9386" y="265935"/>
                  </a:lnTo>
                  <a:lnTo>
                    <a:pt x="9556" y="265094"/>
                  </a:lnTo>
                  <a:lnTo>
                    <a:pt x="9719" y="264220"/>
                  </a:lnTo>
                  <a:lnTo>
                    <a:pt x="9867" y="263311"/>
                  </a:lnTo>
                  <a:lnTo>
                    <a:pt x="10007" y="262336"/>
                  </a:lnTo>
                  <a:lnTo>
                    <a:pt x="10140" y="261360"/>
                  </a:lnTo>
                  <a:lnTo>
                    <a:pt x="10258" y="260384"/>
                  </a:lnTo>
                  <a:lnTo>
                    <a:pt x="10369" y="259341"/>
                  </a:lnTo>
                  <a:lnTo>
                    <a:pt x="10465" y="258265"/>
                  </a:lnTo>
                  <a:lnTo>
                    <a:pt x="10546" y="257188"/>
                  </a:lnTo>
                  <a:lnTo>
                    <a:pt x="10620" y="256078"/>
                  </a:lnTo>
                  <a:lnTo>
                    <a:pt x="10687" y="254968"/>
                  </a:lnTo>
                  <a:lnTo>
                    <a:pt x="10731" y="253824"/>
                  </a:lnTo>
                  <a:lnTo>
                    <a:pt x="10768" y="252647"/>
                  </a:lnTo>
                  <a:lnTo>
                    <a:pt x="10790" y="251469"/>
                  </a:lnTo>
                  <a:lnTo>
                    <a:pt x="10790" y="250258"/>
                  </a:lnTo>
                  <a:lnTo>
                    <a:pt x="10790" y="249081"/>
                  </a:lnTo>
                  <a:lnTo>
                    <a:pt x="10768" y="247903"/>
                  </a:lnTo>
                  <a:lnTo>
                    <a:pt x="10731" y="246726"/>
                  </a:lnTo>
                  <a:lnTo>
                    <a:pt x="10687" y="245582"/>
                  </a:lnTo>
                  <a:lnTo>
                    <a:pt x="10620" y="244438"/>
                  </a:lnTo>
                  <a:lnTo>
                    <a:pt x="10546" y="243328"/>
                  </a:lnTo>
                  <a:lnTo>
                    <a:pt x="10465" y="242252"/>
                  </a:lnTo>
                  <a:lnTo>
                    <a:pt x="10369" y="241209"/>
                  </a:lnTo>
                  <a:lnTo>
                    <a:pt x="10258" y="240166"/>
                  </a:lnTo>
                  <a:lnTo>
                    <a:pt x="10140" y="239157"/>
                  </a:lnTo>
                  <a:lnTo>
                    <a:pt x="10007" y="238181"/>
                  </a:lnTo>
                  <a:lnTo>
                    <a:pt x="9867" y="237239"/>
                  </a:lnTo>
                  <a:lnTo>
                    <a:pt x="9719" y="236331"/>
                  </a:lnTo>
                  <a:lnTo>
                    <a:pt x="9556" y="235422"/>
                  </a:lnTo>
                  <a:lnTo>
                    <a:pt x="9386" y="234581"/>
                  </a:lnTo>
                  <a:lnTo>
                    <a:pt x="9209" y="233774"/>
                  </a:lnTo>
                  <a:lnTo>
                    <a:pt x="9017" y="233000"/>
                  </a:lnTo>
                  <a:lnTo>
                    <a:pt x="8824" y="232260"/>
                  </a:lnTo>
                  <a:lnTo>
                    <a:pt x="8618" y="231587"/>
                  </a:lnTo>
                  <a:lnTo>
                    <a:pt x="8411" y="230915"/>
                  </a:lnTo>
                  <a:lnTo>
                    <a:pt x="8189" y="230309"/>
                  </a:lnTo>
                  <a:lnTo>
                    <a:pt x="7960"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14" y="340384"/>
                  </a:moveTo>
                  <a:lnTo>
                    <a:pt x="4841" y="340485"/>
                  </a:lnTo>
                  <a:lnTo>
                    <a:pt x="4568" y="340653"/>
                  </a:lnTo>
                  <a:lnTo>
                    <a:pt x="4294" y="340855"/>
                  </a:lnTo>
                  <a:lnTo>
                    <a:pt x="4035" y="341124"/>
                  </a:lnTo>
                  <a:lnTo>
                    <a:pt x="3777" y="341426"/>
                  </a:lnTo>
                  <a:lnTo>
                    <a:pt x="3526" y="341797"/>
                  </a:lnTo>
                  <a:lnTo>
                    <a:pt x="3274" y="342200"/>
                  </a:lnTo>
                  <a:lnTo>
                    <a:pt x="3038" y="342671"/>
                  </a:lnTo>
                  <a:lnTo>
                    <a:pt x="2801" y="343209"/>
                  </a:lnTo>
                  <a:lnTo>
                    <a:pt x="2580" y="343748"/>
                  </a:lnTo>
                  <a:lnTo>
                    <a:pt x="2358" y="344387"/>
                  </a:lnTo>
                  <a:lnTo>
                    <a:pt x="2151" y="345026"/>
                  </a:lnTo>
                  <a:lnTo>
                    <a:pt x="1944" y="345733"/>
                  </a:lnTo>
                  <a:lnTo>
                    <a:pt x="1752" y="346439"/>
                  </a:lnTo>
                  <a:lnTo>
                    <a:pt x="1560" y="347213"/>
                  </a:lnTo>
                  <a:lnTo>
                    <a:pt x="1382" y="348054"/>
                  </a:lnTo>
                  <a:lnTo>
                    <a:pt x="1220" y="348895"/>
                  </a:lnTo>
                  <a:lnTo>
                    <a:pt x="1057" y="349770"/>
                  </a:lnTo>
                  <a:lnTo>
                    <a:pt x="909" y="350678"/>
                  </a:lnTo>
                  <a:lnTo>
                    <a:pt x="769" y="351620"/>
                  </a:lnTo>
                  <a:lnTo>
                    <a:pt x="643" y="352595"/>
                  </a:lnTo>
                  <a:lnTo>
                    <a:pt x="525" y="353605"/>
                  </a:lnTo>
                  <a:lnTo>
                    <a:pt x="414" y="354648"/>
                  </a:lnTo>
                  <a:lnTo>
                    <a:pt x="318" y="355724"/>
                  </a:lnTo>
                  <a:lnTo>
                    <a:pt x="237" y="356801"/>
                  </a:lnTo>
                  <a:lnTo>
                    <a:pt x="163" y="357911"/>
                  </a:lnTo>
                  <a:lnTo>
                    <a:pt x="104" y="359021"/>
                  </a:lnTo>
                  <a:lnTo>
                    <a:pt x="59" y="360165"/>
                  </a:lnTo>
                  <a:lnTo>
                    <a:pt x="30" y="361342"/>
                  </a:lnTo>
                  <a:lnTo>
                    <a:pt x="8" y="362520"/>
                  </a:lnTo>
                  <a:lnTo>
                    <a:pt x="0" y="363697"/>
                  </a:lnTo>
                  <a:lnTo>
                    <a:pt x="8" y="364908"/>
                  </a:lnTo>
                  <a:lnTo>
                    <a:pt x="30" y="366086"/>
                  </a:lnTo>
                  <a:lnTo>
                    <a:pt x="59" y="367263"/>
                  </a:lnTo>
                  <a:lnTo>
                    <a:pt x="104" y="368407"/>
                  </a:lnTo>
                  <a:lnTo>
                    <a:pt x="163" y="369517"/>
                  </a:lnTo>
                  <a:lnTo>
                    <a:pt x="237" y="370627"/>
                  </a:lnTo>
                  <a:lnTo>
                    <a:pt x="318" y="371704"/>
                  </a:lnTo>
                  <a:lnTo>
                    <a:pt x="414" y="372780"/>
                  </a:lnTo>
                  <a:lnTo>
                    <a:pt x="525" y="373823"/>
                  </a:lnTo>
                  <a:lnTo>
                    <a:pt x="643" y="374799"/>
                  </a:lnTo>
                  <a:lnTo>
                    <a:pt x="769" y="375808"/>
                  </a:lnTo>
                  <a:lnTo>
                    <a:pt x="909" y="376750"/>
                  </a:lnTo>
                  <a:lnTo>
                    <a:pt x="1057" y="377658"/>
                  </a:lnTo>
                  <a:lnTo>
                    <a:pt x="1220" y="378533"/>
                  </a:lnTo>
                  <a:lnTo>
                    <a:pt x="1382" y="379374"/>
                  </a:lnTo>
                  <a:lnTo>
                    <a:pt x="1560" y="380215"/>
                  </a:lnTo>
                  <a:lnTo>
                    <a:pt x="1752" y="380989"/>
                  </a:lnTo>
                  <a:lnTo>
                    <a:pt x="1944" y="381695"/>
                  </a:lnTo>
                  <a:lnTo>
                    <a:pt x="2151" y="382402"/>
                  </a:lnTo>
                  <a:lnTo>
                    <a:pt x="2358" y="383041"/>
                  </a:lnTo>
                  <a:lnTo>
                    <a:pt x="2580" y="383680"/>
                  </a:lnTo>
                  <a:lnTo>
                    <a:pt x="2801" y="384218"/>
                  </a:lnTo>
                  <a:lnTo>
                    <a:pt x="3038" y="384757"/>
                  </a:lnTo>
                  <a:lnTo>
                    <a:pt x="3274" y="385228"/>
                  </a:lnTo>
                  <a:lnTo>
                    <a:pt x="3526" y="385631"/>
                  </a:lnTo>
                  <a:lnTo>
                    <a:pt x="3777" y="386001"/>
                  </a:lnTo>
                  <a:lnTo>
                    <a:pt x="4035" y="386304"/>
                  </a:lnTo>
                  <a:lnTo>
                    <a:pt x="4294" y="386573"/>
                  </a:lnTo>
                  <a:lnTo>
                    <a:pt x="4568" y="386775"/>
                  </a:lnTo>
                  <a:lnTo>
                    <a:pt x="4841" y="386943"/>
                  </a:lnTo>
                  <a:lnTo>
                    <a:pt x="5114"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0" y="384218"/>
                  </a:lnTo>
                  <a:lnTo>
                    <a:pt x="8189" y="383680"/>
                  </a:lnTo>
                  <a:lnTo>
                    <a:pt x="8411" y="383041"/>
                  </a:lnTo>
                  <a:lnTo>
                    <a:pt x="8618" y="382402"/>
                  </a:lnTo>
                  <a:lnTo>
                    <a:pt x="8824" y="381695"/>
                  </a:lnTo>
                  <a:lnTo>
                    <a:pt x="9017" y="380989"/>
                  </a:lnTo>
                  <a:lnTo>
                    <a:pt x="9209" y="380215"/>
                  </a:lnTo>
                  <a:lnTo>
                    <a:pt x="9386" y="379374"/>
                  </a:lnTo>
                  <a:lnTo>
                    <a:pt x="9556" y="378533"/>
                  </a:lnTo>
                  <a:lnTo>
                    <a:pt x="9719" y="377658"/>
                  </a:lnTo>
                  <a:lnTo>
                    <a:pt x="9867" y="376750"/>
                  </a:lnTo>
                  <a:lnTo>
                    <a:pt x="10007" y="375808"/>
                  </a:lnTo>
                  <a:lnTo>
                    <a:pt x="10140" y="374799"/>
                  </a:lnTo>
                  <a:lnTo>
                    <a:pt x="10258" y="373823"/>
                  </a:lnTo>
                  <a:lnTo>
                    <a:pt x="10369" y="372780"/>
                  </a:lnTo>
                  <a:lnTo>
                    <a:pt x="10465" y="371704"/>
                  </a:lnTo>
                  <a:lnTo>
                    <a:pt x="10546" y="370627"/>
                  </a:lnTo>
                  <a:lnTo>
                    <a:pt x="10620" y="369517"/>
                  </a:lnTo>
                  <a:lnTo>
                    <a:pt x="10687" y="368407"/>
                  </a:lnTo>
                  <a:lnTo>
                    <a:pt x="10731" y="367263"/>
                  </a:lnTo>
                  <a:lnTo>
                    <a:pt x="10768" y="366086"/>
                  </a:lnTo>
                  <a:lnTo>
                    <a:pt x="10790" y="364908"/>
                  </a:lnTo>
                  <a:lnTo>
                    <a:pt x="10790" y="363697"/>
                  </a:lnTo>
                  <a:lnTo>
                    <a:pt x="10790" y="362520"/>
                  </a:lnTo>
                  <a:lnTo>
                    <a:pt x="10768" y="361342"/>
                  </a:lnTo>
                  <a:lnTo>
                    <a:pt x="10731" y="360165"/>
                  </a:lnTo>
                  <a:lnTo>
                    <a:pt x="10687" y="359021"/>
                  </a:lnTo>
                  <a:lnTo>
                    <a:pt x="10620" y="357911"/>
                  </a:lnTo>
                  <a:lnTo>
                    <a:pt x="10546" y="356801"/>
                  </a:lnTo>
                  <a:lnTo>
                    <a:pt x="10465" y="355724"/>
                  </a:lnTo>
                  <a:lnTo>
                    <a:pt x="10369" y="354648"/>
                  </a:lnTo>
                  <a:lnTo>
                    <a:pt x="10258" y="353605"/>
                  </a:lnTo>
                  <a:lnTo>
                    <a:pt x="10140" y="352595"/>
                  </a:lnTo>
                  <a:lnTo>
                    <a:pt x="10007" y="351620"/>
                  </a:lnTo>
                  <a:lnTo>
                    <a:pt x="9867" y="350678"/>
                  </a:lnTo>
                  <a:lnTo>
                    <a:pt x="9719" y="349770"/>
                  </a:lnTo>
                  <a:lnTo>
                    <a:pt x="9556" y="348895"/>
                  </a:lnTo>
                  <a:lnTo>
                    <a:pt x="9386" y="348054"/>
                  </a:lnTo>
                  <a:lnTo>
                    <a:pt x="9209" y="347213"/>
                  </a:lnTo>
                  <a:lnTo>
                    <a:pt x="9017" y="346439"/>
                  </a:lnTo>
                  <a:lnTo>
                    <a:pt x="8824" y="345733"/>
                  </a:lnTo>
                  <a:lnTo>
                    <a:pt x="8618" y="345026"/>
                  </a:lnTo>
                  <a:lnTo>
                    <a:pt x="8411" y="344387"/>
                  </a:lnTo>
                  <a:lnTo>
                    <a:pt x="8189" y="343748"/>
                  </a:lnTo>
                  <a:lnTo>
                    <a:pt x="7960"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395" y="453822"/>
                  </a:moveTo>
                  <a:lnTo>
                    <a:pt x="5114" y="453856"/>
                  </a:lnTo>
                  <a:lnTo>
                    <a:pt x="4841" y="453957"/>
                  </a:lnTo>
                  <a:lnTo>
                    <a:pt x="4568" y="454092"/>
                  </a:lnTo>
                  <a:lnTo>
                    <a:pt x="4294" y="454293"/>
                  </a:lnTo>
                  <a:lnTo>
                    <a:pt x="4035" y="454562"/>
                  </a:lnTo>
                  <a:lnTo>
                    <a:pt x="3777" y="454865"/>
                  </a:lnTo>
                  <a:lnTo>
                    <a:pt x="3526" y="455235"/>
                  </a:lnTo>
                  <a:lnTo>
                    <a:pt x="3274" y="455639"/>
                  </a:lnTo>
                  <a:lnTo>
                    <a:pt x="3038" y="456110"/>
                  </a:lnTo>
                  <a:lnTo>
                    <a:pt x="2801" y="456615"/>
                  </a:lnTo>
                  <a:lnTo>
                    <a:pt x="2580" y="457153"/>
                  </a:lnTo>
                  <a:lnTo>
                    <a:pt x="2358" y="457758"/>
                  </a:lnTo>
                  <a:lnTo>
                    <a:pt x="2151" y="458398"/>
                  </a:lnTo>
                  <a:lnTo>
                    <a:pt x="1944" y="459070"/>
                  </a:lnTo>
                  <a:lnTo>
                    <a:pt x="1752" y="459811"/>
                  </a:lnTo>
                  <a:lnTo>
                    <a:pt x="1560" y="460551"/>
                  </a:lnTo>
                  <a:lnTo>
                    <a:pt x="1382" y="461358"/>
                  </a:lnTo>
                  <a:lnTo>
                    <a:pt x="1220" y="462199"/>
                  </a:lnTo>
                  <a:lnTo>
                    <a:pt x="1057" y="463074"/>
                  </a:lnTo>
                  <a:lnTo>
                    <a:pt x="909" y="463982"/>
                  </a:lnTo>
                  <a:lnTo>
                    <a:pt x="769" y="464924"/>
                  </a:lnTo>
                  <a:lnTo>
                    <a:pt x="643" y="465900"/>
                  </a:lnTo>
                  <a:lnTo>
                    <a:pt x="525" y="466875"/>
                  </a:lnTo>
                  <a:lnTo>
                    <a:pt x="414" y="467918"/>
                  </a:lnTo>
                  <a:lnTo>
                    <a:pt x="318" y="468961"/>
                  </a:lnTo>
                  <a:lnTo>
                    <a:pt x="237" y="470038"/>
                  </a:lnTo>
                  <a:lnTo>
                    <a:pt x="163" y="471148"/>
                  </a:lnTo>
                  <a:lnTo>
                    <a:pt x="104" y="472258"/>
                  </a:lnTo>
                  <a:lnTo>
                    <a:pt x="59" y="473402"/>
                  </a:lnTo>
                  <a:lnTo>
                    <a:pt x="30" y="474579"/>
                  </a:lnTo>
                  <a:lnTo>
                    <a:pt x="8" y="475757"/>
                  </a:lnTo>
                  <a:lnTo>
                    <a:pt x="0" y="476934"/>
                  </a:lnTo>
                  <a:lnTo>
                    <a:pt x="8" y="478179"/>
                  </a:lnTo>
                  <a:lnTo>
                    <a:pt x="30" y="479356"/>
                  </a:lnTo>
                  <a:lnTo>
                    <a:pt x="59" y="480534"/>
                  </a:lnTo>
                  <a:lnTo>
                    <a:pt x="104" y="481711"/>
                  </a:lnTo>
                  <a:lnTo>
                    <a:pt x="163" y="482855"/>
                  </a:lnTo>
                  <a:lnTo>
                    <a:pt x="237" y="483965"/>
                  </a:lnTo>
                  <a:lnTo>
                    <a:pt x="318" y="485075"/>
                  </a:lnTo>
                  <a:lnTo>
                    <a:pt x="414" y="486152"/>
                  </a:lnTo>
                  <a:lnTo>
                    <a:pt x="525" y="487195"/>
                  </a:lnTo>
                  <a:lnTo>
                    <a:pt x="643" y="488204"/>
                  </a:lnTo>
                  <a:lnTo>
                    <a:pt x="769" y="489179"/>
                  </a:lnTo>
                  <a:lnTo>
                    <a:pt x="909" y="490155"/>
                  </a:lnTo>
                  <a:lnTo>
                    <a:pt x="1057" y="491063"/>
                  </a:lnTo>
                  <a:lnTo>
                    <a:pt x="1220" y="491972"/>
                  </a:lnTo>
                  <a:lnTo>
                    <a:pt x="1382" y="492813"/>
                  </a:lnTo>
                  <a:lnTo>
                    <a:pt x="1560" y="493620"/>
                  </a:lnTo>
                  <a:lnTo>
                    <a:pt x="1752" y="494394"/>
                  </a:lnTo>
                  <a:lnTo>
                    <a:pt x="1944" y="495134"/>
                  </a:lnTo>
                  <a:lnTo>
                    <a:pt x="2151" y="495840"/>
                  </a:lnTo>
                  <a:lnTo>
                    <a:pt x="2358" y="496513"/>
                  </a:lnTo>
                  <a:lnTo>
                    <a:pt x="2580" y="497119"/>
                  </a:lnTo>
                  <a:lnTo>
                    <a:pt x="2801" y="497691"/>
                  </a:lnTo>
                  <a:lnTo>
                    <a:pt x="3038" y="498195"/>
                  </a:lnTo>
                  <a:lnTo>
                    <a:pt x="3274" y="498666"/>
                  </a:lnTo>
                  <a:lnTo>
                    <a:pt x="3526" y="499104"/>
                  </a:lnTo>
                  <a:lnTo>
                    <a:pt x="3777" y="499474"/>
                  </a:lnTo>
                  <a:lnTo>
                    <a:pt x="4035" y="499777"/>
                  </a:lnTo>
                  <a:lnTo>
                    <a:pt x="4294" y="500046"/>
                  </a:lnTo>
                  <a:lnTo>
                    <a:pt x="4568" y="500248"/>
                  </a:lnTo>
                  <a:lnTo>
                    <a:pt x="4841" y="500382"/>
                  </a:lnTo>
                  <a:lnTo>
                    <a:pt x="5114" y="500483"/>
                  </a:lnTo>
                  <a:lnTo>
                    <a:pt x="5395"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0" y="497691"/>
                  </a:lnTo>
                  <a:lnTo>
                    <a:pt x="8189" y="497119"/>
                  </a:lnTo>
                  <a:lnTo>
                    <a:pt x="8411" y="496513"/>
                  </a:lnTo>
                  <a:lnTo>
                    <a:pt x="8618" y="495840"/>
                  </a:lnTo>
                  <a:lnTo>
                    <a:pt x="8824" y="495134"/>
                  </a:lnTo>
                  <a:lnTo>
                    <a:pt x="9017" y="494394"/>
                  </a:lnTo>
                  <a:lnTo>
                    <a:pt x="9209" y="493620"/>
                  </a:lnTo>
                  <a:lnTo>
                    <a:pt x="9386" y="492813"/>
                  </a:lnTo>
                  <a:lnTo>
                    <a:pt x="9556" y="491972"/>
                  </a:lnTo>
                  <a:lnTo>
                    <a:pt x="9719" y="491063"/>
                  </a:lnTo>
                  <a:lnTo>
                    <a:pt x="9867" y="490155"/>
                  </a:lnTo>
                  <a:lnTo>
                    <a:pt x="10007" y="489179"/>
                  </a:lnTo>
                  <a:lnTo>
                    <a:pt x="10140" y="488204"/>
                  </a:lnTo>
                  <a:lnTo>
                    <a:pt x="10258" y="487195"/>
                  </a:lnTo>
                  <a:lnTo>
                    <a:pt x="10369" y="486152"/>
                  </a:lnTo>
                  <a:lnTo>
                    <a:pt x="10465" y="485075"/>
                  </a:lnTo>
                  <a:lnTo>
                    <a:pt x="10546" y="483965"/>
                  </a:lnTo>
                  <a:lnTo>
                    <a:pt x="10620" y="482855"/>
                  </a:lnTo>
                  <a:lnTo>
                    <a:pt x="10687" y="481711"/>
                  </a:lnTo>
                  <a:lnTo>
                    <a:pt x="10731" y="480534"/>
                  </a:lnTo>
                  <a:lnTo>
                    <a:pt x="10768" y="479356"/>
                  </a:lnTo>
                  <a:lnTo>
                    <a:pt x="10790" y="478179"/>
                  </a:lnTo>
                  <a:lnTo>
                    <a:pt x="10790" y="476934"/>
                  </a:lnTo>
                  <a:lnTo>
                    <a:pt x="10790" y="475757"/>
                  </a:lnTo>
                  <a:lnTo>
                    <a:pt x="10768" y="474579"/>
                  </a:lnTo>
                  <a:lnTo>
                    <a:pt x="10731" y="473402"/>
                  </a:lnTo>
                  <a:lnTo>
                    <a:pt x="10687" y="472258"/>
                  </a:lnTo>
                  <a:lnTo>
                    <a:pt x="10620" y="471148"/>
                  </a:lnTo>
                  <a:lnTo>
                    <a:pt x="10546" y="470038"/>
                  </a:lnTo>
                  <a:lnTo>
                    <a:pt x="10465" y="468961"/>
                  </a:lnTo>
                  <a:lnTo>
                    <a:pt x="10369" y="467918"/>
                  </a:lnTo>
                  <a:lnTo>
                    <a:pt x="10258" y="466875"/>
                  </a:lnTo>
                  <a:lnTo>
                    <a:pt x="10140" y="465900"/>
                  </a:lnTo>
                  <a:lnTo>
                    <a:pt x="10007" y="464924"/>
                  </a:lnTo>
                  <a:lnTo>
                    <a:pt x="9867" y="463982"/>
                  </a:lnTo>
                  <a:lnTo>
                    <a:pt x="9719" y="463074"/>
                  </a:lnTo>
                  <a:lnTo>
                    <a:pt x="9556" y="462199"/>
                  </a:lnTo>
                  <a:lnTo>
                    <a:pt x="9386" y="461358"/>
                  </a:lnTo>
                  <a:lnTo>
                    <a:pt x="9209" y="460551"/>
                  </a:lnTo>
                  <a:lnTo>
                    <a:pt x="9017" y="459811"/>
                  </a:lnTo>
                  <a:lnTo>
                    <a:pt x="8824" y="459070"/>
                  </a:lnTo>
                  <a:lnTo>
                    <a:pt x="8618" y="458398"/>
                  </a:lnTo>
                  <a:lnTo>
                    <a:pt x="8411" y="457758"/>
                  </a:lnTo>
                  <a:lnTo>
                    <a:pt x="8189" y="457153"/>
                  </a:lnTo>
                  <a:lnTo>
                    <a:pt x="7960"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395" y="453822"/>
                  </a:lnTo>
                  <a:close/>
                  <a:moveTo>
                    <a:pt x="5114" y="567059"/>
                  </a:moveTo>
                  <a:lnTo>
                    <a:pt x="4841" y="567160"/>
                  </a:lnTo>
                  <a:lnTo>
                    <a:pt x="4568" y="567328"/>
                  </a:lnTo>
                  <a:lnTo>
                    <a:pt x="4294" y="567530"/>
                  </a:lnTo>
                  <a:lnTo>
                    <a:pt x="4035" y="567766"/>
                  </a:lnTo>
                  <a:lnTo>
                    <a:pt x="3777" y="568102"/>
                  </a:lnTo>
                  <a:lnTo>
                    <a:pt x="3526" y="568472"/>
                  </a:lnTo>
                  <a:lnTo>
                    <a:pt x="3274" y="568876"/>
                  </a:lnTo>
                  <a:lnTo>
                    <a:pt x="3038" y="569347"/>
                  </a:lnTo>
                  <a:lnTo>
                    <a:pt x="2801" y="569885"/>
                  </a:lnTo>
                  <a:lnTo>
                    <a:pt x="2580" y="570423"/>
                  </a:lnTo>
                  <a:lnTo>
                    <a:pt x="2358" y="571029"/>
                  </a:lnTo>
                  <a:lnTo>
                    <a:pt x="2151" y="571702"/>
                  </a:lnTo>
                  <a:lnTo>
                    <a:pt x="1944" y="572408"/>
                  </a:lnTo>
                  <a:lnTo>
                    <a:pt x="1752" y="573115"/>
                  </a:lnTo>
                  <a:lnTo>
                    <a:pt x="1560" y="573889"/>
                  </a:lnTo>
                  <a:lnTo>
                    <a:pt x="1382" y="574730"/>
                  </a:lnTo>
                  <a:lnTo>
                    <a:pt x="1220" y="575571"/>
                  </a:lnTo>
                  <a:lnTo>
                    <a:pt x="1057" y="576445"/>
                  </a:lnTo>
                  <a:lnTo>
                    <a:pt x="909" y="577354"/>
                  </a:lnTo>
                  <a:lnTo>
                    <a:pt x="769" y="578296"/>
                  </a:lnTo>
                  <a:lnTo>
                    <a:pt x="643" y="579271"/>
                  </a:lnTo>
                  <a:lnTo>
                    <a:pt x="525" y="580280"/>
                  </a:lnTo>
                  <a:lnTo>
                    <a:pt x="414" y="581323"/>
                  </a:lnTo>
                  <a:lnTo>
                    <a:pt x="318" y="582400"/>
                  </a:lnTo>
                  <a:lnTo>
                    <a:pt x="237" y="583476"/>
                  </a:lnTo>
                  <a:lnTo>
                    <a:pt x="163" y="584586"/>
                  </a:lnTo>
                  <a:lnTo>
                    <a:pt x="104" y="585697"/>
                  </a:lnTo>
                  <a:lnTo>
                    <a:pt x="59" y="586840"/>
                  </a:lnTo>
                  <a:lnTo>
                    <a:pt x="30" y="588018"/>
                  </a:lnTo>
                  <a:lnTo>
                    <a:pt x="8" y="589195"/>
                  </a:lnTo>
                  <a:lnTo>
                    <a:pt x="0" y="590373"/>
                  </a:lnTo>
                  <a:lnTo>
                    <a:pt x="8" y="591618"/>
                  </a:lnTo>
                  <a:lnTo>
                    <a:pt x="30" y="592795"/>
                  </a:lnTo>
                  <a:lnTo>
                    <a:pt x="59" y="593972"/>
                  </a:lnTo>
                  <a:lnTo>
                    <a:pt x="104" y="595150"/>
                  </a:lnTo>
                  <a:lnTo>
                    <a:pt x="163" y="596294"/>
                  </a:lnTo>
                  <a:lnTo>
                    <a:pt x="237" y="597404"/>
                  </a:lnTo>
                  <a:lnTo>
                    <a:pt x="318" y="598480"/>
                  </a:lnTo>
                  <a:lnTo>
                    <a:pt x="414" y="599557"/>
                  </a:lnTo>
                  <a:lnTo>
                    <a:pt x="525" y="600600"/>
                  </a:lnTo>
                  <a:lnTo>
                    <a:pt x="643" y="601609"/>
                  </a:lnTo>
                  <a:lnTo>
                    <a:pt x="769" y="602585"/>
                  </a:lnTo>
                  <a:lnTo>
                    <a:pt x="909" y="603527"/>
                  </a:lnTo>
                  <a:lnTo>
                    <a:pt x="1057" y="604435"/>
                  </a:lnTo>
                  <a:lnTo>
                    <a:pt x="1220" y="605310"/>
                  </a:lnTo>
                  <a:lnTo>
                    <a:pt x="1382" y="606151"/>
                  </a:lnTo>
                  <a:lnTo>
                    <a:pt x="1560" y="606958"/>
                  </a:lnTo>
                  <a:lnTo>
                    <a:pt x="1752" y="607732"/>
                  </a:lnTo>
                  <a:lnTo>
                    <a:pt x="1944" y="608472"/>
                  </a:lnTo>
                  <a:lnTo>
                    <a:pt x="2151" y="609145"/>
                  </a:lnTo>
                  <a:lnTo>
                    <a:pt x="2358" y="609784"/>
                  </a:lnTo>
                  <a:lnTo>
                    <a:pt x="2580" y="610389"/>
                  </a:lnTo>
                  <a:lnTo>
                    <a:pt x="2801" y="610961"/>
                  </a:lnTo>
                  <a:lnTo>
                    <a:pt x="3038" y="611466"/>
                  </a:lnTo>
                  <a:lnTo>
                    <a:pt x="3274" y="611937"/>
                  </a:lnTo>
                  <a:lnTo>
                    <a:pt x="3526" y="612341"/>
                  </a:lnTo>
                  <a:lnTo>
                    <a:pt x="3777" y="612711"/>
                  </a:lnTo>
                  <a:lnTo>
                    <a:pt x="4035" y="613013"/>
                  </a:lnTo>
                  <a:lnTo>
                    <a:pt x="4294" y="613249"/>
                  </a:lnTo>
                  <a:lnTo>
                    <a:pt x="4568" y="613451"/>
                  </a:lnTo>
                  <a:lnTo>
                    <a:pt x="4841" y="613619"/>
                  </a:lnTo>
                  <a:lnTo>
                    <a:pt x="5114" y="613686"/>
                  </a:lnTo>
                  <a:lnTo>
                    <a:pt x="5395"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0" y="610961"/>
                  </a:lnTo>
                  <a:lnTo>
                    <a:pt x="8189" y="610389"/>
                  </a:lnTo>
                  <a:lnTo>
                    <a:pt x="8411" y="609784"/>
                  </a:lnTo>
                  <a:lnTo>
                    <a:pt x="8618" y="609145"/>
                  </a:lnTo>
                  <a:lnTo>
                    <a:pt x="8824" y="608472"/>
                  </a:lnTo>
                  <a:lnTo>
                    <a:pt x="9017" y="607732"/>
                  </a:lnTo>
                  <a:lnTo>
                    <a:pt x="9209" y="606958"/>
                  </a:lnTo>
                  <a:lnTo>
                    <a:pt x="9386" y="606151"/>
                  </a:lnTo>
                  <a:lnTo>
                    <a:pt x="9556" y="605310"/>
                  </a:lnTo>
                  <a:lnTo>
                    <a:pt x="9719" y="604435"/>
                  </a:lnTo>
                  <a:lnTo>
                    <a:pt x="9867" y="603527"/>
                  </a:lnTo>
                  <a:lnTo>
                    <a:pt x="10007" y="602585"/>
                  </a:lnTo>
                  <a:lnTo>
                    <a:pt x="10140" y="601609"/>
                  </a:lnTo>
                  <a:lnTo>
                    <a:pt x="10258" y="600600"/>
                  </a:lnTo>
                  <a:lnTo>
                    <a:pt x="10369" y="599557"/>
                  </a:lnTo>
                  <a:lnTo>
                    <a:pt x="10465" y="598480"/>
                  </a:lnTo>
                  <a:lnTo>
                    <a:pt x="10546" y="597404"/>
                  </a:lnTo>
                  <a:lnTo>
                    <a:pt x="10620" y="596294"/>
                  </a:lnTo>
                  <a:lnTo>
                    <a:pt x="10687" y="595150"/>
                  </a:lnTo>
                  <a:lnTo>
                    <a:pt x="10731" y="593972"/>
                  </a:lnTo>
                  <a:lnTo>
                    <a:pt x="10768" y="592795"/>
                  </a:lnTo>
                  <a:lnTo>
                    <a:pt x="10790" y="591618"/>
                  </a:lnTo>
                  <a:lnTo>
                    <a:pt x="10790" y="590373"/>
                  </a:lnTo>
                  <a:lnTo>
                    <a:pt x="10790" y="589195"/>
                  </a:lnTo>
                  <a:lnTo>
                    <a:pt x="10768" y="588018"/>
                  </a:lnTo>
                  <a:lnTo>
                    <a:pt x="10731" y="586840"/>
                  </a:lnTo>
                  <a:lnTo>
                    <a:pt x="10687" y="585697"/>
                  </a:lnTo>
                  <a:lnTo>
                    <a:pt x="10620" y="584586"/>
                  </a:lnTo>
                  <a:lnTo>
                    <a:pt x="10546" y="583476"/>
                  </a:lnTo>
                  <a:lnTo>
                    <a:pt x="10465" y="582400"/>
                  </a:lnTo>
                  <a:lnTo>
                    <a:pt x="10369" y="581323"/>
                  </a:lnTo>
                  <a:lnTo>
                    <a:pt x="10258" y="580280"/>
                  </a:lnTo>
                  <a:lnTo>
                    <a:pt x="10140" y="579271"/>
                  </a:lnTo>
                  <a:lnTo>
                    <a:pt x="10007" y="578296"/>
                  </a:lnTo>
                  <a:lnTo>
                    <a:pt x="9867" y="577354"/>
                  </a:lnTo>
                  <a:lnTo>
                    <a:pt x="9719" y="576445"/>
                  </a:lnTo>
                  <a:lnTo>
                    <a:pt x="9556" y="575571"/>
                  </a:lnTo>
                  <a:lnTo>
                    <a:pt x="9386" y="574730"/>
                  </a:lnTo>
                  <a:lnTo>
                    <a:pt x="9209" y="573889"/>
                  </a:lnTo>
                  <a:lnTo>
                    <a:pt x="9017" y="573115"/>
                  </a:lnTo>
                  <a:lnTo>
                    <a:pt x="8824" y="572408"/>
                  </a:lnTo>
                  <a:lnTo>
                    <a:pt x="8618" y="571702"/>
                  </a:lnTo>
                  <a:lnTo>
                    <a:pt x="8411" y="571029"/>
                  </a:lnTo>
                  <a:lnTo>
                    <a:pt x="8189" y="570423"/>
                  </a:lnTo>
                  <a:lnTo>
                    <a:pt x="7960"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7" name="Shape 137"/>
        <p:cNvGrpSpPr/>
        <p:nvPr/>
      </p:nvGrpSpPr>
      <p:grpSpPr>
        <a:xfrm>
          <a:off x="0" y="0"/>
          <a:ext cx="0" cy="0"/>
          <a:chOff x="0" y="0"/>
          <a:chExt cx="0" cy="0"/>
        </a:xfrm>
      </p:grpSpPr>
      <p:sp>
        <p:nvSpPr>
          <p:cNvPr id="138" name="Google Shape;138;p10"/>
          <p:cNvSpPr txBox="1"/>
          <p:nvPr>
            <p:ph type="title"/>
          </p:nvPr>
        </p:nvSpPr>
        <p:spPr>
          <a:xfrm>
            <a:off x="4626875" y="999600"/>
            <a:ext cx="3796800" cy="1972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9" name="Google Shape;139;p10"/>
          <p:cNvSpPr txBox="1"/>
          <p:nvPr>
            <p:ph idx="1" type="subTitle"/>
          </p:nvPr>
        </p:nvSpPr>
        <p:spPr>
          <a:xfrm>
            <a:off x="5490150" y="2906525"/>
            <a:ext cx="2933700" cy="1479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400">
                <a:solidFill>
                  <a:schemeClr val="lt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40" name="Google Shape;140;p10"/>
          <p:cNvSpPr/>
          <p:nvPr/>
        </p:nvSpPr>
        <p:spPr>
          <a:xfrm>
            <a:off x="4025100" y="4286100"/>
            <a:ext cx="2494500" cy="857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 name="Google Shape;141;p10"/>
          <p:cNvGrpSpPr/>
          <p:nvPr/>
        </p:nvGrpSpPr>
        <p:grpSpPr>
          <a:xfrm>
            <a:off x="8334780" y="4350286"/>
            <a:ext cx="178442" cy="405535"/>
            <a:chOff x="10402525" y="1504158"/>
            <a:chExt cx="326757" cy="742601"/>
          </a:xfrm>
        </p:grpSpPr>
        <p:sp>
          <p:nvSpPr>
            <p:cNvPr id="142" name="Google Shape;142;p10"/>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0"/>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0"/>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10"/>
          <p:cNvSpPr/>
          <p:nvPr/>
        </p:nvSpPr>
        <p:spPr>
          <a:xfrm>
            <a:off x="5353050" y="133350"/>
            <a:ext cx="2743200" cy="274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0"/>
          <p:cNvSpPr/>
          <p:nvPr/>
        </p:nvSpPr>
        <p:spPr>
          <a:xfrm>
            <a:off x="2414500" y="4558650"/>
            <a:ext cx="2264100" cy="89700"/>
          </a:xfrm>
          <a:prstGeom prst="rect">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0"/>
          <p:cNvCxnSpPr/>
          <p:nvPr/>
        </p:nvCxnSpPr>
        <p:spPr>
          <a:xfrm>
            <a:off x="0" y="343800"/>
            <a:ext cx="25440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2.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Lexend Deca"/>
              <a:buNone/>
              <a:defRPr b="1" sz="2800">
                <a:solidFill>
                  <a:schemeClr val="dk1"/>
                </a:solidFill>
                <a:latin typeface="Lexend Deca"/>
                <a:ea typeface="Lexend Deca"/>
                <a:cs typeface="Lexend Deca"/>
                <a:sym typeface="Lexend Deca"/>
              </a:defRPr>
            </a:lvl1pPr>
            <a:lvl2pPr lvl="1" rtl="0">
              <a:spcBef>
                <a:spcPts val="0"/>
              </a:spcBef>
              <a:spcAft>
                <a:spcPts val="0"/>
              </a:spcAft>
              <a:buClr>
                <a:schemeClr val="dk1"/>
              </a:buClr>
              <a:buSzPts val="2800"/>
              <a:buFont typeface="Lexend Exa"/>
              <a:buNone/>
              <a:defRPr b="1" sz="2800">
                <a:solidFill>
                  <a:schemeClr val="dk1"/>
                </a:solidFill>
                <a:latin typeface="Lexend Exa"/>
                <a:ea typeface="Lexend Exa"/>
                <a:cs typeface="Lexend Exa"/>
                <a:sym typeface="Lexend Exa"/>
              </a:defRPr>
            </a:lvl2pPr>
            <a:lvl3pPr lvl="2" rtl="0">
              <a:spcBef>
                <a:spcPts val="0"/>
              </a:spcBef>
              <a:spcAft>
                <a:spcPts val="0"/>
              </a:spcAft>
              <a:buClr>
                <a:schemeClr val="dk1"/>
              </a:buClr>
              <a:buSzPts val="2800"/>
              <a:buFont typeface="Lexend Exa"/>
              <a:buNone/>
              <a:defRPr b="1" sz="2800">
                <a:solidFill>
                  <a:schemeClr val="dk1"/>
                </a:solidFill>
                <a:latin typeface="Lexend Exa"/>
                <a:ea typeface="Lexend Exa"/>
                <a:cs typeface="Lexend Exa"/>
                <a:sym typeface="Lexend Exa"/>
              </a:defRPr>
            </a:lvl3pPr>
            <a:lvl4pPr lvl="3" rtl="0">
              <a:spcBef>
                <a:spcPts val="0"/>
              </a:spcBef>
              <a:spcAft>
                <a:spcPts val="0"/>
              </a:spcAft>
              <a:buClr>
                <a:schemeClr val="dk1"/>
              </a:buClr>
              <a:buSzPts val="2800"/>
              <a:buFont typeface="Lexend Exa"/>
              <a:buNone/>
              <a:defRPr b="1" sz="2800">
                <a:solidFill>
                  <a:schemeClr val="dk1"/>
                </a:solidFill>
                <a:latin typeface="Lexend Exa"/>
                <a:ea typeface="Lexend Exa"/>
                <a:cs typeface="Lexend Exa"/>
                <a:sym typeface="Lexend Exa"/>
              </a:defRPr>
            </a:lvl4pPr>
            <a:lvl5pPr lvl="4" rtl="0">
              <a:spcBef>
                <a:spcPts val="0"/>
              </a:spcBef>
              <a:spcAft>
                <a:spcPts val="0"/>
              </a:spcAft>
              <a:buClr>
                <a:schemeClr val="dk1"/>
              </a:buClr>
              <a:buSzPts val="2800"/>
              <a:buFont typeface="Lexend Exa"/>
              <a:buNone/>
              <a:defRPr b="1" sz="2800">
                <a:solidFill>
                  <a:schemeClr val="dk1"/>
                </a:solidFill>
                <a:latin typeface="Lexend Exa"/>
                <a:ea typeface="Lexend Exa"/>
                <a:cs typeface="Lexend Exa"/>
                <a:sym typeface="Lexend Exa"/>
              </a:defRPr>
            </a:lvl5pPr>
            <a:lvl6pPr lvl="5" rtl="0">
              <a:spcBef>
                <a:spcPts val="0"/>
              </a:spcBef>
              <a:spcAft>
                <a:spcPts val="0"/>
              </a:spcAft>
              <a:buClr>
                <a:schemeClr val="dk1"/>
              </a:buClr>
              <a:buSzPts val="2800"/>
              <a:buFont typeface="Lexend Exa"/>
              <a:buNone/>
              <a:defRPr b="1" sz="2800">
                <a:solidFill>
                  <a:schemeClr val="dk1"/>
                </a:solidFill>
                <a:latin typeface="Lexend Exa"/>
                <a:ea typeface="Lexend Exa"/>
                <a:cs typeface="Lexend Exa"/>
                <a:sym typeface="Lexend Exa"/>
              </a:defRPr>
            </a:lvl6pPr>
            <a:lvl7pPr lvl="6" rtl="0">
              <a:spcBef>
                <a:spcPts val="0"/>
              </a:spcBef>
              <a:spcAft>
                <a:spcPts val="0"/>
              </a:spcAft>
              <a:buClr>
                <a:schemeClr val="dk1"/>
              </a:buClr>
              <a:buSzPts val="2800"/>
              <a:buFont typeface="Lexend Exa"/>
              <a:buNone/>
              <a:defRPr b="1" sz="2800">
                <a:solidFill>
                  <a:schemeClr val="dk1"/>
                </a:solidFill>
                <a:latin typeface="Lexend Exa"/>
                <a:ea typeface="Lexend Exa"/>
                <a:cs typeface="Lexend Exa"/>
                <a:sym typeface="Lexend Exa"/>
              </a:defRPr>
            </a:lvl7pPr>
            <a:lvl8pPr lvl="7" rtl="0">
              <a:spcBef>
                <a:spcPts val="0"/>
              </a:spcBef>
              <a:spcAft>
                <a:spcPts val="0"/>
              </a:spcAft>
              <a:buClr>
                <a:schemeClr val="dk1"/>
              </a:buClr>
              <a:buSzPts val="2800"/>
              <a:buFont typeface="Lexend Exa"/>
              <a:buNone/>
              <a:defRPr b="1" sz="2800">
                <a:solidFill>
                  <a:schemeClr val="dk1"/>
                </a:solidFill>
                <a:latin typeface="Lexend Exa"/>
                <a:ea typeface="Lexend Exa"/>
                <a:cs typeface="Lexend Exa"/>
                <a:sym typeface="Lexend Exa"/>
              </a:defRPr>
            </a:lvl8pPr>
            <a:lvl9pPr lvl="8" rtl="0">
              <a:spcBef>
                <a:spcPts val="0"/>
              </a:spcBef>
              <a:spcAft>
                <a:spcPts val="0"/>
              </a:spcAft>
              <a:buClr>
                <a:schemeClr val="dk1"/>
              </a:buClr>
              <a:buSzPts val="2800"/>
              <a:buFont typeface="Lexend Exa"/>
              <a:buNone/>
              <a:defRPr b="1" sz="2800">
                <a:solidFill>
                  <a:schemeClr val="dk1"/>
                </a:solidFill>
                <a:latin typeface="Lexend Exa"/>
                <a:ea typeface="Lexend Exa"/>
                <a:cs typeface="Lexend Exa"/>
                <a:sym typeface="Lexend Ex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Questrial"/>
              <a:buChar char="●"/>
              <a:defRPr sz="1800">
                <a:solidFill>
                  <a:schemeClr val="dk1"/>
                </a:solidFill>
                <a:latin typeface="Questrial"/>
                <a:ea typeface="Questrial"/>
                <a:cs typeface="Questrial"/>
                <a:sym typeface="Questrial"/>
              </a:defRPr>
            </a:lvl1pPr>
            <a:lvl2pPr indent="-317500" lvl="1" marL="914400">
              <a:lnSpc>
                <a:spcPct val="115000"/>
              </a:lnSpc>
              <a:spcBef>
                <a:spcPts val="1600"/>
              </a:spcBef>
              <a:spcAft>
                <a:spcPts val="0"/>
              </a:spcAft>
              <a:buClr>
                <a:schemeClr val="dk1"/>
              </a:buClr>
              <a:buSzPts val="1400"/>
              <a:buFont typeface="Questrial"/>
              <a:buChar char="○"/>
              <a:defRPr>
                <a:solidFill>
                  <a:schemeClr val="dk1"/>
                </a:solidFill>
                <a:latin typeface="Questrial"/>
                <a:ea typeface="Questrial"/>
                <a:cs typeface="Questrial"/>
                <a:sym typeface="Questrial"/>
              </a:defRPr>
            </a:lvl2pPr>
            <a:lvl3pPr indent="-317500" lvl="2" marL="1371600">
              <a:lnSpc>
                <a:spcPct val="115000"/>
              </a:lnSpc>
              <a:spcBef>
                <a:spcPts val="1600"/>
              </a:spcBef>
              <a:spcAft>
                <a:spcPts val="0"/>
              </a:spcAft>
              <a:buClr>
                <a:schemeClr val="dk1"/>
              </a:buClr>
              <a:buSzPts val="1400"/>
              <a:buFont typeface="Questrial"/>
              <a:buChar char="■"/>
              <a:defRPr>
                <a:solidFill>
                  <a:schemeClr val="dk1"/>
                </a:solidFill>
                <a:latin typeface="Questrial"/>
                <a:ea typeface="Questrial"/>
                <a:cs typeface="Questrial"/>
                <a:sym typeface="Questrial"/>
              </a:defRPr>
            </a:lvl3pPr>
            <a:lvl4pPr indent="-317500" lvl="3" marL="1828800">
              <a:lnSpc>
                <a:spcPct val="115000"/>
              </a:lnSpc>
              <a:spcBef>
                <a:spcPts val="1600"/>
              </a:spcBef>
              <a:spcAft>
                <a:spcPts val="0"/>
              </a:spcAft>
              <a:buClr>
                <a:schemeClr val="dk1"/>
              </a:buClr>
              <a:buSzPts val="1400"/>
              <a:buFont typeface="Questrial"/>
              <a:buChar char="●"/>
              <a:defRPr>
                <a:solidFill>
                  <a:schemeClr val="dk1"/>
                </a:solidFill>
                <a:latin typeface="Questrial"/>
                <a:ea typeface="Questrial"/>
                <a:cs typeface="Questrial"/>
                <a:sym typeface="Questrial"/>
              </a:defRPr>
            </a:lvl4pPr>
            <a:lvl5pPr indent="-317500" lvl="4" marL="2286000">
              <a:lnSpc>
                <a:spcPct val="115000"/>
              </a:lnSpc>
              <a:spcBef>
                <a:spcPts val="1600"/>
              </a:spcBef>
              <a:spcAft>
                <a:spcPts val="0"/>
              </a:spcAft>
              <a:buClr>
                <a:schemeClr val="dk1"/>
              </a:buClr>
              <a:buSzPts val="1400"/>
              <a:buFont typeface="Questrial"/>
              <a:buChar char="○"/>
              <a:defRPr>
                <a:solidFill>
                  <a:schemeClr val="dk1"/>
                </a:solidFill>
                <a:latin typeface="Questrial"/>
                <a:ea typeface="Questrial"/>
                <a:cs typeface="Questrial"/>
                <a:sym typeface="Questrial"/>
              </a:defRPr>
            </a:lvl5pPr>
            <a:lvl6pPr indent="-317500" lvl="5" marL="2743200">
              <a:lnSpc>
                <a:spcPct val="115000"/>
              </a:lnSpc>
              <a:spcBef>
                <a:spcPts val="1600"/>
              </a:spcBef>
              <a:spcAft>
                <a:spcPts val="0"/>
              </a:spcAft>
              <a:buClr>
                <a:schemeClr val="dk1"/>
              </a:buClr>
              <a:buSzPts val="1400"/>
              <a:buFont typeface="Questrial"/>
              <a:buChar char="■"/>
              <a:defRPr>
                <a:solidFill>
                  <a:schemeClr val="dk1"/>
                </a:solidFill>
                <a:latin typeface="Questrial"/>
                <a:ea typeface="Questrial"/>
                <a:cs typeface="Questrial"/>
                <a:sym typeface="Questrial"/>
              </a:defRPr>
            </a:lvl6pPr>
            <a:lvl7pPr indent="-317500" lvl="6" marL="3200400">
              <a:lnSpc>
                <a:spcPct val="115000"/>
              </a:lnSpc>
              <a:spcBef>
                <a:spcPts val="1600"/>
              </a:spcBef>
              <a:spcAft>
                <a:spcPts val="0"/>
              </a:spcAft>
              <a:buClr>
                <a:schemeClr val="dk1"/>
              </a:buClr>
              <a:buSzPts val="1400"/>
              <a:buFont typeface="Questrial"/>
              <a:buChar char="●"/>
              <a:defRPr>
                <a:solidFill>
                  <a:schemeClr val="dk1"/>
                </a:solidFill>
                <a:latin typeface="Questrial"/>
                <a:ea typeface="Questrial"/>
                <a:cs typeface="Questrial"/>
                <a:sym typeface="Questrial"/>
              </a:defRPr>
            </a:lvl7pPr>
            <a:lvl8pPr indent="-317500" lvl="7" marL="3657600">
              <a:lnSpc>
                <a:spcPct val="115000"/>
              </a:lnSpc>
              <a:spcBef>
                <a:spcPts val="1600"/>
              </a:spcBef>
              <a:spcAft>
                <a:spcPts val="0"/>
              </a:spcAft>
              <a:buClr>
                <a:schemeClr val="dk1"/>
              </a:buClr>
              <a:buSzPts val="1400"/>
              <a:buFont typeface="Questrial"/>
              <a:buChar char="○"/>
              <a:defRPr>
                <a:solidFill>
                  <a:schemeClr val="dk1"/>
                </a:solidFill>
                <a:latin typeface="Questrial"/>
                <a:ea typeface="Questrial"/>
                <a:cs typeface="Questrial"/>
                <a:sym typeface="Questrial"/>
              </a:defRPr>
            </a:lvl8pPr>
            <a:lvl9pPr indent="-317500" lvl="8" marL="4114800">
              <a:lnSpc>
                <a:spcPct val="115000"/>
              </a:lnSpc>
              <a:spcBef>
                <a:spcPts val="1600"/>
              </a:spcBef>
              <a:spcAft>
                <a:spcPts val="1600"/>
              </a:spcAft>
              <a:buClr>
                <a:schemeClr val="dk1"/>
              </a:buClr>
              <a:buSzPts val="1400"/>
              <a:buFont typeface="Questrial"/>
              <a:buChar char="■"/>
              <a:defRPr>
                <a:solidFill>
                  <a:schemeClr val="dk1"/>
                </a:solidFill>
                <a:latin typeface="Questrial"/>
                <a:ea typeface="Questrial"/>
                <a:cs typeface="Questrial"/>
                <a:sym typeface="Questria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502" name="Shape 502"/>
        <p:cNvGrpSpPr/>
        <p:nvPr/>
      </p:nvGrpSpPr>
      <p:grpSpPr>
        <a:xfrm>
          <a:off x="0" y="0"/>
          <a:ext cx="0" cy="0"/>
          <a:chOff x="0" y="0"/>
          <a:chExt cx="0" cy="0"/>
        </a:xfrm>
      </p:grpSpPr>
      <p:sp>
        <p:nvSpPr>
          <p:cNvPr id="503" name="Google Shape;503;p3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504" name="Google Shape;504;p3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0"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16.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hyperlink" Target="https://docs.google.com/spreadsheets/d/1WPSuVJe7IFLniDJ9p2eI5CK5iOAFAIksykArWfvE5bY/copy" TargetMode="Externa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7.xml"/><Relationship Id="rId5" Type="http://schemas.openxmlformats.org/officeDocument/2006/relationships/hyperlink" Target="http://bit.ly/33VAFh3" TargetMode="External"/><Relationship Id="rId6" Type="http://schemas.openxmlformats.org/officeDocument/2006/relationships/slide" Target="/ppt/slides/slide38.xml"/><Relationship Id="rId7" Type="http://schemas.openxmlformats.org/officeDocument/2006/relationships/slide" Target="/ppt/slides/slide37.xml"/><Relationship Id="rId8" Type="http://schemas.openxmlformats.org/officeDocument/2006/relationships/slide" Target="/ppt/slides/slide37.xml"/><Relationship Id="rId11" Type="http://schemas.openxmlformats.org/officeDocument/2006/relationships/slide" Target="/ppt/slides/slide40.xml"/><Relationship Id="rId10" Type="http://schemas.openxmlformats.org/officeDocument/2006/relationships/slide" Target="/ppt/slides/slide39.xml"/><Relationship Id="rId13" Type="http://schemas.openxmlformats.org/officeDocument/2006/relationships/slide" Target="/ppt/slides/slide42.xml"/><Relationship Id="rId12" Type="http://schemas.openxmlformats.org/officeDocument/2006/relationships/slide" Target="/ppt/slides/slide40.xml"/><Relationship Id="rId15" Type="http://schemas.openxmlformats.org/officeDocument/2006/relationships/slide" Target="/ppt/slides/slide43.xml"/><Relationship Id="rId14" Type="http://schemas.openxmlformats.org/officeDocument/2006/relationships/slide" Target="/ppt/slides/slide42.xml"/><Relationship Id="rId17" Type="http://schemas.openxmlformats.org/officeDocument/2006/relationships/slide" Target="/ppt/slides/slide44.xml"/><Relationship Id="rId16"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19" Type="http://schemas.openxmlformats.org/officeDocument/2006/relationships/slide" Target="/ppt/slides/slide50.xml"/><Relationship Id="rId18" Type="http://schemas.openxmlformats.org/officeDocument/2006/relationships/slide" Target="/ppt/slides/slide4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 Id="rId3" Type="http://schemas.openxmlformats.org/officeDocument/2006/relationships/image" Target="../media/image15.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image" Target="../media/image8.jpg"/><Relationship Id="rId4" Type="http://schemas.openxmlformats.org/officeDocument/2006/relationships/image" Target="../media/image11.jpg"/><Relationship Id="rId5" Type="http://schemas.openxmlformats.org/officeDocument/2006/relationships/image" Target="../media/image6.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 Id="rId3" Type="http://schemas.openxmlformats.org/officeDocument/2006/relationships/image" Target="../media/image1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 Id="rId3" Type="http://schemas.openxmlformats.org/officeDocument/2006/relationships/hyperlink" Target="https://docs.google.com/spreadsheets/d/1WPSuVJe7IFLniDJ9p2eI5CK5iOAFAIksykArWfvE5bY/copy" TargetMode="External"/><Relationship Id="rId4" Type="http://schemas.openxmlformats.org/officeDocument/2006/relationships/image" Target="../media/image1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3.xml"/><Relationship Id="rId3" Type="http://schemas.openxmlformats.org/officeDocument/2006/relationships/image" Target="../media/image19.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6.xml"/><Relationship Id="rId3" Type="http://schemas.openxmlformats.org/officeDocument/2006/relationships/image" Target="../media/image3.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7.xml"/><Relationship Id="rId3" Type="http://schemas.openxmlformats.org/officeDocument/2006/relationships/hyperlink" Target="mailto:addyouremail@freepik.com"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9.xml"/><Relationship Id="rId3" Type="http://schemas.openxmlformats.org/officeDocument/2006/relationships/hyperlink" Target="https://www.freepik.com/free-vector/instagram-carousel-templates-collection_11386744.htm/?utm_source=slidesgo_template&amp;utm_medium=referral-link&amp;utm_campaign=sg_resources&amp;utm_content=stories" TargetMode="External"/><Relationship Id="rId4" Type="http://schemas.openxmlformats.org/officeDocument/2006/relationships/hyperlink" Target="https://www.freepik.com/free-photo/man-holding-woman-hand-sea-shore_3616305.htm/?utm_source=slidesgo_template&amp;utm_medium=referral-link&amp;utm_campaign=sg_resources&amp;utm_content=freepik" TargetMode="External"/><Relationship Id="rId9" Type="http://schemas.openxmlformats.org/officeDocument/2006/relationships/hyperlink" Target="https://www.freepik.com/free-photo/brunette-businesswoman-posing_4337095.htm/?utm_source=slidesgo_template&amp;utm_medium=referral-link&amp;utm_campaign=sg_resources&amp;utm_content=freepik" TargetMode="External"/><Relationship Id="rId5" Type="http://schemas.openxmlformats.org/officeDocument/2006/relationships/hyperlink" Target="https://www.freepik.com/free-photo/beautiful-sunset-landscape-with-trees_11283022.htm/?utm_source=slidesgo_template&amp;utm_medium=referral-link&amp;utm_campaign=sg_resources&amp;utm_content=freepik" TargetMode="External"/><Relationship Id="rId6" Type="http://schemas.openxmlformats.org/officeDocument/2006/relationships/hyperlink" Target="https://www.freepik.com/free-photo/man-holding-woman-hand-sea-shore_3616305.htm/?utm_source=slidesgo_template&amp;utm_medium=referral-link&amp;utm_campaign=sg_resources&amp;utm_content=freepik" TargetMode="External"/><Relationship Id="rId7" Type="http://schemas.openxmlformats.org/officeDocument/2006/relationships/hyperlink" Target="https://www.freepik.com/free-photo/landscape-lake-surrounded-by-mountains_4886052.htm/?utm_source=slidesgo_template&amp;utm_medium=referral-link&amp;utm_campaign=sg_resources&amp;utm_content=freepik" TargetMode="External"/><Relationship Id="rId8" Type="http://schemas.openxmlformats.org/officeDocument/2006/relationships/hyperlink" Target="https://www.freepik.com/free-photo/man-with-laptop-posing-coworkers_11043361.htm/?utm_source=slidesgo_template&amp;utm_medium=referral-link&amp;utm_campaign=sg_resources&amp;utm_content=freepik" TargetMode="External"/><Relationship Id="rId10" Type="http://schemas.openxmlformats.org/officeDocument/2006/relationships/hyperlink" Target="https://www.freepik.com/free-photo/couple-taking-selfie-night-sea-shore_3616324.htm/?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2.xml"/><Relationship Id="rId3" Type="http://schemas.openxmlformats.org/officeDocument/2006/relationships/hyperlink" Target="https://fonts.google.com/specimen/Lexend+Deca?query=Lexend+Deca" TargetMode="External"/><Relationship Id="rId4" Type="http://schemas.openxmlformats.org/officeDocument/2006/relationships/hyperlink" Target="https://fonts.google.com/specimen/Questrial?query=Questrial"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3.xm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4" Type="http://schemas.openxmlformats.org/officeDocument/2006/relationships/image" Target="../media/image4.gif"/><Relationship Id="rId9" Type="http://schemas.openxmlformats.org/officeDocument/2006/relationships/image" Target="../media/image12.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1" Type="http://schemas.openxmlformats.org/officeDocument/2006/relationships/image" Target="../media/image9.gif"/><Relationship Id="rId10" Type="http://schemas.openxmlformats.org/officeDocument/2006/relationships/image" Target="../media/image7.gif"/><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12" Type="http://schemas.openxmlformats.org/officeDocument/2006/relationships/image" Target="../media/image5.gi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4.xml"/><Relationship Id="rId3" Type="http://schemas.openxmlformats.org/officeDocument/2006/relationships/hyperlink" Target="https://bit.ly/2ZjL1pd"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0.xml"/><Relationship Id="rId3" Type="http://schemas.openxmlformats.org/officeDocument/2006/relationships/hyperlink" Target="https://chrome.google.com/webstore/detail/flaticon-for-gsuit-gslide/haekgjfnhhdkgfgmldhfokhmfkgmciba"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7.xml"/><Relationship Id="rId3" Type="http://schemas.openxmlformats.org/officeDocument/2006/relationships/hyperlink" Target="http://bit.ly/2PfT4lq" TargetMode="Externa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hyperlink" Target="https://docs.google.com/spreadsheets/d/1WPSuVJe7IFLniDJ9p2eI5CK5iOAFAIksykArWfvE5bY/copy" TargetMode="Externa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36"/>
          <p:cNvSpPr txBox="1"/>
          <p:nvPr>
            <p:ph type="ctrTitle"/>
          </p:nvPr>
        </p:nvSpPr>
        <p:spPr>
          <a:xfrm>
            <a:off x="3429000" y="931950"/>
            <a:ext cx="4994700" cy="2052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Mumbi </a:t>
            </a:r>
            <a:r>
              <a:rPr lang="en">
                <a:solidFill>
                  <a:schemeClr val="dk2"/>
                </a:solidFill>
              </a:rPr>
              <a:t>Business </a:t>
            </a:r>
            <a:r>
              <a:rPr lang="en"/>
              <a:t>Plan</a:t>
            </a:r>
            <a:endParaRPr>
              <a:solidFill>
                <a:schemeClr val="accent1"/>
              </a:solidFill>
            </a:endParaRPr>
          </a:p>
        </p:txBody>
      </p:sp>
      <p:sp>
        <p:nvSpPr>
          <p:cNvPr id="511" name="Google Shape;511;p36"/>
          <p:cNvSpPr txBox="1"/>
          <p:nvPr>
            <p:ph idx="1" type="subTitle"/>
          </p:nvPr>
        </p:nvSpPr>
        <p:spPr>
          <a:xfrm>
            <a:off x="2980200" y="2984550"/>
            <a:ext cx="5443800" cy="792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Here is where your presentation begins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sp>
        <p:nvSpPr>
          <p:cNvPr id="596" name="Google Shape;596;p45"/>
          <p:cNvSpPr txBox="1"/>
          <p:nvPr>
            <p:ph type="title"/>
          </p:nvPr>
        </p:nvSpPr>
        <p:spPr>
          <a:xfrm>
            <a:off x="2290025" y="3433875"/>
            <a:ext cx="4563900" cy="53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597" name="Google Shape;597;p45"/>
          <p:cNvSpPr txBox="1"/>
          <p:nvPr>
            <p:ph idx="1" type="subTitle"/>
          </p:nvPr>
        </p:nvSpPr>
        <p:spPr>
          <a:xfrm>
            <a:off x="2041500" y="1718925"/>
            <a:ext cx="5061000" cy="11754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“This is a quote, words full of wisdom that someone important said and can make the reader get inspired.”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sp>
        <p:nvSpPr>
          <p:cNvPr id="602" name="Google Shape;602;p46"/>
          <p:cNvSpPr/>
          <p:nvPr/>
        </p:nvSpPr>
        <p:spPr>
          <a:xfrm>
            <a:off x="4221600" y="1536625"/>
            <a:ext cx="350400" cy="602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6"/>
          <p:cNvSpPr/>
          <p:nvPr/>
        </p:nvSpPr>
        <p:spPr>
          <a:xfrm>
            <a:off x="7224900" y="1536625"/>
            <a:ext cx="350400" cy="602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6"/>
          <p:cNvSpPr/>
          <p:nvPr/>
        </p:nvSpPr>
        <p:spPr>
          <a:xfrm>
            <a:off x="1919100" y="1536625"/>
            <a:ext cx="350400" cy="602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Competitors</a:t>
            </a:r>
            <a:endParaRPr/>
          </a:p>
        </p:txBody>
      </p:sp>
      <p:sp>
        <p:nvSpPr>
          <p:cNvPr id="606" name="Google Shape;606;p46"/>
          <p:cNvSpPr txBox="1"/>
          <p:nvPr>
            <p:ph idx="2" type="title"/>
          </p:nvPr>
        </p:nvSpPr>
        <p:spPr>
          <a:xfrm>
            <a:off x="720000" y="2194725"/>
            <a:ext cx="23982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607" name="Google Shape;607;p46"/>
          <p:cNvSpPr txBox="1"/>
          <p:nvPr>
            <p:ph idx="1" type="subTitle"/>
          </p:nvPr>
        </p:nvSpPr>
        <p:spPr>
          <a:xfrm>
            <a:off x="720000" y="3324900"/>
            <a:ext cx="2398200" cy="1278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Despite being red, Mars is a cold place, not hot. It’s full of iron oxide</a:t>
            </a:r>
            <a:endParaRPr/>
          </a:p>
        </p:txBody>
      </p:sp>
      <p:sp>
        <p:nvSpPr>
          <p:cNvPr id="608" name="Google Shape;608;p46"/>
          <p:cNvSpPr txBox="1"/>
          <p:nvPr>
            <p:ph idx="3" type="title"/>
          </p:nvPr>
        </p:nvSpPr>
        <p:spPr>
          <a:xfrm>
            <a:off x="3372900" y="2194725"/>
            <a:ext cx="23982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609" name="Google Shape;609;p46"/>
          <p:cNvSpPr txBox="1"/>
          <p:nvPr>
            <p:ph idx="4" type="subTitle"/>
          </p:nvPr>
        </p:nvSpPr>
        <p:spPr>
          <a:xfrm>
            <a:off x="3372900" y="3324900"/>
            <a:ext cx="2398200" cy="1278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It’s a gas giant and also the biggest planet in our Solar System</a:t>
            </a:r>
            <a:endParaRPr/>
          </a:p>
        </p:txBody>
      </p:sp>
      <p:sp>
        <p:nvSpPr>
          <p:cNvPr id="610" name="Google Shape;610;p46"/>
          <p:cNvSpPr txBox="1"/>
          <p:nvPr>
            <p:ph idx="5" type="title"/>
          </p:nvPr>
        </p:nvSpPr>
        <p:spPr>
          <a:xfrm>
            <a:off x="6025800" y="2194725"/>
            <a:ext cx="23982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611" name="Google Shape;611;p46"/>
          <p:cNvSpPr txBox="1"/>
          <p:nvPr>
            <p:ph idx="6" type="subTitle"/>
          </p:nvPr>
        </p:nvSpPr>
        <p:spPr>
          <a:xfrm>
            <a:off x="6025800" y="3324900"/>
            <a:ext cx="2398200" cy="1278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It’s a gas giant, composed mostly of hydrogen and helium</a:t>
            </a:r>
            <a:endParaRPr/>
          </a:p>
        </p:txBody>
      </p:sp>
      <p:cxnSp>
        <p:nvCxnSpPr>
          <p:cNvPr id="612" name="Google Shape;612;p46"/>
          <p:cNvCxnSpPr>
            <a:stCxn id="606" idx="2"/>
            <a:endCxn id="607" idx="0"/>
          </p:cNvCxnSpPr>
          <p:nvPr/>
        </p:nvCxnSpPr>
        <p:spPr>
          <a:xfrm>
            <a:off x="1919100" y="2722425"/>
            <a:ext cx="0" cy="602400"/>
          </a:xfrm>
          <a:prstGeom prst="straightConnector1">
            <a:avLst/>
          </a:prstGeom>
          <a:noFill/>
          <a:ln cap="flat" cmpd="sng" w="9525">
            <a:solidFill>
              <a:schemeClr val="dk1"/>
            </a:solidFill>
            <a:prstDash val="solid"/>
            <a:round/>
            <a:headEnd len="med" w="med" type="diamond"/>
            <a:tailEnd len="med" w="med" type="diamond"/>
          </a:ln>
        </p:spPr>
      </p:cxnSp>
      <p:cxnSp>
        <p:nvCxnSpPr>
          <p:cNvPr id="613" name="Google Shape;613;p46"/>
          <p:cNvCxnSpPr>
            <a:stCxn id="608" idx="2"/>
            <a:endCxn id="609" idx="0"/>
          </p:cNvCxnSpPr>
          <p:nvPr/>
        </p:nvCxnSpPr>
        <p:spPr>
          <a:xfrm>
            <a:off x="4572000" y="2722425"/>
            <a:ext cx="0" cy="602400"/>
          </a:xfrm>
          <a:prstGeom prst="straightConnector1">
            <a:avLst/>
          </a:prstGeom>
          <a:noFill/>
          <a:ln cap="flat" cmpd="sng" w="9525">
            <a:solidFill>
              <a:schemeClr val="dk1"/>
            </a:solidFill>
            <a:prstDash val="solid"/>
            <a:round/>
            <a:headEnd len="med" w="med" type="diamond"/>
            <a:tailEnd len="med" w="med" type="diamond"/>
          </a:ln>
        </p:spPr>
      </p:cxnSp>
      <p:cxnSp>
        <p:nvCxnSpPr>
          <p:cNvPr id="614" name="Google Shape;614;p46"/>
          <p:cNvCxnSpPr>
            <a:stCxn id="610" idx="2"/>
            <a:endCxn id="611" idx="0"/>
          </p:cNvCxnSpPr>
          <p:nvPr/>
        </p:nvCxnSpPr>
        <p:spPr>
          <a:xfrm>
            <a:off x="7224900" y="2722425"/>
            <a:ext cx="0" cy="602400"/>
          </a:xfrm>
          <a:prstGeom prst="straightConnector1">
            <a:avLst/>
          </a:prstGeom>
          <a:noFill/>
          <a:ln cap="flat" cmpd="sng" w="9525">
            <a:solidFill>
              <a:schemeClr val="dk1"/>
            </a:solidFill>
            <a:prstDash val="solid"/>
            <a:round/>
            <a:headEnd len="med" w="med" type="diamond"/>
            <a:tailEnd len="med" w="med" type="diamond"/>
          </a:ln>
        </p:spPr>
      </p:cxnSp>
      <p:grpSp>
        <p:nvGrpSpPr>
          <p:cNvPr id="615" name="Google Shape;615;p46"/>
          <p:cNvGrpSpPr/>
          <p:nvPr/>
        </p:nvGrpSpPr>
        <p:grpSpPr>
          <a:xfrm>
            <a:off x="7074459" y="1706213"/>
            <a:ext cx="300897" cy="356627"/>
            <a:chOff x="8020159" y="1516551"/>
            <a:chExt cx="300897" cy="356627"/>
          </a:xfrm>
        </p:grpSpPr>
        <p:sp>
          <p:nvSpPr>
            <p:cNvPr id="616" name="Google Shape;616;p46"/>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6"/>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6"/>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6"/>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6"/>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 name="Google Shape;621;p46"/>
          <p:cNvGrpSpPr/>
          <p:nvPr/>
        </p:nvGrpSpPr>
        <p:grpSpPr>
          <a:xfrm>
            <a:off x="4407989" y="1709424"/>
            <a:ext cx="350548" cy="350198"/>
            <a:chOff x="4886264" y="3366174"/>
            <a:chExt cx="350548" cy="350198"/>
          </a:xfrm>
        </p:grpSpPr>
        <p:sp>
          <p:nvSpPr>
            <p:cNvPr id="622" name="Google Shape;622;p46"/>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6"/>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6"/>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6"/>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6"/>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6"/>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6"/>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6"/>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6"/>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6"/>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6"/>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6"/>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6"/>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 name="Google Shape;635;p46"/>
          <p:cNvGrpSpPr/>
          <p:nvPr/>
        </p:nvGrpSpPr>
        <p:grpSpPr>
          <a:xfrm>
            <a:off x="1746109" y="1682589"/>
            <a:ext cx="345997" cy="346029"/>
            <a:chOff x="4890434" y="4287389"/>
            <a:chExt cx="345997" cy="346029"/>
          </a:xfrm>
        </p:grpSpPr>
        <p:sp>
          <p:nvSpPr>
            <p:cNvPr id="636" name="Google Shape;636;p46"/>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6"/>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6"/>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6"/>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6"/>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6"/>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6"/>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46" name="Shape 646"/>
        <p:cNvGrpSpPr/>
        <p:nvPr/>
      </p:nvGrpSpPr>
      <p:grpSpPr>
        <a:xfrm>
          <a:off x="0" y="0"/>
          <a:ext cx="0" cy="0"/>
          <a:chOff x="0" y="0"/>
          <a:chExt cx="0" cy="0"/>
        </a:xfrm>
      </p:grpSpPr>
      <p:sp>
        <p:nvSpPr>
          <p:cNvPr id="647" name="Google Shape;647;p47"/>
          <p:cNvSpPr txBox="1"/>
          <p:nvPr>
            <p:ph type="title"/>
          </p:nvPr>
        </p:nvSpPr>
        <p:spPr>
          <a:xfrm>
            <a:off x="4626875" y="999600"/>
            <a:ext cx="3796800" cy="1972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1"/>
                </a:solidFill>
              </a:rPr>
              <a:t>A </a:t>
            </a:r>
            <a:r>
              <a:rPr lang="en">
                <a:solidFill>
                  <a:schemeClr val="accent1"/>
                </a:solidFill>
              </a:rPr>
              <a:t>Picture</a:t>
            </a:r>
            <a:r>
              <a:rPr lang="en">
                <a:solidFill>
                  <a:schemeClr val="lt1"/>
                </a:solidFill>
              </a:rPr>
              <a:t> Always Reinforces the Concept</a:t>
            </a:r>
            <a:endParaRPr>
              <a:solidFill>
                <a:schemeClr val="lt1"/>
              </a:solidFill>
            </a:endParaRPr>
          </a:p>
        </p:txBody>
      </p:sp>
      <p:sp>
        <p:nvSpPr>
          <p:cNvPr id="648" name="Google Shape;648;p47"/>
          <p:cNvSpPr txBox="1"/>
          <p:nvPr>
            <p:ph idx="1" type="subTitle"/>
          </p:nvPr>
        </p:nvSpPr>
        <p:spPr>
          <a:xfrm>
            <a:off x="5490150" y="2906525"/>
            <a:ext cx="2933700" cy="1479300"/>
          </a:xfrm>
          <a:prstGeom prst="rect">
            <a:avLst/>
          </a:prstGeom>
        </p:spPr>
        <p:txBody>
          <a:bodyPr anchorCtr="0" anchor="ctr" bIns="91425" lIns="91425" spcFirstLastPara="1" rIns="91425" wrap="square" tIns="91425">
            <a:noAutofit/>
          </a:bodyPr>
          <a:lstStyle/>
          <a:p>
            <a:pPr indent="0" lvl="0" marL="0" rtl="0" algn="r">
              <a:spcBef>
                <a:spcPts val="0"/>
              </a:spcBef>
              <a:spcAft>
                <a:spcPts val="1600"/>
              </a:spcAft>
              <a:buNone/>
            </a:pPr>
            <a:r>
              <a:rPr lang="en"/>
              <a:t>Images reveal large amounts of data, so remember: use an image instead of long texts</a:t>
            </a:r>
            <a:endParaRPr/>
          </a:p>
        </p:txBody>
      </p:sp>
      <p:sp>
        <p:nvSpPr>
          <p:cNvPr id="649" name="Google Shape;649;p47"/>
          <p:cNvSpPr/>
          <p:nvPr/>
        </p:nvSpPr>
        <p:spPr>
          <a:xfrm>
            <a:off x="0" y="1896900"/>
            <a:ext cx="720000" cy="203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0" name="Google Shape;650;p47"/>
          <p:cNvGrpSpPr/>
          <p:nvPr/>
        </p:nvGrpSpPr>
        <p:grpSpPr>
          <a:xfrm>
            <a:off x="556615" y="1651203"/>
            <a:ext cx="326769" cy="405540"/>
            <a:chOff x="11293225" y="1047749"/>
            <a:chExt cx="598150" cy="876085"/>
          </a:xfrm>
        </p:grpSpPr>
        <p:sp>
          <p:nvSpPr>
            <p:cNvPr id="651" name="Google Shape;651;p47"/>
            <p:cNvSpPr/>
            <p:nvPr/>
          </p:nvSpPr>
          <p:spPr>
            <a:xfrm>
              <a:off x="11293225" y="1047749"/>
              <a:ext cx="55595" cy="876085"/>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7"/>
            <p:cNvSpPr/>
            <p:nvPr/>
          </p:nvSpPr>
          <p:spPr>
            <a:xfrm>
              <a:off x="11428633" y="1047749"/>
              <a:ext cx="55637" cy="876085"/>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7"/>
            <p:cNvSpPr/>
            <p:nvPr/>
          </p:nvSpPr>
          <p:spPr>
            <a:xfrm>
              <a:off x="11564345" y="1047749"/>
              <a:ext cx="55637" cy="876085"/>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7"/>
            <p:cNvSpPr/>
            <p:nvPr/>
          </p:nvSpPr>
          <p:spPr>
            <a:xfrm>
              <a:off x="11700057" y="1047749"/>
              <a:ext cx="55642" cy="876085"/>
            </a:xfrm>
            <a:custGeom>
              <a:rect b="b" l="l" r="r" t="t"/>
              <a:pathLst>
                <a:path extrusionOk="0" h="613720" w="10799">
                  <a:moveTo>
                    <a:pt x="5396" y="0"/>
                  </a:moveTo>
                  <a:lnTo>
                    <a:pt x="5115" y="34"/>
                  </a:lnTo>
                  <a:lnTo>
                    <a:pt x="4842" y="135"/>
                  </a:lnTo>
                  <a:lnTo>
                    <a:pt x="4568" y="269"/>
                  </a:lnTo>
                  <a:lnTo>
                    <a:pt x="4295" y="471"/>
                  </a:lnTo>
                  <a:lnTo>
                    <a:pt x="4036" y="740"/>
                  </a:lnTo>
                  <a:lnTo>
                    <a:pt x="3777" y="1043"/>
                  </a:lnTo>
                  <a:lnTo>
                    <a:pt x="3526" y="1413"/>
                  </a:lnTo>
                  <a:lnTo>
                    <a:pt x="3275" y="1850"/>
                  </a:lnTo>
                  <a:lnTo>
                    <a:pt x="3038" y="2321"/>
                  </a:lnTo>
                  <a:lnTo>
                    <a:pt x="2802" y="2826"/>
                  </a:lnTo>
                  <a:lnTo>
                    <a:pt x="2580" y="3398"/>
                  </a:lnTo>
                  <a:lnTo>
                    <a:pt x="2359" y="4003"/>
                  </a:lnTo>
                  <a:lnTo>
                    <a:pt x="2152" y="4643"/>
                  </a:lnTo>
                  <a:lnTo>
                    <a:pt x="1945" y="5349"/>
                  </a:lnTo>
                  <a:lnTo>
                    <a:pt x="1752" y="6089"/>
                  </a:lnTo>
                  <a:lnTo>
                    <a:pt x="1568" y="6863"/>
                  </a:lnTo>
                  <a:lnTo>
                    <a:pt x="1390" y="7670"/>
                  </a:lnTo>
                  <a:lnTo>
                    <a:pt x="1220" y="8511"/>
                  </a:lnTo>
                  <a:lnTo>
                    <a:pt x="1058" y="9420"/>
                  </a:lnTo>
                  <a:lnTo>
                    <a:pt x="910" y="10328"/>
                  </a:lnTo>
                  <a:lnTo>
                    <a:pt x="770" y="11270"/>
                  </a:lnTo>
                  <a:lnTo>
                    <a:pt x="644" y="12245"/>
                  </a:lnTo>
                  <a:lnTo>
                    <a:pt x="526" y="13255"/>
                  </a:lnTo>
                  <a:lnTo>
                    <a:pt x="415" y="14298"/>
                  </a:lnTo>
                  <a:lnTo>
                    <a:pt x="326" y="15340"/>
                  </a:lnTo>
                  <a:lnTo>
                    <a:pt x="237" y="16417"/>
                  </a:lnTo>
                  <a:lnTo>
                    <a:pt x="171" y="17527"/>
                  </a:lnTo>
                  <a:lnTo>
                    <a:pt x="112" y="18671"/>
                  </a:lnTo>
                  <a:lnTo>
                    <a:pt x="60" y="19815"/>
                  </a:lnTo>
                  <a:lnTo>
                    <a:pt x="31" y="20959"/>
                  </a:lnTo>
                  <a:lnTo>
                    <a:pt x="8" y="22136"/>
                  </a:lnTo>
                  <a:lnTo>
                    <a:pt x="1" y="23347"/>
                  </a:lnTo>
                  <a:lnTo>
                    <a:pt x="8" y="24558"/>
                  </a:lnTo>
                  <a:lnTo>
                    <a:pt x="31" y="25736"/>
                  </a:lnTo>
                  <a:lnTo>
                    <a:pt x="60" y="26879"/>
                  </a:lnTo>
                  <a:lnTo>
                    <a:pt x="112" y="28023"/>
                  </a:lnTo>
                  <a:lnTo>
                    <a:pt x="171" y="29167"/>
                  </a:lnTo>
                  <a:lnTo>
                    <a:pt x="237" y="30277"/>
                  </a:lnTo>
                  <a:lnTo>
                    <a:pt x="326" y="31354"/>
                  </a:lnTo>
                  <a:lnTo>
                    <a:pt x="415" y="32397"/>
                  </a:lnTo>
                  <a:lnTo>
                    <a:pt x="526" y="33440"/>
                  </a:lnTo>
                  <a:lnTo>
                    <a:pt x="644" y="34449"/>
                  </a:lnTo>
                  <a:lnTo>
                    <a:pt x="770" y="35424"/>
                  </a:lnTo>
                  <a:lnTo>
                    <a:pt x="910" y="36366"/>
                  </a:lnTo>
                  <a:lnTo>
                    <a:pt x="1058" y="37275"/>
                  </a:lnTo>
                  <a:lnTo>
                    <a:pt x="1220" y="38183"/>
                  </a:lnTo>
                  <a:lnTo>
                    <a:pt x="1390" y="39024"/>
                  </a:lnTo>
                  <a:lnTo>
                    <a:pt x="1568" y="39831"/>
                  </a:lnTo>
                  <a:lnTo>
                    <a:pt x="1752" y="40605"/>
                  </a:lnTo>
                  <a:lnTo>
                    <a:pt x="1945" y="41345"/>
                  </a:lnTo>
                  <a:lnTo>
                    <a:pt x="2152" y="42052"/>
                  </a:lnTo>
                  <a:lnTo>
                    <a:pt x="2359" y="42691"/>
                  </a:lnTo>
                  <a:lnTo>
                    <a:pt x="2580" y="43296"/>
                  </a:lnTo>
                  <a:lnTo>
                    <a:pt x="2802" y="43868"/>
                  </a:lnTo>
                  <a:lnTo>
                    <a:pt x="3038" y="44373"/>
                  </a:lnTo>
                  <a:lnTo>
                    <a:pt x="3275" y="44844"/>
                  </a:lnTo>
                  <a:lnTo>
                    <a:pt x="3526" y="45281"/>
                  </a:lnTo>
                  <a:lnTo>
                    <a:pt x="3777" y="45651"/>
                  </a:lnTo>
                  <a:lnTo>
                    <a:pt x="4036" y="45954"/>
                  </a:lnTo>
                  <a:lnTo>
                    <a:pt x="4295" y="46223"/>
                  </a:lnTo>
                  <a:lnTo>
                    <a:pt x="4568" y="46425"/>
                  </a:lnTo>
                  <a:lnTo>
                    <a:pt x="4842" y="46560"/>
                  </a:lnTo>
                  <a:lnTo>
                    <a:pt x="5115" y="46661"/>
                  </a:lnTo>
                  <a:lnTo>
                    <a:pt x="5396" y="46694"/>
                  </a:lnTo>
                  <a:lnTo>
                    <a:pt x="5677" y="46661"/>
                  </a:lnTo>
                  <a:lnTo>
                    <a:pt x="5950" y="46560"/>
                  </a:lnTo>
                  <a:lnTo>
                    <a:pt x="6216" y="46425"/>
                  </a:lnTo>
                  <a:lnTo>
                    <a:pt x="6482" y="46223"/>
                  </a:lnTo>
                  <a:lnTo>
                    <a:pt x="6741" y="45954"/>
                  </a:lnTo>
                  <a:lnTo>
                    <a:pt x="7000" y="45651"/>
                  </a:lnTo>
                  <a:lnTo>
                    <a:pt x="7251" y="45281"/>
                  </a:lnTo>
                  <a:lnTo>
                    <a:pt x="7495" y="44844"/>
                  </a:lnTo>
                  <a:lnTo>
                    <a:pt x="7731" y="44373"/>
                  </a:lnTo>
                  <a:lnTo>
                    <a:pt x="7968" y="43868"/>
                  </a:lnTo>
                  <a:lnTo>
                    <a:pt x="8190" y="43296"/>
                  </a:lnTo>
                  <a:lnTo>
                    <a:pt x="8411" y="42691"/>
                  </a:lnTo>
                  <a:lnTo>
                    <a:pt x="8618" y="42052"/>
                  </a:lnTo>
                  <a:lnTo>
                    <a:pt x="8825" y="41345"/>
                  </a:lnTo>
                  <a:lnTo>
                    <a:pt x="9025" y="40605"/>
                  </a:lnTo>
                  <a:lnTo>
                    <a:pt x="9209" y="39831"/>
                  </a:lnTo>
                  <a:lnTo>
                    <a:pt x="9387" y="39024"/>
                  </a:lnTo>
                  <a:lnTo>
                    <a:pt x="9557" y="38183"/>
                  </a:lnTo>
                  <a:lnTo>
                    <a:pt x="9719" y="37275"/>
                  </a:lnTo>
                  <a:lnTo>
                    <a:pt x="9867" y="36366"/>
                  </a:lnTo>
                  <a:lnTo>
                    <a:pt x="10008" y="35424"/>
                  </a:lnTo>
                  <a:lnTo>
                    <a:pt x="10141" y="34449"/>
                  </a:lnTo>
                  <a:lnTo>
                    <a:pt x="10259" y="33440"/>
                  </a:lnTo>
                  <a:lnTo>
                    <a:pt x="10370" y="32397"/>
                  </a:lnTo>
                  <a:lnTo>
                    <a:pt x="10466" y="31354"/>
                  </a:lnTo>
                  <a:lnTo>
                    <a:pt x="10554" y="30277"/>
                  </a:lnTo>
                  <a:lnTo>
                    <a:pt x="10621" y="29167"/>
                  </a:lnTo>
                  <a:lnTo>
                    <a:pt x="10687" y="28023"/>
                  </a:lnTo>
                  <a:lnTo>
                    <a:pt x="10732" y="26879"/>
                  </a:lnTo>
                  <a:lnTo>
                    <a:pt x="10769" y="25736"/>
                  </a:lnTo>
                  <a:lnTo>
                    <a:pt x="10791" y="24558"/>
                  </a:lnTo>
                  <a:lnTo>
                    <a:pt x="10798" y="23347"/>
                  </a:lnTo>
                  <a:lnTo>
                    <a:pt x="10791" y="22136"/>
                  </a:lnTo>
                  <a:lnTo>
                    <a:pt x="10769" y="20959"/>
                  </a:lnTo>
                  <a:lnTo>
                    <a:pt x="10732" y="19815"/>
                  </a:lnTo>
                  <a:lnTo>
                    <a:pt x="10687" y="18671"/>
                  </a:lnTo>
                  <a:lnTo>
                    <a:pt x="10621" y="17527"/>
                  </a:lnTo>
                  <a:lnTo>
                    <a:pt x="10554" y="16417"/>
                  </a:lnTo>
                  <a:lnTo>
                    <a:pt x="10466" y="15340"/>
                  </a:lnTo>
                  <a:lnTo>
                    <a:pt x="10370" y="14298"/>
                  </a:lnTo>
                  <a:lnTo>
                    <a:pt x="10259" y="13255"/>
                  </a:lnTo>
                  <a:lnTo>
                    <a:pt x="10141" y="12245"/>
                  </a:lnTo>
                  <a:lnTo>
                    <a:pt x="10008" y="11270"/>
                  </a:lnTo>
                  <a:lnTo>
                    <a:pt x="9867" y="10328"/>
                  </a:lnTo>
                  <a:lnTo>
                    <a:pt x="9719" y="9420"/>
                  </a:lnTo>
                  <a:lnTo>
                    <a:pt x="9557" y="8511"/>
                  </a:lnTo>
                  <a:lnTo>
                    <a:pt x="9387" y="7670"/>
                  </a:lnTo>
                  <a:lnTo>
                    <a:pt x="9209" y="6863"/>
                  </a:lnTo>
                  <a:lnTo>
                    <a:pt x="9025" y="6089"/>
                  </a:lnTo>
                  <a:lnTo>
                    <a:pt x="8825" y="5349"/>
                  </a:lnTo>
                  <a:lnTo>
                    <a:pt x="8618" y="4643"/>
                  </a:lnTo>
                  <a:lnTo>
                    <a:pt x="8411" y="4003"/>
                  </a:lnTo>
                  <a:lnTo>
                    <a:pt x="8190" y="3398"/>
                  </a:lnTo>
                  <a:lnTo>
                    <a:pt x="7968" y="2826"/>
                  </a:lnTo>
                  <a:lnTo>
                    <a:pt x="7731" y="2321"/>
                  </a:lnTo>
                  <a:lnTo>
                    <a:pt x="7495" y="1850"/>
                  </a:lnTo>
                  <a:lnTo>
                    <a:pt x="7251" y="1413"/>
                  </a:lnTo>
                  <a:lnTo>
                    <a:pt x="7000" y="1043"/>
                  </a:lnTo>
                  <a:lnTo>
                    <a:pt x="6741" y="740"/>
                  </a:lnTo>
                  <a:lnTo>
                    <a:pt x="6482" y="471"/>
                  </a:lnTo>
                  <a:lnTo>
                    <a:pt x="6216" y="269"/>
                  </a:lnTo>
                  <a:lnTo>
                    <a:pt x="5950" y="135"/>
                  </a:lnTo>
                  <a:lnTo>
                    <a:pt x="5677" y="34"/>
                  </a:lnTo>
                  <a:lnTo>
                    <a:pt x="5396" y="0"/>
                  </a:lnTo>
                  <a:close/>
                  <a:moveTo>
                    <a:pt x="5396" y="113472"/>
                  </a:moveTo>
                  <a:lnTo>
                    <a:pt x="5115" y="113506"/>
                  </a:lnTo>
                  <a:lnTo>
                    <a:pt x="4842" y="113573"/>
                  </a:lnTo>
                  <a:lnTo>
                    <a:pt x="4568" y="113742"/>
                  </a:lnTo>
                  <a:lnTo>
                    <a:pt x="4295" y="113943"/>
                  </a:lnTo>
                  <a:lnTo>
                    <a:pt x="4036" y="114213"/>
                  </a:lnTo>
                  <a:lnTo>
                    <a:pt x="3777" y="114515"/>
                  </a:lnTo>
                  <a:lnTo>
                    <a:pt x="3526" y="114885"/>
                  </a:lnTo>
                  <a:lnTo>
                    <a:pt x="3275" y="115323"/>
                  </a:lnTo>
                  <a:lnTo>
                    <a:pt x="3038" y="115794"/>
                  </a:lnTo>
                  <a:lnTo>
                    <a:pt x="2802" y="116298"/>
                  </a:lnTo>
                  <a:lnTo>
                    <a:pt x="2580" y="116870"/>
                  </a:lnTo>
                  <a:lnTo>
                    <a:pt x="2359" y="117476"/>
                  </a:lnTo>
                  <a:lnTo>
                    <a:pt x="2152" y="118115"/>
                  </a:lnTo>
                  <a:lnTo>
                    <a:pt x="1945" y="118821"/>
                  </a:lnTo>
                  <a:lnTo>
                    <a:pt x="1752" y="119562"/>
                  </a:lnTo>
                  <a:lnTo>
                    <a:pt x="1568" y="120335"/>
                  </a:lnTo>
                  <a:lnTo>
                    <a:pt x="1390" y="121143"/>
                  </a:lnTo>
                  <a:lnTo>
                    <a:pt x="1220" y="121984"/>
                  </a:lnTo>
                  <a:lnTo>
                    <a:pt x="1058" y="122858"/>
                  </a:lnTo>
                  <a:lnTo>
                    <a:pt x="910" y="123800"/>
                  </a:lnTo>
                  <a:lnTo>
                    <a:pt x="770" y="124742"/>
                  </a:lnTo>
                  <a:lnTo>
                    <a:pt x="644" y="125718"/>
                  </a:lnTo>
                  <a:lnTo>
                    <a:pt x="526" y="126727"/>
                  </a:lnTo>
                  <a:lnTo>
                    <a:pt x="415" y="127736"/>
                  </a:lnTo>
                  <a:lnTo>
                    <a:pt x="326" y="128813"/>
                  </a:lnTo>
                  <a:lnTo>
                    <a:pt x="237" y="129889"/>
                  </a:lnTo>
                  <a:lnTo>
                    <a:pt x="171" y="131000"/>
                  </a:lnTo>
                  <a:lnTo>
                    <a:pt x="112" y="132110"/>
                  </a:lnTo>
                  <a:lnTo>
                    <a:pt x="60" y="133254"/>
                  </a:lnTo>
                  <a:lnTo>
                    <a:pt x="31" y="134431"/>
                  </a:lnTo>
                  <a:lnTo>
                    <a:pt x="8" y="135608"/>
                  </a:lnTo>
                  <a:lnTo>
                    <a:pt x="1" y="136820"/>
                  </a:lnTo>
                  <a:lnTo>
                    <a:pt x="8" y="137997"/>
                  </a:lnTo>
                  <a:lnTo>
                    <a:pt x="31" y="139174"/>
                  </a:lnTo>
                  <a:lnTo>
                    <a:pt x="60" y="140352"/>
                  </a:lnTo>
                  <a:lnTo>
                    <a:pt x="112" y="141496"/>
                  </a:lnTo>
                  <a:lnTo>
                    <a:pt x="171" y="142640"/>
                  </a:lnTo>
                  <a:lnTo>
                    <a:pt x="237" y="143716"/>
                  </a:lnTo>
                  <a:lnTo>
                    <a:pt x="326" y="144826"/>
                  </a:lnTo>
                  <a:lnTo>
                    <a:pt x="415" y="145869"/>
                  </a:lnTo>
                  <a:lnTo>
                    <a:pt x="526" y="146912"/>
                  </a:lnTo>
                  <a:lnTo>
                    <a:pt x="644" y="147921"/>
                  </a:lnTo>
                  <a:lnTo>
                    <a:pt x="770" y="148897"/>
                  </a:lnTo>
                  <a:lnTo>
                    <a:pt x="910" y="149839"/>
                  </a:lnTo>
                  <a:lnTo>
                    <a:pt x="1058" y="150747"/>
                  </a:lnTo>
                  <a:lnTo>
                    <a:pt x="1220" y="151622"/>
                  </a:lnTo>
                  <a:lnTo>
                    <a:pt x="1390" y="152496"/>
                  </a:lnTo>
                  <a:lnTo>
                    <a:pt x="1568" y="153304"/>
                  </a:lnTo>
                  <a:lnTo>
                    <a:pt x="1752" y="154078"/>
                  </a:lnTo>
                  <a:lnTo>
                    <a:pt x="1945" y="154818"/>
                  </a:lnTo>
                  <a:lnTo>
                    <a:pt x="2152" y="155491"/>
                  </a:lnTo>
                  <a:lnTo>
                    <a:pt x="2359" y="156163"/>
                  </a:lnTo>
                  <a:lnTo>
                    <a:pt x="2580" y="156769"/>
                  </a:lnTo>
                  <a:lnTo>
                    <a:pt x="2802" y="157341"/>
                  </a:lnTo>
                  <a:lnTo>
                    <a:pt x="3038" y="157845"/>
                  </a:lnTo>
                  <a:lnTo>
                    <a:pt x="3275" y="158316"/>
                  </a:lnTo>
                  <a:lnTo>
                    <a:pt x="3526" y="158720"/>
                  </a:lnTo>
                  <a:lnTo>
                    <a:pt x="3777" y="159090"/>
                  </a:lnTo>
                  <a:lnTo>
                    <a:pt x="4036" y="159427"/>
                  </a:lnTo>
                  <a:lnTo>
                    <a:pt x="4295" y="159696"/>
                  </a:lnTo>
                  <a:lnTo>
                    <a:pt x="4568" y="159898"/>
                  </a:lnTo>
                  <a:lnTo>
                    <a:pt x="4842" y="160032"/>
                  </a:lnTo>
                  <a:lnTo>
                    <a:pt x="5115" y="160133"/>
                  </a:lnTo>
                  <a:lnTo>
                    <a:pt x="5396" y="160167"/>
                  </a:lnTo>
                  <a:lnTo>
                    <a:pt x="5677" y="160133"/>
                  </a:lnTo>
                  <a:lnTo>
                    <a:pt x="5950" y="160032"/>
                  </a:lnTo>
                  <a:lnTo>
                    <a:pt x="6216" y="159898"/>
                  </a:lnTo>
                  <a:lnTo>
                    <a:pt x="6482" y="159696"/>
                  </a:lnTo>
                  <a:lnTo>
                    <a:pt x="6741" y="159427"/>
                  </a:lnTo>
                  <a:lnTo>
                    <a:pt x="7000" y="159090"/>
                  </a:lnTo>
                  <a:lnTo>
                    <a:pt x="7251" y="158720"/>
                  </a:lnTo>
                  <a:lnTo>
                    <a:pt x="7495" y="158316"/>
                  </a:lnTo>
                  <a:lnTo>
                    <a:pt x="7731" y="157845"/>
                  </a:lnTo>
                  <a:lnTo>
                    <a:pt x="7968" y="157341"/>
                  </a:lnTo>
                  <a:lnTo>
                    <a:pt x="8190" y="156769"/>
                  </a:lnTo>
                  <a:lnTo>
                    <a:pt x="8411" y="156163"/>
                  </a:lnTo>
                  <a:lnTo>
                    <a:pt x="8618" y="155491"/>
                  </a:lnTo>
                  <a:lnTo>
                    <a:pt x="8825" y="154818"/>
                  </a:lnTo>
                  <a:lnTo>
                    <a:pt x="9025" y="154078"/>
                  </a:lnTo>
                  <a:lnTo>
                    <a:pt x="9209" y="153304"/>
                  </a:lnTo>
                  <a:lnTo>
                    <a:pt x="9387" y="152496"/>
                  </a:lnTo>
                  <a:lnTo>
                    <a:pt x="9557" y="151622"/>
                  </a:lnTo>
                  <a:lnTo>
                    <a:pt x="9719" y="150747"/>
                  </a:lnTo>
                  <a:lnTo>
                    <a:pt x="9867" y="149839"/>
                  </a:lnTo>
                  <a:lnTo>
                    <a:pt x="10008" y="148897"/>
                  </a:lnTo>
                  <a:lnTo>
                    <a:pt x="10141" y="147921"/>
                  </a:lnTo>
                  <a:lnTo>
                    <a:pt x="10259" y="146912"/>
                  </a:lnTo>
                  <a:lnTo>
                    <a:pt x="10370" y="145869"/>
                  </a:lnTo>
                  <a:lnTo>
                    <a:pt x="10466" y="144826"/>
                  </a:lnTo>
                  <a:lnTo>
                    <a:pt x="10554" y="143716"/>
                  </a:lnTo>
                  <a:lnTo>
                    <a:pt x="10621" y="142640"/>
                  </a:lnTo>
                  <a:lnTo>
                    <a:pt x="10687" y="141496"/>
                  </a:lnTo>
                  <a:lnTo>
                    <a:pt x="10732" y="140352"/>
                  </a:lnTo>
                  <a:lnTo>
                    <a:pt x="10769" y="139174"/>
                  </a:lnTo>
                  <a:lnTo>
                    <a:pt x="10791" y="137997"/>
                  </a:lnTo>
                  <a:lnTo>
                    <a:pt x="10798" y="136820"/>
                  </a:lnTo>
                  <a:lnTo>
                    <a:pt x="10791" y="135608"/>
                  </a:lnTo>
                  <a:lnTo>
                    <a:pt x="10769" y="134431"/>
                  </a:lnTo>
                  <a:lnTo>
                    <a:pt x="10732" y="133254"/>
                  </a:lnTo>
                  <a:lnTo>
                    <a:pt x="10687" y="132110"/>
                  </a:lnTo>
                  <a:lnTo>
                    <a:pt x="10621" y="131000"/>
                  </a:lnTo>
                  <a:lnTo>
                    <a:pt x="10554" y="129889"/>
                  </a:lnTo>
                  <a:lnTo>
                    <a:pt x="10466" y="128813"/>
                  </a:lnTo>
                  <a:lnTo>
                    <a:pt x="10370" y="127736"/>
                  </a:lnTo>
                  <a:lnTo>
                    <a:pt x="10259" y="126727"/>
                  </a:lnTo>
                  <a:lnTo>
                    <a:pt x="10141" y="125718"/>
                  </a:lnTo>
                  <a:lnTo>
                    <a:pt x="10008" y="124742"/>
                  </a:lnTo>
                  <a:lnTo>
                    <a:pt x="9867" y="123800"/>
                  </a:lnTo>
                  <a:lnTo>
                    <a:pt x="9719" y="122858"/>
                  </a:lnTo>
                  <a:lnTo>
                    <a:pt x="9557" y="121984"/>
                  </a:lnTo>
                  <a:lnTo>
                    <a:pt x="9387" y="121143"/>
                  </a:lnTo>
                  <a:lnTo>
                    <a:pt x="9209" y="120335"/>
                  </a:lnTo>
                  <a:lnTo>
                    <a:pt x="9025" y="119562"/>
                  </a:lnTo>
                  <a:lnTo>
                    <a:pt x="8825" y="118821"/>
                  </a:lnTo>
                  <a:lnTo>
                    <a:pt x="8618" y="118115"/>
                  </a:lnTo>
                  <a:lnTo>
                    <a:pt x="8411" y="117476"/>
                  </a:lnTo>
                  <a:lnTo>
                    <a:pt x="8190" y="116870"/>
                  </a:lnTo>
                  <a:lnTo>
                    <a:pt x="7968" y="116298"/>
                  </a:lnTo>
                  <a:lnTo>
                    <a:pt x="7731" y="115794"/>
                  </a:lnTo>
                  <a:lnTo>
                    <a:pt x="7495" y="115323"/>
                  </a:lnTo>
                  <a:lnTo>
                    <a:pt x="7251" y="114885"/>
                  </a:lnTo>
                  <a:lnTo>
                    <a:pt x="7000" y="114515"/>
                  </a:lnTo>
                  <a:lnTo>
                    <a:pt x="6741" y="114213"/>
                  </a:lnTo>
                  <a:lnTo>
                    <a:pt x="6482" y="113943"/>
                  </a:lnTo>
                  <a:lnTo>
                    <a:pt x="6216" y="113742"/>
                  </a:lnTo>
                  <a:lnTo>
                    <a:pt x="5950" y="113573"/>
                  </a:lnTo>
                  <a:lnTo>
                    <a:pt x="5677" y="113506"/>
                  </a:lnTo>
                  <a:lnTo>
                    <a:pt x="5396" y="113472"/>
                  </a:lnTo>
                  <a:close/>
                  <a:moveTo>
                    <a:pt x="5115" y="226945"/>
                  </a:moveTo>
                  <a:lnTo>
                    <a:pt x="4842" y="227046"/>
                  </a:lnTo>
                  <a:lnTo>
                    <a:pt x="4568" y="227214"/>
                  </a:lnTo>
                  <a:lnTo>
                    <a:pt x="4295" y="227416"/>
                  </a:lnTo>
                  <a:lnTo>
                    <a:pt x="4036" y="227651"/>
                  </a:lnTo>
                  <a:lnTo>
                    <a:pt x="3777" y="227988"/>
                  </a:lnTo>
                  <a:lnTo>
                    <a:pt x="3526" y="228358"/>
                  </a:lnTo>
                  <a:lnTo>
                    <a:pt x="3275" y="228761"/>
                  </a:lnTo>
                  <a:lnTo>
                    <a:pt x="3038" y="229232"/>
                  </a:lnTo>
                  <a:lnTo>
                    <a:pt x="2802" y="229771"/>
                  </a:lnTo>
                  <a:lnTo>
                    <a:pt x="2580" y="230309"/>
                  </a:lnTo>
                  <a:lnTo>
                    <a:pt x="2359" y="230915"/>
                  </a:lnTo>
                  <a:lnTo>
                    <a:pt x="2152" y="231587"/>
                  </a:lnTo>
                  <a:lnTo>
                    <a:pt x="1945" y="232260"/>
                  </a:lnTo>
                  <a:lnTo>
                    <a:pt x="1752" y="233000"/>
                  </a:lnTo>
                  <a:lnTo>
                    <a:pt x="1568" y="233774"/>
                  </a:lnTo>
                  <a:lnTo>
                    <a:pt x="1390" y="234581"/>
                  </a:lnTo>
                  <a:lnTo>
                    <a:pt x="1220" y="235422"/>
                  </a:lnTo>
                  <a:lnTo>
                    <a:pt x="1058" y="236331"/>
                  </a:lnTo>
                  <a:lnTo>
                    <a:pt x="910" y="237239"/>
                  </a:lnTo>
                  <a:lnTo>
                    <a:pt x="770" y="238181"/>
                  </a:lnTo>
                  <a:lnTo>
                    <a:pt x="644" y="239157"/>
                  </a:lnTo>
                  <a:lnTo>
                    <a:pt x="526" y="240166"/>
                  </a:lnTo>
                  <a:lnTo>
                    <a:pt x="415" y="241209"/>
                  </a:lnTo>
                  <a:lnTo>
                    <a:pt x="326" y="242252"/>
                  </a:lnTo>
                  <a:lnTo>
                    <a:pt x="237" y="243328"/>
                  </a:lnTo>
                  <a:lnTo>
                    <a:pt x="171" y="244438"/>
                  </a:lnTo>
                  <a:lnTo>
                    <a:pt x="112" y="245582"/>
                  </a:lnTo>
                  <a:lnTo>
                    <a:pt x="60" y="246726"/>
                  </a:lnTo>
                  <a:lnTo>
                    <a:pt x="31" y="247903"/>
                  </a:lnTo>
                  <a:lnTo>
                    <a:pt x="8" y="249081"/>
                  </a:lnTo>
                  <a:lnTo>
                    <a:pt x="1" y="250258"/>
                  </a:lnTo>
                  <a:lnTo>
                    <a:pt x="8" y="251469"/>
                  </a:lnTo>
                  <a:lnTo>
                    <a:pt x="31" y="252647"/>
                  </a:lnTo>
                  <a:lnTo>
                    <a:pt x="60" y="253824"/>
                  </a:lnTo>
                  <a:lnTo>
                    <a:pt x="112" y="254968"/>
                  </a:lnTo>
                  <a:lnTo>
                    <a:pt x="171" y="256078"/>
                  </a:lnTo>
                  <a:lnTo>
                    <a:pt x="237" y="257188"/>
                  </a:lnTo>
                  <a:lnTo>
                    <a:pt x="326" y="258265"/>
                  </a:lnTo>
                  <a:lnTo>
                    <a:pt x="415" y="259341"/>
                  </a:lnTo>
                  <a:lnTo>
                    <a:pt x="526" y="260384"/>
                  </a:lnTo>
                  <a:lnTo>
                    <a:pt x="644" y="261360"/>
                  </a:lnTo>
                  <a:lnTo>
                    <a:pt x="770" y="262336"/>
                  </a:lnTo>
                  <a:lnTo>
                    <a:pt x="910" y="263311"/>
                  </a:lnTo>
                  <a:lnTo>
                    <a:pt x="1058" y="264220"/>
                  </a:lnTo>
                  <a:lnTo>
                    <a:pt x="1220" y="265094"/>
                  </a:lnTo>
                  <a:lnTo>
                    <a:pt x="1390" y="265935"/>
                  </a:lnTo>
                  <a:lnTo>
                    <a:pt x="1568" y="266743"/>
                  </a:lnTo>
                  <a:lnTo>
                    <a:pt x="1752" y="267516"/>
                  </a:lnTo>
                  <a:lnTo>
                    <a:pt x="1945" y="268256"/>
                  </a:lnTo>
                  <a:lnTo>
                    <a:pt x="2152" y="268963"/>
                  </a:lnTo>
                  <a:lnTo>
                    <a:pt x="2359" y="269602"/>
                  </a:lnTo>
                  <a:lnTo>
                    <a:pt x="2580" y="270208"/>
                  </a:lnTo>
                  <a:lnTo>
                    <a:pt x="2802" y="270780"/>
                  </a:lnTo>
                  <a:lnTo>
                    <a:pt x="3038" y="271318"/>
                  </a:lnTo>
                  <a:lnTo>
                    <a:pt x="3275" y="271789"/>
                  </a:lnTo>
                  <a:lnTo>
                    <a:pt x="3526" y="272193"/>
                  </a:lnTo>
                  <a:lnTo>
                    <a:pt x="3777" y="272563"/>
                  </a:lnTo>
                  <a:lnTo>
                    <a:pt x="4036" y="272865"/>
                  </a:lnTo>
                  <a:lnTo>
                    <a:pt x="4295" y="273134"/>
                  </a:lnTo>
                  <a:lnTo>
                    <a:pt x="4568" y="273336"/>
                  </a:lnTo>
                  <a:lnTo>
                    <a:pt x="4842" y="273505"/>
                  </a:lnTo>
                  <a:lnTo>
                    <a:pt x="5115" y="273572"/>
                  </a:lnTo>
                  <a:lnTo>
                    <a:pt x="5396" y="273605"/>
                  </a:lnTo>
                  <a:lnTo>
                    <a:pt x="5677" y="273572"/>
                  </a:lnTo>
                  <a:lnTo>
                    <a:pt x="5950" y="273505"/>
                  </a:lnTo>
                  <a:lnTo>
                    <a:pt x="6216" y="273336"/>
                  </a:lnTo>
                  <a:lnTo>
                    <a:pt x="6482" y="273134"/>
                  </a:lnTo>
                  <a:lnTo>
                    <a:pt x="6741" y="272865"/>
                  </a:lnTo>
                  <a:lnTo>
                    <a:pt x="7000" y="272563"/>
                  </a:lnTo>
                  <a:lnTo>
                    <a:pt x="7251" y="272193"/>
                  </a:lnTo>
                  <a:lnTo>
                    <a:pt x="7495" y="271789"/>
                  </a:lnTo>
                  <a:lnTo>
                    <a:pt x="7731" y="271318"/>
                  </a:lnTo>
                  <a:lnTo>
                    <a:pt x="7968" y="270780"/>
                  </a:lnTo>
                  <a:lnTo>
                    <a:pt x="8190" y="270208"/>
                  </a:lnTo>
                  <a:lnTo>
                    <a:pt x="8411" y="269602"/>
                  </a:lnTo>
                  <a:lnTo>
                    <a:pt x="8618" y="268963"/>
                  </a:lnTo>
                  <a:lnTo>
                    <a:pt x="8825" y="268256"/>
                  </a:lnTo>
                  <a:lnTo>
                    <a:pt x="9025" y="267516"/>
                  </a:lnTo>
                  <a:lnTo>
                    <a:pt x="9209" y="266743"/>
                  </a:lnTo>
                  <a:lnTo>
                    <a:pt x="9387" y="265935"/>
                  </a:lnTo>
                  <a:lnTo>
                    <a:pt x="9557" y="265094"/>
                  </a:lnTo>
                  <a:lnTo>
                    <a:pt x="9719" y="264220"/>
                  </a:lnTo>
                  <a:lnTo>
                    <a:pt x="9867" y="263311"/>
                  </a:lnTo>
                  <a:lnTo>
                    <a:pt x="10008" y="262336"/>
                  </a:lnTo>
                  <a:lnTo>
                    <a:pt x="10141" y="261360"/>
                  </a:lnTo>
                  <a:lnTo>
                    <a:pt x="10259" y="260384"/>
                  </a:lnTo>
                  <a:lnTo>
                    <a:pt x="10370" y="259341"/>
                  </a:lnTo>
                  <a:lnTo>
                    <a:pt x="10466" y="258265"/>
                  </a:lnTo>
                  <a:lnTo>
                    <a:pt x="10554" y="257188"/>
                  </a:lnTo>
                  <a:lnTo>
                    <a:pt x="10621" y="256078"/>
                  </a:lnTo>
                  <a:lnTo>
                    <a:pt x="10687" y="254968"/>
                  </a:lnTo>
                  <a:lnTo>
                    <a:pt x="10732" y="253824"/>
                  </a:lnTo>
                  <a:lnTo>
                    <a:pt x="10769" y="252647"/>
                  </a:lnTo>
                  <a:lnTo>
                    <a:pt x="10791" y="251469"/>
                  </a:lnTo>
                  <a:lnTo>
                    <a:pt x="10798" y="250258"/>
                  </a:lnTo>
                  <a:lnTo>
                    <a:pt x="10791" y="249081"/>
                  </a:lnTo>
                  <a:lnTo>
                    <a:pt x="10769" y="247903"/>
                  </a:lnTo>
                  <a:lnTo>
                    <a:pt x="10732" y="246726"/>
                  </a:lnTo>
                  <a:lnTo>
                    <a:pt x="10687" y="245582"/>
                  </a:lnTo>
                  <a:lnTo>
                    <a:pt x="10621" y="244438"/>
                  </a:lnTo>
                  <a:lnTo>
                    <a:pt x="10554" y="243328"/>
                  </a:lnTo>
                  <a:lnTo>
                    <a:pt x="10466" y="242252"/>
                  </a:lnTo>
                  <a:lnTo>
                    <a:pt x="10370" y="241209"/>
                  </a:lnTo>
                  <a:lnTo>
                    <a:pt x="10259" y="240166"/>
                  </a:lnTo>
                  <a:lnTo>
                    <a:pt x="10141" y="239157"/>
                  </a:lnTo>
                  <a:lnTo>
                    <a:pt x="10008" y="238181"/>
                  </a:lnTo>
                  <a:lnTo>
                    <a:pt x="9867" y="237239"/>
                  </a:lnTo>
                  <a:lnTo>
                    <a:pt x="9719" y="236331"/>
                  </a:lnTo>
                  <a:lnTo>
                    <a:pt x="9557" y="235422"/>
                  </a:lnTo>
                  <a:lnTo>
                    <a:pt x="9387" y="234581"/>
                  </a:lnTo>
                  <a:lnTo>
                    <a:pt x="9209" y="233774"/>
                  </a:lnTo>
                  <a:lnTo>
                    <a:pt x="9025" y="233000"/>
                  </a:lnTo>
                  <a:lnTo>
                    <a:pt x="8825" y="232260"/>
                  </a:lnTo>
                  <a:lnTo>
                    <a:pt x="8618" y="231587"/>
                  </a:lnTo>
                  <a:lnTo>
                    <a:pt x="8411" y="230915"/>
                  </a:lnTo>
                  <a:lnTo>
                    <a:pt x="8190" y="230309"/>
                  </a:lnTo>
                  <a:lnTo>
                    <a:pt x="7968" y="229771"/>
                  </a:lnTo>
                  <a:lnTo>
                    <a:pt x="7731" y="229232"/>
                  </a:lnTo>
                  <a:lnTo>
                    <a:pt x="7495" y="228761"/>
                  </a:lnTo>
                  <a:lnTo>
                    <a:pt x="7251" y="228358"/>
                  </a:lnTo>
                  <a:lnTo>
                    <a:pt x="7000" y="227988"/>
                  </a:lnTo>
                  <a:lnTo>
                    <a:pt x="6741" y="227651"/>
                  </a:lnTo>
                  <a:lnTo>
                    <a:pt x="6482" y="227416"/>
                  </a:lnTo>
                  <a:lnTo>
                    <a:pt x="6216" y="227214"/>
                  </a:lnTo>
                  <a:lnTo>
                    <a:pt x="5950" y="227046"/>
                  </a:lnTo>
                  <a:lnTo>
                    <a:pt x="5677" y="226945"/>
                  </a:lnTo>
                  <a:close/>
                  <a:moveTo>
                    <a:pt x="5115" y="340384"/>
                  </a:moveTo>
                  <a:lnTo>
                    <a:pt x="4842" y="340485"/>
                  </a:lnTo>
                  <a:lnTo>
                    <a:pt x="4568" y="340653"/>
                  </a:lnTo>
                  <a:lnTo>
                    <a:pt x="4295" y="340855"/>
                  </a:lnTo>
                  <a:lnTo>
                    <a:pt x="4036" y="341124"/>
                  </a:lnTo>
                  <a:lnTo>
                    <a:pt x="3777" y="341426"/>
                  </a:lnTo>
                  <a:lnTo>
                    <a:pt x="3526" y="341797"/>
                  </a:lnTo>
                  <a:lnTo>
                    <a:pt x="3275" y="342200"/>
                  </a:lnTo>
                  <a:lnTo>
                    <a:pt x="3038" y="342671"/>
                  </a:lnTo>
                  <a:lnTo>
                    <a:pt x="2802" y="343209"/>
                  </a:lnTo>
                  <a:lnTo>
                    <a:pt x="2580" y="343748"/>
                  </a:lnTo>
                  <a:lnTo>
                    <a:pt x="2359" y="344387"/>
                  </a:lnTo>
                  <a:lnTo>
                    <a:pt x="2152" y="345026"/>
                  </a:lnTo>
                  <a:lnTo>
                    <a:pt x="1945" y="345733"/>
                  </a:lnTo>
                  <a:lnTo>
                    <a:pt x="1752" y="346439"/>
                  </a:lnTo>
                  <a:lnTo>
                    <a:pt x="1568" y="347213"/>
                  </a:lnTo>
                  <a:lnTo>
                    <a:pt x="1390" y="348054"/>
                  </a:lnTo>
                  <a:lnTo>
                    <a:pt x="1220" y="348895"/>
                  </a:lnTo>
                  <a:lnTo>
                    <a:pt x="1058" y="349770"/>
                  </a:lnTo>
                  <a:lnTo>
                    <a:pt x="910" y="350678"/>
                  </a:lnTo>
                  <a:lnTo>
                    <a:pt x="770" y="351620"/>
                  </a:lnTo>
                  <a:lnTo>
                    <a:pt x="644" y="352595"/>
                  </a:lnTo>
                  <a:lnTo>
                    <a:pt x="526" y="353605"/>
                  </a:lnTo>
                  <a:lnTo>
                    <a:pt x="415" y="354648"/>
                  </a:lnTo>
                  <a:lnTo>
                    <a:pt x="326" y="355724"/>
                  </a:lnTo>
                  <a:lnTo>
                    <a:pt x="237" y="356801"/>
                  </a:lnTo>
                  <a:lnTo>
                    <a:pt x="171" y="357911"/>
                  </a:lnTo>
                  <a:lnTo>
                    <a:pt x="112" y="359021"/>
                  </a:lnTo>
                  <a:lnTo>
                    <a:pt x="60" y="360165"/>
                  </a:lnTo>
                  <a:lnTo>
                    <a:pt x="31" y="361342"/>
                  </a:lnTo>
                  <a:lnTo>
                    <a:pt x="8" y="362520"/>
                  </a:lnTo>
                  <a:lnTo>
                    <a:pt x="1" y="363697"/>
                  </a:lnTo>
                  <a:lnTo>
                    <a:pt x="8" y="364908"/>
                  </a:lnTo>
                  <a:lnTo>
                    <a:pt x="31" y="366086"/>
                  </a:lnTo>
                  <a:lnTo>
                    <a:pt x="60" y="367263"/>
                  </a:lnTo>
                  <a:lnTo>
                    <a:pt x="112" y="368407"/>
                  </a:lnTo>
                  <a:lnTo>
                    <a:pt x="171" y="369517"/>
                  </a:lnTo>
                  <a:lnTo>
                    <a:pt x="237" y="370627"/>
                  </a:lnTo>
                  <a:lnTo>
                    <a:pt x="326" y="371704"/>
                  </a:lnTo>
                  <a:lnTo>
                    <a:pt x="415" y="372780"/>
                  </a:lnTo>
                  <a:lnTo>
                    <a:pt x="526" y="373823"/>
                  </a:lnTo>
                  <a:lnTo>
                    <a:pt x="644" y="374799"/>
                  </a:lnTo>
                  <a:lnTo>
                    <a:pt x="770" y="375808"/>
                  </a:lnTo>
                  <a:lnTo>
                    <a:pt x="910" y="376750"/>
                  </a:lnTo>
                  <a:lnTo>
                    <a:pt x="1058" y="377658"/>
                  </a:lnTo>
                  <a:lnTo>
                    <a:pt x="1220" y="378533"/>
                  </a:lnTo>
                  <a:lnTo>
                    <a:pt x="1390" y="379374"/>
                  </a:lnTo>
                  <a:lnTo>
                    <a:pt x="1568" y="380215"/>
                  </a:lnTo>
                  <a:lnTo>
                    <a:pt x="1752" y="380989"/>
                  </a:lnTo>
                  <a:lnTo>
                    <a:pt x="1945" y="381695"/>
                  </a:lnTo>
                  <a:lnTo>
                    <a:pt x="2152" y="382402"/>
                  </a:lnTo>
                  <a:lnTo>
                    <a:pt x="2359" y="383041"/>
                  </a:lnTo>
                  <a:lnTo>
                    <a:pt x="2580" y="383680"/>
                  </a:lnTo>
                  <a:lnTo>
                    <a:pt x="2802" y="384218"/>
                  </a:lnTo>
                  <a:lnTo>
                    <a:pt x="3038" y="384757"/>
                  </a:lnTo>
                  <a:lnTo>
                    <a:pt x="3275" y="385228"/>
                  </a:lnTo>
                  <a:lnTo>
                    <a:pt x="3526" y="385631"/>
                  </a:lnTo>
                  <a:lnTo>
                    <a:pt x="3777" y="386001"/>
                  </a:lnTo>
                  <a:lnTo>
                    <a:pt x="4036" y="386304"/>
                  </a:lnTo>
                  <a:lnTo>
                    <a:pt x="4295" y="386573"/>
                  </a:lnTo>
                  <a:lnTo>
                    <a:pt x="4568" y="386775"/>
                  </a:lnTo>
                  <a:lnTo>
                    <a:pt x="4842" y="386943"/>
                  </a:lnTo>
                  <a:lnTo>
                    <a:pt x="5115" y="387044"/>
                  </a:lnTo>
                  <a:lnTo>
                    <a:pt x="5677" y="387044"/>
                  </a:lnTo>
                  <a:lnTo>
                    <a:pt x="5950" y="386943"/>
                  </a:lnTo>
                  <a:lnTo>
                    <a:pt x="6216" y="386775"/>
                  </a:lnTo>
                  <a:lnTo>
                    <a:pt x="6482" y="386573"/>
                  </a:lnTo>
                  <a:lnTo>
                    <a:pt x="6741" y="386304"/>
                  </a:lnTo>
                  <a:lnTo>
                    <a:pt x="7000" y="386001"/>
                  </a:lnTo>
                  <a:lnTo>
                    <a:pt x="7251" y="385631"/>
                  </a:lnTo>
                  <a:lnTo>
                    <a:pt x="7495" y="385228"/>
                  </a:lnTo>
                  <a:lnTo>
                    <a:pt x="7731" y="384757"/>
                  </a:lnTo>
                  <a:lnTo>
                    <a:pt x="7968" y="384218"/>
                  </a:lnTo>
                  <a:lnTo>
                    <a:pt x="8190" y="383680"/>
                  </a:lnTo>
                  <a:lnTo>
                    <a:pt x="8411" y="383041"/>
                  </a:lnTo>
                  <a:lnTo>
                    <a:pt x="8618" y="382402"/>
                  </a:lnTo>
                  <a:lnTo>
                    <a:pt x="8825" y="381695"/>
                  </a:lnTo>
                  <a:lnTo>
                    <a:pt x="9025" y="380989"/>
                  </a:lnTo>
                  <a:lnTo>
                    <a:pt x="9209" y="380215"/>
                  </a:lnTo>
                  <a:lnTo>
                    <a:pt x="9387" y="379374"/>
                  </a:lnTo>
                  <a:lnTo>
                    <a:pt x="9557" y="378533"/>
                  </a:lnTo>
                  <a:lnTo>
                    <a:pt x="9719" y="377658"/>
                  </a:lnTo>
                  <a:lnTo>
                    <a:pt x="9867" y="376750"/>
                  </a:lnTo>
                  <a:lnTo>
                    <a:pt x="10008" y="375808"/>
                  </a:lnTo>
                  <a:lnTo>
                    <a:pt x="10141" y="374799"/>
                  </a:lnTo>
                  <a:lnTo>
                    <a:pt x="10259" y="373823"/>
                  </a:lnTo>
                  <a:lnTo>
                    <a:pt x="10370" y="372780"/>
                  </a:lnTo>
                  <a:lnTo>
                    <a:pt x="10466" y="371704"/>
                  </a:lnTo>
                  <a:lnTo>
                    <a:pt x="10554" y="370627"/>
                  </a:lnTo>
                  <a:lnTo>
                    <a:pt x="10621" y="369517"/>
                  </a:lnTo>
                  <a:lnTo>
                    <a:pt x="10687" y="368407"/>
                  </a:lnTo>
                  <a:lnTo>
                    <a:pt x="10732" y="367263"/>
                  </a:lnTo>
                  <a:lnTo>
                    <a:pt x="10769" y="366086"/>
                  </a:lnTo>
                  <a:lnTo>
                    <a:pt x="10791" y="364908"/>
                  </a:lnTo>
                  <a:lnTo>
                    <a:pt x="10798" y="363697"/>
                  </a:lnTo>
                  <a:lnTo>
                    <a:pt x="10791" y="362520"/>
                  </a:lnTo>
                  <a:lnTo>
                    <a:pt x="10769" y="361342"/>
                  </a:lnTo>
                  <a:lnTo>
                    <a:pt x="10732" y="360165"/>
                  </a:lnTo>
                  <a:lnTo>
                    <a:pt x="10687" y="359021"/>
                  </a:lnTo>
                  <a:lnTo>
                    <a:pt x="10621" y="357911"/>
                  </a:lnTo>
                  <a:lnTo>
                    <a:pt x="10554" y="356801"/>
                  </a:lnTo>
                  <a:lnTo>
                    <a:pt x="10466" y="355724"/>
                  </a:lnTo>
                  <a:lnTo>
                    <a:pt x="10370" y="354648"/>
                  </a:lnTo>
                  <a:lnTo>
                    <a:pt x="10259" y="353605"/>
                  </a:lnTo>
                  <a:lnTo>
                    <a:pt x="10141" y="352595"/>
                  </a:lnTo>
                  <a:lnTo>
                    <a:pt x="10008" y="351620"/>
                  </a:lnTo>
                  <a:lnTo>
                    <a:pt x="9867" y="350678"/>
                  </a:lnTo>
                  <a:lnTo>
                    <a:pt x="9719" y="349770"/>
                  </a:lnTo>
                  <a:lnTo>
                    <a:pt x="9557" y="348895"/>
                  </a:lnTo>
                  <a:lnTo>
                    <a:pt x="9387" y="348054"/>
                  </a:lnTo>
                  <a:lnTo>
                    <a:pt x="9209" y="347213"/>
                  </a:lnTo>
                  <a:lnTo>
                    <a:pt x="9025" y="346439"/>
                  </a:lnTo>
                  <a:lnTo>
                    <a:pt x="8825" y="345733"/>
                  </a:lnTo>
                  <a:lnTo>
                    <a:pt x="8618" y="345026"/>
                  </a:lnTo>
                  <a:lnTo>
                    <a:pt x="8411" y="344387"/>
                  </a:lnTo>
                  <a:lnTo>
                    <a:pt x="8190" y="343748"/>
                  </a:lnTo>
                  <a:lnTo>
                    <a:pt x="7968" y="343209"/>
                  </a:lnTo>
                  <a:lnTo>
                    <a:pt x="7731" y="342671"/>
                  </a:lnTo>
                  <a:lnTo>
                    <a:pt x="7495" y="342200"/>
                  </a:lnTo>
                  <a:lnTo>
                    <a:pt x="7251" y="341797"/>
                  </a:lnTo>
                  <a:lnTo>
                    <a:pt x="7000" y="341426"/>
                  </a:lnTo>
                  <a:lnTo>
                    <a:pt x="6741" y="341124"/>
                  </a:lnTo>
                  <a:lnTo>
                    <a:pt x="6482" y="340855"/>
                  </a:lnTo>
                  <a:lnTo>
                    <a:pt x="6216" y="340653"/>
                  </a:lnTo>
                  <a:lnTo>
                    <a:pt x="5950" y="340485"/>
                  </a:lnTo>
                  <a:lnTo>
                    <a:pt x="5677" y="340384"/>
                  </a:lnTo>
                  <a:close/>
                  <a:moveTo>
                    <a:pt x="5396" y="453822"/>
                  </a:moveTo>
                  <a:lnTo>
                    <a:pt x="5115" y="453856"/>
                  </a:lnTo>
                  <a:lnTo>
                    <a:pt x="4842" y="453957"/>
                  </a:lnTo>
                  <a:lnTo>
                    <a:pt x="4568" y="454092"/>
                  </a:lnTo>
                  <a:lnTo>
                    <a:pt x="4295" y="454293"/>
                  </a:lnTo>
                  <a:lnTo>
                    <a:pt x="4036" y="454562"/>
                  </a:lnTo>
                  <a:lnTo>
                    <a:pt x="3777" y="454865"/>
                  </a:lnTo>
                  <a:lnTo>
                    <a:pt x="3526" y="455235"/>
                  </a:lnTo>
                  <a:lnTo>
                    <a:pt x="3275" y="455639"/>
                  </a:lnTo>
                  <a:lnTo>
                    <a:pt x="3038" y="456110"/>
                  </a:lnTo>
                  <a:lnTo>
                    <a:pt x="2802" y="456615"/>
                  </a:lnTo>
                  <a:lnTo>
                    <a:pt x="2580" y="457153"/>
                  </a:lnTo>
                  <a:lnTo>
                    <a:pt x="2359" y="457758"/>
                  </a:lnTo>
                  <a:lnTo>
                    <a:pt x="2152" y="458398"/>
                  </a:lnTo>
                  <a:lnTo>
                    <a:pt x="1945" y="459070"/>
                  </a:lnTo>
                  <a:lnTo>
                    <a:pt x="1752" y="459811"/>
                  </a:lnTo>
                  <a:lnTo>
                    <a:pt x="1568" y="460551"/>
                  </a:lnTo>
                  <a:lnTo>
                    <a:pt x="1390" y="461358"/>
                  </a:lnTo>
                  <a:lnTo>
                    <a:pt x="1220" y="462199"/>
                  </a:lnTo>
                  <a:lnTo>
                    <a:pt x="1058" y="463074"/>
                  </a:lnTo>
                  <a:lnTo>
                    <a:pt x="910" y="463982"/>
                  </a:lnTo>
                  <a:lnTo>
                    <a:pt x="770" y="464924"/>
                  </a:lnTo>
                  <a:lnTo>
                    <a:pt x="644" y="465900"/>
                  </a:lnTo>
                  <a:lnTo>
                    <a:pt x="526" y="466875"/>
                  </a:lnTo>
                  <a:lnTo>
                    <a:pt x="415" y="467918"/>
                  </a:lnTo>
                  <a:lnTo>
                    <a:pt x="326" y="468961"/>
                  </a:lnTo>
                  <a:lnTo>
                    <a:pt x="237" y="470038"/>
                  </a:lnTo>
                  <a:lnTo>
                    <a:pt x="171" y="471148"/>
                  </a:lnTo>
                  <a:lnTo>
                    <a:pt x="112" y="472258"/>
                  </a:lnTo>
                  <a:lnTo>
                    <a:pt x="60" y="473402"/>
                  </a:lnTo>
                  <a:lnTo>
                    <a:pt x="31" y="474579"/>
                  </a:lnTo>
                  <a:lnTo>
                    <a:pt x="8" y="475757"/>
                  </a:lnTo>
                  <a:lnTo>
                    <a:pt x="1" y="476934"/>
                  </a:lnTo>
                  <a:lnTo>
                    <a:pt x="8" y="478179"/>
                  </a:lnTo>
                  <a:lnTo>
                    <a:pt x="31" y="479356"/>
                  </a:lnTo>
                  <a:lnTo>
                    <a:pt x="60" y="480534"/>
                  </a:lnTo>
                  <a:lnTo>
                    <a:pt x="112" y="481711"/>
                  </a:lnTo>
                  <a:lnTo>
                    <a:pt x="171" y="482855"/>
                  </a:lnTo>
                  <a:lnTo>
                    <a:pt x="237" y="483965"/>
                  </a:lnTo>
                  <a:lnTo>
                    <a:pt x="326" y="485075"/>
                  </a:lnTo>
                  <a:lnTo>
                    <a:pt x="415" y="486152"/>
                  </a:lnTo>
                  <a:lnTo>
                    <a:pt x="526" y="487195"/>
                  </a:lnTo>
                  <a:lnTo>
                    <a:pt x="644" y="488204"/>
                  </a:lnTo>
                  <a:lnTo>
                    <a:pt x="770" y="489179"/>
                  </a:lnTo>
                  <a:lnTo>
                    <a:pt x="910" y="490155"/>
                  </a:lnTo>
                  <a:lnTo>
                    <a:pt x="1058" y="491063"/>
                  </a:lnTo>
                  <a:lnTo>
                    <a:pt x="1220" y="491972"/>
                  </a:lnTo>
                  <a:lnTo>
                    <a:pt x="1390" y="492813"/>
                  </a:lnTo>
                  <a:lnTo>
                    <a:pt x="1568" y="493620"/>
                  </a:lnTo>
                  <a:lnTo>
                    <a:pt x="1752" y="494394"/>
                  </a:lnTo>
                  <a:lnTo>
                    <a:pt x="1945" y="495134"/>
                  </a:lnTo>
                  <a:lnTo>
                    <a:pt x="2152" y="495840"/>
                  </a:lnTo>
                  <a:lnTo>
                    <a:pt x="2359" y="496513"/>
                  </a:lnTo>
                  <a:lnTo>
                    <a:pt x="2580" y="497119"/>
                  </a:lnTo>
                  <a:lnTo>
                    <a:pt x="2802" y="497691"/>
                  </a:lnTo>
                  <a:lnTo>
                    <a:pt x="3038" y="498195"/>
                  </a:lnTo>
                  <a:lnTo>
                    <a:pt x="3275" y="498666"/>
                  </a:lnTo>
                  <a:lnTo>
                    <a:pt x="3526" y="499104"/>
                  </a:lnTo>
                  <a:lnTo>
                    <a:pt x="3777" y="499474"/>
                  </a:lnTo>
                  <a:lnTo>
                    <a:pt x="4036" y="499777"/>
                  </a:lnTo>
                  <a:lnTo>
                    <a:pt x="4295" y="500046"/>
                  </a:lnTo>
                  <a:lnTo>
                    <a:pt x="4568" y="500248"/>
                  </a:lnTo>
                  <a:lnTo>
                    <a:pt x="4842" y="500382"/>
                  </a:lnTo>
                  <a:lnTo>
                    <a:pt x="5115" y="500483"/>
                  </a:lnTo>
                  <a:lnTo>
                    <a:pt x="5396" y="500517"/>
                  </a:lnTo>
                  <a:lnTo>
                    <a:pt x="5677" y="500483"/>
                  </a:lnTo>
                  <a:lnTo>
                    <a:pt x="5950" y="500382"/>
                  </a:lnTo>
                  <a:lnTo>
                    <a:pt x="6216" y="500248"/>
                  </a:lnTo>
                  <a:lnTo>
                    <a:pt x="6482" y="500046"/>
                  </a:lnTo>
                  <a:lnTo>
                    <a:pt x="6741" y="499777"/>
                  </a:lnTo>
                  <a:lnTo>
                    <a:pt x="7000" y="499474"/>
                  </a:lnTo>
                  <a:lnTo>
                    <a:pt x="7251" y="499104"/>
                  </a:lnTo>
                  <a:lnTo>
                    <a:pt x="7495" y="498666"/>
                  </a:lnTo>
                  <a:lnTo>
                    <a:pt x="7731" y="498195"/>
                  </a:lnTo>
                  <a:lnTo>
                    <a:pt x="7968" y="497691"/>
                  </a:lnTo>
                  <a:lnTo>
                    <a:pt x="8190" y="497119"/>
                  </a:lnTo>
                  <a:lnTo>
                    <a:pt x="8411" y="496513"/>
                  </a:lnTo>
                  <a:lnTo>
                    <a:pt x="8618" y="495840"/>
                  </a:lnTo>
                  <a:lnTo>
                    <a:pt x="8825" y="495134"/>
                  </a:lnTo>
                  <a:lnTo>
                    <a:pt x="9025" y="494394"/>
                  </a:lnTo>
                  <a:lnTo>
                    <a:pt x="9209" y="493620"/>
                  </a:lnTo>
                  <a:lnTo>
                    <a:pt x="9387" y="492813"/>
                  </a:lnTo>
                  <a:lnTo>
                    <a:pt x="9557" y="491972"/>
                  </a:lnTo>
                  <a:lnTo>
                    <a:pt x="9719" y="491063"/>
                  </a:lnTo>
                  <a:lnTo>
                    <a:pt x="9867" y="490155"/>
                  </a:lnTo>
                  <a:lnTo>
                    <a:pt x="10008" y="489179"/>
                  </a:lnTo>
                  <a:lnTo>
                    <a:pt x="10141" y="488204"/>
                  </a:lnTo>
                  <a:lnTo>
                    <a:pt x="10259" y="487195"/>
                  </a:lnTo>
                  <a:lnTo>
                    <a:pt x="10370" y="486152"/>
                  </a:lnTo>
                  <a:lnTo>
                    <a:pt x="10466" y="485075"/>
                  </a:lnTo>
                  <a:lnTo>
                    <a:pt x="10554" y="483965"/>
                  </a:lnTo>
                  <a:lnTo>
                    <a:pt x="10621" y="482855"/>
                  </a:lnTo>
                  <a:lnTo>
                    <a:pt x="10687" y="481711"/>
                  </a:lnTo>
                  <a:lnTo>
                    <a:pt x="10732" y="480534"/>
                  </a:lnTo>
                  <a:lnTo>
                    <a:pt x="10769" y="479356"/>
                  </a:lnTo>
                  <a:lnTo>
                    <a:pt x="10791" y="478179"/>
                  </a:lnTo>
                  <a:lnTo>
                    <a:pt x="10798" y="476934"/>
                  </a:lnTo>
                  <a:lnTo>
                    <a:pt x="10791" y="475757"/>
                  </a:lnTo>
                  <a:lnTo>
                    <a:pt x="10769" y="474579"/>
                  </a:lnTo>
                  <a:lnTo>
                    <a:pt x="10732" y="473402"/>
                  </a:lnTo>
                  <a:lnTo>
                    <a:pt x="10687" y="472258"/>
                  </a:lnTo>
                  <a:lnTo>
                    <a:pt x="10621" y="471148"/>
                  </a:lnTo>
                  <a:lnTo>
                    <a:pt x="10554" y="470038"/>
                  </a:lnTo>
                  <a:lnTo>
                    <a:pt x="10466" y="468961"/>
                  </a:lnTo>
                  <a:lnTo>
                    <a:pt x="10370" y="467918"/>
                  </a:lnTo>
                  <a:lnTo>
                    <a:pt x="10259" y="466875"/>
                  </a:lnTo>
                  <a:lnTo>
                    <a:pt x="10141" y="465900"/>
                  </a:lnTo>
                  <a:lnTo>
                    <a:pt x="10008" y="464924"/>
                  </a:lnTo>
                  <a:lnTo>
                    <a:pt x="9867" y="463982"/>
                  </a:lnTo>
                  <a:lnTo>
                    <a:pt x="9719" y="463074"/>
                  </a:lnTo>
                  <a:lnTo>
                    <a:pt x="9557" y="462199"/>
                  </a:lnTo>
                  <a:lnTo>
                    <a:pt x="9387" y="461358"/>
                  </a:lnTo>
                  <a:lnTo>
                    <a:pt x="9209" y="460551"/>
                  </a:lnTo>
                  <a:lnTo>
                    <a:pt x="9025" y="459811"/>
                  </a:lnTo>
                  <a:lnTo>
                    <a:pt x="8825" y="459070"/>
                  </a:lnTo>
                  <a:lnTo>
                    <a:pt x="8618" y="458398"/>
                  </a:lnTo>
                  <a:lnTo>
                    <a:pt x="8411" y="457758"/>
                  </a:lnTo>
                  <a:lnTo>
                    <a:pt x="8190" y="457153"/>
                  </a:lnTo>
                  <a:lnTo>
                    <a:pt x="7968" y="456615"/>
                  </a:lnTo>
                  <a:lnTo>
                    <a:pt x="7731" y="456110"/>
                  </a:lnTo>
                  <a:lnTo>
                    <a:pt x="7495" y="455639"/>
                  </a:lnTo>
                  <a:lnTo>
                    <a:pt x="7251" y="455235"/>
                  </a:lnTo>
                  <a:lnTo>
                    <a:pt x="7000" y="454865"/>
                  </a:lnTo>
                  <a:lnTo>
                    <a:pt x="6741" y="454562"/>
                  </a:lnTo>
                  <a:lnTo>
                    <a:pt x="6482" y="454293"/>
                  </a:lnTo>
                  <a:lnTo>
                    <a:pt x="6216" y="454092"/>
                  </a:lnTo>
                  <a:lnTo>
                    <a:pt x="5950" y="453957"/>
                  </a:lnTo>
                  <a:lnTo>
                    <a:pt x="5677" y="453856"/>
                  </a:lnTo>
                  <a:lnTo>
                    <a:pt x="5396" y="453822"/>
                  </a:lnTo>
                  <a:close/>
                  <a:moveTo>
                    <a:pt x="5115" y="567059"/>
                  </a:moveTo>
                  <a:lnTo>
                    <a:pt x="4842" y="567160"/>
                  </a:lnTo>
                  <a:lnTo>
                    <a:pt x="4568" y="567328"/>
                  </a:lnTo>
                  <a:lnTo>
                    <a:pt x="4295" y="567530"/>
                  </a:lnTo>
                  <a:lnTo>
                    <a:pt x="4036" y="567766"/>
                  </a:lnTo>
                  <a:lnTo>
                    <a:pt x="3777" y="568102"/>
                  </a:lnTo>
                  <a:lnTo>
                    <a:pt x="3526" y="568472"/>
                  </a:lnTo>
                  <a:lnTo>
                    <a:pt x="3275" y="568876"/>
                  </a:lnTo>
                  <a:lnTo>
                    <a:pt x="3038" y="569347"/>
                  </a:lnTo>
                  <a:lnTo>
                    <a:pt x="2802" y="569885"/>
                  </a:lnTo>
                  <a:lnTo>
                    <a:pt x="2580" y="570423"/>
                  </a:lnTo>
                  <a:lnTo>
                    <a:pt x="2359" y="571029"/>
                  </a:lnTo>
                  <a:lnTo>
                    <a:pt x="2152" y="571702"/>
                  </a:lnTo>
                  <a:lnTo>
                    <a:pt x="1945" y="572408"/>
                  </a:lnTo>
                  <a:lnTo>
                    <a:pt x="1752" y="573115"/>
                  </a:lnTo>
                  <a:lnTo>
                    <a:pt x="1568" y="573889"/>
                  </a:lnTo>
                  <a:lnTo>
                    <a:pt x="1390" y="574730"/>
                  </a:lnTo>
                  <a:lnTo>
                    <a:pt x="1220" y="575571"/>
                  </a:lnTo>
                  <a:lnTo>
                    <a:pt x="1058" y="576445"/>
                  </a:lnTo>
                  <a:lnTo>
                    <a:pt x="910" y="577354"/>
                  </a:lnTo>
                  <a:lnTo>
                    <a:pt x="770" y="578296"/>
                  </a:lnTo>
                  <a:lnTo>
                    <a:pt x="644" y="579271"/>
                  </a:lnTo>
                  <a:lnTo>
                    <a:pt x="526" y="580280"/>
                  </a:lnTo>
                  <a:lnTo>
                    <a:pt x="415" y="581323"/>
                  </a:lnTo>
                  <a:lnTo>
                    <a:pt x="326" y="582400"/>
                  </a:lnTo>
                  <a:lnTo>
                    <a:pt x="237" y="583476"/>
                  </a:lnTo>
                  <a:lnTo>
                    <a:pt x="171" y="584586"/>
                  </a:lnTo>
                  <a:lnTo>
                    <a:pt x="112" y="585697"/>
                  </a:lnTo>
                  <a:lnTo>
                    <a:pt x="60" y="586840"/>
                  </a:lnTo>
                  <a:lnTo>
                    <a:pt x="31" y="588018"/>
                  </a:lnTo>
                  <a:lnTo>
                    <a:pt x="8" y="589195"/>
                  </a:lnTo>
                  <a:lnTo>
                    <a:pt x="1" y="590373"/>
                  </a:lnTo>
                  <a:lnTo>
                    <a:pt x="8" y="591618"/>
                  </a:lnTo>
                  <a:lnTo>
                    <a:pt x="31" y="592795"/>
                  </a:lnTo>
                  <a:lnTo>
                    <a:pt x="60" y="593972"/>
                  </a:lnTo>
                  <a:lnTo>
                    <a:pt x="112" y="595150"/>
                  </a:lnTo>
                  <a:lnTo>
                    <a:pt x="171" y="596294"/>
                  </a:lnTo>
                  <a:lnTo>
                    <a:pt x="237" y="597404"/>
                  </a:lnTo>
                  <a:lnTo>
                    <a:pt x="326" y="598480"/>
                  </a:lnTo>
                  <a:lnTo>
                    <a:pt x="415" y="599557"/>
                  </a:lnTo>
                  <a:lnTo>
                    <a:pt x="526" y="600600"/>
                  </a:lnTo>
                  <a:lnTo>
                    <a:pt x="644" y="601609"/>
                  </a:lnTo>
                  <a:lnTo>
                    <a:pt x="770" y="602585"/>
                  </a:lnTo>
                  <a:lnTo>
                    <a:pt x="910" y="603527"/>
                  </a:lnTo>
                  <a:lnTo>
                    <a:pt x="1058" y="604435"/>
                  </a:lnTo>
                  <a:lnTo>
                    <a:pt x="1220" y="605310"/>
                  </a:lnTo>
                  <a:lnTo>
                    <a:pt x="1390" y="606151"/>
                  </a:lnTo>
                  <a:lnTo>
                    <a:pt x="1568" y="606958"/>
                  </a:lnTo>
                  <a:lnTo>
                    <a:pt x="1752" y="607732"/>
                  </a:lnTo>
                  <a:lnTo>
                    <a:pt x="1945" y="608472"/>
                  </a:lnTo>
                  <a:lnTo>
                    <a:pt x="2152" y="609145"/>
                  </a:lnTo>
                  <a:lnTo>
                    <a:pt x="2359" y="609784"/>
                  </a:lnTo>
                  <a:lnTo>
                    <a:pt x="2580" y="610389"/>
                  </a:lnTo>
                  <a:lnTo>
                    <a:pt x="2802" y="610961"/>
                  </a:lnTo>
                  <a:lnTo>
                    <a:pt x="3038" y="611466"/>
                  </a:lnTo>
                  <a:lnTo>
                    <a:pt x="3275" y="611937"/>
                  </a:lnTo>
                  <a:lnTo>
                    <a:pt x="3526" y="612341"/>
                  </a:lnTo>
                  <a:lnTo>
                    <a:pt x="3777" y="612711"/>
                  </a:lnTo>
                  <a:lnTo>
                    <a:pt x="4036" y="613013"/>
                  </a:lnTo>
                  <a:lnTo>
                    <a:pt x="4295" y="613249"/>
                  </a:lnTo>
                  <a:lnTo>
                    <a:pt x="4568" y="613451"/>
                  </a:lnTo>
                  <a:lnTo>
                    <a:pt x="4842" y="613619"/>
                  </a:lnTo>
                  <a:lnTo>
                    <a:pt x="5115" y="613686"/>
                  </a:lnTo>
                  <a:lnTo>
                    <a:pt x="5396" y="613720"/>
                  </a:lnTo>
                  <a:lnTo>
                    <a:pt x="5677" y="613686"/>
                  </a:lnTo>
                  <a:lnTo>
                    <a:pt x="5950" y="613619"/>
                  </a:lnTo>
                  <a:lnTo>
                    <a:pt x="6216" y="613451"/>
                  </a:lnTo>
                  <a:lnTo>
                    <a:pt x="6482" y="613249"/>
                  </a:lnTo>
                  <a:lnTo>
                    <a:pt x="6741" y="613013"/>
                  </a:lnTo>
                  <a:lnTo>
                    <a:pt x="7000" y="612711"/>
                  </a:lnTo>
                  <a:lnTo>
                    <a:pt x="7251" y="612341"/>
                  </a:lnTo>
                  <a:lnTo>
                    <a:pt x="7495" y="611937"/>
                  </a:lnTo>
                  <a:lnTo>
                    <a:pt x="7731" y="611466"/>
                  </a:lnTo>
                  <a:lnTo>
                    <a:pt x="7968" y="610961"/>
                  </a:lnTo>
                  <a:lnTo>
                    <a:pt x="8190" y="610389"/>
                  </a:lnTo>
                  <a:lnTo>
                    <a:pt x="8411" y="609784"/>
                  </a:lnTo>
                  <a:lnTo>
                    <a:pt x="8618" y="609145"/>
                  </a:lnTo>
                  <a:lnTo>
                    <a:pt x="8825" y="608472"/>
                  </a:lnTo>
                  <a:lnTo>
                    <a:pt x="9025" y="607732"/>
                  </a:lnTo>
                  <a:lnTo>
                    <a:pt x="9209" y="606958"/>
                  </a:lnTo>
                  <a:lnTo>
                    <a:pt x="9387" y="606151"/>
                  </a:lnTo>
                  <a:lnTo>
                    <a:pt x="9557" y="605310"/>
                  </a:lnTo>
                  <a:lnTo>
                    <a:pt x="9719" y="604435"/>
                  </a:lnTo>
                  <a:lnTo>
                    <a:pt x="9867" y="603527"/>
                  </a:lnTo>
                  <a:lnTo>
                    <a:pt x="10008" y="602585"/>
                  </a:lnTo>
                  <a:lnTo>
                    <a:pt x="10141" y="601609"/>
                  </a:lnTo>
                  <a:lnTo>
                    <a:pt x="10259" y="600600"/>
                  </a:lnTo>
                  <a:lnTo>
                    <a:pt x="10370" y="599557"/>
                  </a:lnTo>
                  <a:lnTo>
                    <a:pt x="10466" y="598480"/>
                  </a:lnTo>
                  <a:lnTo>
                    <a:pt x="10554" y="597404"/>
                  </a:lnTo>
                  <a:lnTo>
                    <a:pt x="10621" y="596294"/>
                  </a:lnTo>
                  <a:lnTo>
                    <a:pt x="10687" y="595150"/>
                  </a:lnTo>
                  <a:lnTo>
                    <a:pt x="10732" y="593972"/>
                  </a:lnTo>
                  <a:lnTo>
                    <a:pt x="10769" y="592795"/>
                  </a:lnTo>
                  <a:lnTo>
                    <a:pt x="10791" y="591618"/>
                  </a:lnTo>
                  <a:lnTo>
                    <a:pt x="10798" y="590373"/>
                  </a:lnTo>
                  <a:lnTo>
                    <a:pt x="10791" y="589195"/>
                  </a:lnTo>
                  <a:lnTo>
                    <a:pt x="10769" y="588018"/>
                  </a:lnTo>
                  <a:lnTo>
                    <a:pt x="10732" y="586840"/>
                  </a:lnTo>
                  <a:lnTo>
                    <a:pt x="10687" y="585697"/>
                  </a:lnTo>
                  <a:lnTo>
                    <a:pt x="10621" y="584586"/>
                  </a:lnTo>
                  <a:lnTo>
                    <a:pt x="10554" y="583476"/>
                  </a:lnTo>
                  <a:lnTo>
                    <a:pt x="10466" y="582400"/>
                  </a:lnTo>
                  <a:lnTo>
                    <a:pt x="10370" y="581323"/>
                  </a:lnTo>
                  <a:lnTo>
                    <a:pt x="10259" y="580280"/>
                  </a:lnTo>
                  <a:lnTo>
                    <a:pt x="10141" y="579271"/>
                  </a:lnTo>
                  <a:lnTo>
                    <a:pt x="10008" y="578296"/>
                  </a:lnTo>
                  <a:lnTo>
                    <a:pt x="9867" y="577354"/>
                  </a:lnTo>
                  <a:lnTo>
                    <a:pt x="9719" y="576445"/>
                  </a:lnTo>
                  <a:lnTo>
                    <a:pt x="9557" y="575571"/>
                  </a:lnTo>
                  <a:lnTo>
                    <a:pt x="9387" y="574730"/>
                  </a:lnTo>
                  <a:lnTo>
                    <a:pt x="9209" y="573889"/>
                  </a:lnTo>
                  <a:lnTo>
                    <a:pt x="9025" y="573115"/>
                  </a:lnTo>
                  <a:lnTo>
                    <a:pt x="8825" y="572408"/>
                  </a:lnTo>
                  <a:lnTo>
                    <a:pt x="8618" y="571702"/>
                  </a:lnTo>
                  <a:lnTo>
                    <a:pt x="8411" y="571029"/>
                  </a:lnTo>
                  <a:lnTo>
                    <a:pt x="8190" y="570423"/>
                  </a:lnTo>
                  <a:lnTo>
                    <a:pt x="7968" y="569885"/>
                  </a:lnTo>
                  <a:lnTo>
                    <a:pt x="7731" y="569347"/>
                  </a:lnTo>
                  <a:lnTo>
                    <a:pt x="7495" y="568876"/>
                  </a:lnTo>
                  <a:lnTo>
                    <a:pt x="7251" y="568472"/>
                  </a:lnTo>
                  <a:lnTo>
                    <a:pt x="7000" y="568102"/>
                  </a:lnTo>
                  <a:lnTo>
                    <a:pt x="6741" y="567766"/>
                  </a:lnTo>
                  <a:lnTo>
                    <a:pt x="6482" y="567530"/>
                  </a:lnTo>
                  <a:lnTo>
                    <a:pt x="6216" y="567328"/>
                  </a:lnTo>
                  <a:lnTo>
                    <a:pt x="5950" y="567160"/>
                  </a:lnTo>
                  <a:lnTo>
                    <a:pt x="5677"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7"/>
            <p:cNvSpPr/>
            <p:nvPr/>
          </p:nvSpPr>
          <p:spPr>
            <a:xfrm>
              <a:off x="11835774" y="1047749"/>
              <a:ext cx="55601" cy="876085"/>
            </a:xfrm>
            <a:custGeom>
              <a:rect b="b" l="l" r="r" t="t"/>
              <a:pathLst>
                <a:path extrusionOk="0" h="613720" w="10791">
                  <a:moveTo>
                    <a:pt x="5395" y="0"/>
                  </a:moveTo>
                  <a:lnTo>
                    <a:pt x="5114" y="34"/>
                  </a:lnTo>
                  <a:lnTo>
                    <a:pt x="4841" y="135"/>
                  </a:lnTo>
                  <a:lnTo>
                    <a:pt x="4568" y="269"/>
                  </a:lnTo>
                  <a:lnTo>
                    <a:pt x="4294" y="471"/>
                  </a:lnTo>
                  <a:lnTo>
                    <a:pt x="4035" y="740"/>
                  </a:lnTo>
                  <a:lnTo>
                    <a:pt x="3777" y="1043"/>
                  </a:lnTo>
                  <a:lnTo>
                    <a:pt x="3526" y="1413"/>
                  </a:lnTo>
                  <a:lnTo>
                    <a:pt x="3274" y="1850"/>
                  </a:lnTo>
                  <a:lnTo>
                    <a:pt x="3038" y="2321"/>
                  </a:lnTo>
                  <a:lnTo>
                    <a:pt x="2801" y="2826"/>
                  </a:lnTo>
                  <a:lnTo>
                    <a:pt x="2580" y="3398"/>
                  </a:lnTo>
                  <a:lnTo>
                    <a:pt x="2358" y="4003"/>
                  </a:lnTo>
                  <a:lnTo>
                    <a:pt x="2151" y="4643"/>
                  </a:lnTo>
                  <a:lnTo>
                    <a:pt x="1944" y="5349"/>
                  </a:lnTo>
                  <a:lnTo>
                    <a:pt x="1752" y="6089"/>
                  </a:lnTo>
                  <a:lnTo>
                    <a:pt x="1560" y="6863"/>
                  </a:lnTo>
                  <a:lnTo>
                    <a:pt x="1382" y="7670"/>
                  </a:lnTo>
                  <a:lnTo>
                    <a:pt x="1220" y="8511"/>
                  </a:lnTo>
                  <a:lnTo>
                    <a:pt x="1057" y="9420"/>
                  </a:lnTo>
                  <a:lnTo>
                    <a:pt x="909" y="10328"/>
                  </a:lnTo>
                  <a:lnTo>
                    <a:pt x="769" y="11270"/>
                  </a:lnTo>
                  <a:lnTo>
                    <a:pt x="643" y="12245"/>
                  </a:lnTo>
                  <a:lnTo>
                    <a:pt x="525" y="13255"/>
                  </a:lnTo>
                  <a:lnTo>
                    <a:pt x="414" y="14298"/>
                  </a:lnTo>
                  <a:lnTo>
                    <a:pt x="318" y="15340"/>
                  </a:lnTo>
                  <a:lnTo>
                    <a:pt x="237" y="16417"/>
                  </a:lnTo>
                  <a:lnTo>
                    <a:pt x="163" y="17527"/>
                  </a:lnTo>
                  <a:lnTo>
                    <a:pt x="104" y="18671"/>
                  </a:lnTo>
                  <a:lnTo>
                    <a:pt x="59" y="19815"/>
                  </a:lnTo>
                  <a:lnTo>
                    <a:pt x="30" y="20959"/>
                  </a:lnTo>
                  <a:lnTo>
                    <a:pt x="8" y="22136"/>
                  </a:lnTo>
                  <a:lnTo>
                    <a:pt x="0" y="23347"/>
                  </a:lnTo>
                  <a:lnTo>
                    <a:pt x="8" y="24558"/>
                  </a:lnTo>
                  <a:lnTo>
                    <a:pt x="30" y="25736"/>
                  </a:lnTo>
                  <a:lnTo>
                    <a:pt x="59" y="26879"/>
                  </a:lnTo>
                  <a:lnTo>
                    <a:pt x="104" y="28023"/>
                  </a:lnTo>
                  <a:lnTo>
                    <a:pt x="163" y="29167"/>
                  </a:lnTo>
                  <a:lnTo>
                    <a:pt x="237" y="30277"/>
                  </a:lnTo>
                  <a:lnTo>
                    <a:pt x="318" y="31354"/>
                  </a:lnTo>
                  <a:lnTo>
                    <a:pt x="414" y="32397"/>
                  </a:lnTo>
                  <a:lnTo>
                    <a:pt x="525" y="33440"/>
                  </a:lnTo>
                  <a:lnTo>
                    <a:pt x="643" y="34449"/>
                  </a:lnTo>
                  <a:lnTo>
                    <a:pt x="769" y="35424"/>
                  </a:lnTo>
                  <a:lnTo>
                    <a:pt x="909" y="36366"/>
                  </a:lnTo>
                  <a:lnTo>
                    <a:pt x="1057" y="37275"/>
                  </a:lnTo>
                  <a:lnTo>
                    <a:pt x="1220" y="38183"/>
                  </a:lnTo>
                  <a:lnTo>
                    <a:pt x="1382" y="39024"/>
                  </a:lnTo>
                  <a:lnTo>
                    <a:pt x="1560" y="39831"/>
                  </a:lnTo>
                  <a:lnTo>
                    <a:pt x="1752" y="40605"/>
                  </a:lnTo>
                  <a:lnTo>
                    <a:pt x="1944" y="41345"/>
                  </a:lnTo>
                  <a:lnTo>
                    <a:pt x="2151" y="42052"/>
                  </a:lnTo>
                  <a:lnTo>
                    <a:pt x="2358" y="42691"/>
                  </a:lnTo>
                  <a:lnTo>
                    <a:pt x="2580" y="43296"/>
                  </a:lnTo>
                  <a:lnTo>
                    <a:pt x="2801" y="43868"/>
                  </a:lnTo>
                  <a:lnTo>
                    <a:pt x="3038" y="44373"/>
                  </a:lnTo>
                  <a:lnTo>
                    <a:pt x="3274" y="44844"/>
                  </a:lnTo>
                  <a:lnTo>
                    <a:pt x="3526" y="45281"/>
                  </a:lnTo>
                  <a:lnTo>
                    <a:pt x="3777" y="45651"/>
                  </a:lnTo>
                  <a:lnTo>
                    <a:pt x="4035" y="45954"/>
                  </a:lnTo>
                  <a:lnTo>
                    <a:pt x="4294" y="46223"/>
                  </a:lnTo>
                  <a:lnTo>
                    <a:pt x="4568" y="46425"/>
                  </a:lnTo>
                  <a:lnTo>
                    <a:pt x="4841" y="46560"/>
                  </a:lnTo>
                  <a:lnTo>
                    <a:pt x="5114" y="46661"/>
                  </a:lnTo>
                  <a:lnTo>
                    <a:pt x="5395" y="46694"/>
                  </a:lnTo>
                  <a:lnTo>
                    <a:pt x="5676" y="46661"/>
                  </a:lnTo>
                  <a:lnTo>
                    <a:pt x="5950" y="46560"/>
                  </a:lnTo>
                  <a:lnTo>
                    <a:pt x="6216" y="46425"/>
                  </a:lnTo>
                  <a:lnTo>
                    <a:pt x="6482" y="46223"/>
                  </a:lnTo>
                  <a:lnTo>
                    <a:pt x="6740" y="45954"/>
                  </a:lnTo>
                  <a:lnTo>
                    <a:pt x="6999" y="45651"/>
                  </a:lnTo>
                  <a:lnTo>
                    <a:pt x="7250" y="45281"/>
                  </a:lnTo>
                  <a:lnTo>
                    <a:pt x="7494" y="44844"/>
                  </a:lnTo>
                  <a:lnTo>
                    <a:pt x="7731" y="44373"/>
                  </a:lnTo>
                  <a:lnTo>
                    <a:pt x="7960" y="43868"/>
                  </a:lnTo>
                  <a:lnTo>
                    <a:pt x="8189" y="43296"/>
                  </a:lnTo>
                  <a:lnTo>
                    <a:pt x="8411" y="42691"/>
                  </a:lnTo>
                  <a:lnTo>
                    <a:pt x="8618" y="42052"/>
                  </a:lnTo>
                  <a:lnTo>
                    <a:pt x="8824" y="41345"/>
                  </a:lnTo>
                  <a:lnTo>
                    <a:pt x="9017" y="40605"/>
                  </a:lnTo>
                  <a:lnTo>
                    <a:pt x="9209" y="39831"/>
                  </a:lnTo>
                  <a:lnTo>
                    <a:pt x="9386" y="39024"/>
                  </a:lnTo>
                  <a:lnTo>
                    <a:pt x="9556" y="38183"/>
                  </a:lnTo>
                  <a:lnTo>
                    <a:pt x="9719" y="37275"/>
                  </a:lnTo>
                  <a:lnTo>
                    <a:pt x="9867" y="36366"/>
                  </a:lnTo>
                  <a:lnTo>
                    <a:pt x="10007" y="35424"/>
                  </a:lnTo>
                  <a:lnTo>
                    <a:pt x="10140" y="34449"/>
                  </a:lnTo>
                  <a:lnTo>
                    <a:pt x="10258" y="33440"/>
                  </a:lnTo>
                  <a:lnTo>
                    <a:pt x="10369" y="32397"/>
                  </a:lnTo>
                  <a:lnTo>
                    <a:pt x="10465" y="31354"/>
                  </a:lnTo>
                  <a:lnTo>
                    <a:pt x="10546" y="30277"/>
                  </a:lnTo>
                  <a:lnTo>
                    <a:pt x="10620" y="29167"/>
                  </a:lnTo>
                  <a:lnTo>
                    <a:pt x="10687" y="28023"/>
                  </a:lnTo>
                  <a:lnTo>
                    <a:pt x="10731" y="26879"/>
                  </a:lnTo>
                  <a:lnTo>
                    <a:pt x="10768" y="25736"/>
                  </a:lnTo>
                  <a:lnTo>
                    <a:pt x="10790" y="24558"/>
                  </a:lnTo>
                  <a:lnTo>
                    <a:pt x="10790" y="23347"/>
                  </a:lnTo>
                  <a:lnTo>
                    <a:pt x="10790" y="22136"/>
                  </a:lnTo>
                  <a:lnTo>
                    <a:pt x="10768" y="20959"/>
                  </a:lnTo>
                  <a:lnTo>
                    <a:pt x="10731" y="19815"/>
                  </a:lnTo>
                  <a:lnTo>
                    <a:pt x="10687" y="18671"/>
                  </a:lnTo>
                  <a:lnTo>
                    <a:pt x="10620" y="17527"/>
                  </a:lnTo>
                  <a:lnTo>
                    <a:pt x="10546" y="16417"/>
                  </a:lnTo>
                  <a:lnTo>
                    <a:pt x="10465" y="15340"/>
                  </a:lnTo>
                  <a:lnTo>
                    <a:pt x="10369" y="14298"/>
                  </a:lnTo>
                  <a:lnTo>
                    <a:pt x="10258" y="13255"/>
                  </a:lnTo>
                  <a:lnTo>
                    <a:pt x="10140" y="12245"/>
                  </a:lnTo>
                  <a:lnTo>
                    <a:pt x="10007" y="11270"/>
                  </a:lnTo>
                  <a:lnTo>
                    <a:pt x="9867" y="10328"/>
                  </a:lnTo>
                  <a:lnTo>
                    <a:pt x="9719" y="9420"/>
                  </a:lnTo>
                  <a:lnTo>
                    <a:pt x="9556" y="8511"/>
                  </a:lnTo>
                  <a:lnTo>
                    <a:pt x="9386" y="7670"/>
                  </a:lnTo>
                  <a:lnTo>
                    <a:pt x="9209" y="6863"/>
                  </a:lnTo>
                  <a:lnTo>
                    <a:pt x="9017" y="6089"/>
                  </a:lnTo>
                  <a:lnTo>
                    <a:pt x="8824" y="5349"/>
                  </a:lnTo>
                  <a:lnTo>
                    <a:pt x="8618" y="4643"/>
                  </a:lnTo>
                  <a:lnTo>
                    <a:pt x="8411" y="4003"/>
                  </a:lnTo>
                  <a:lnTo>
                    <a:pt x="8189" y="3398"/>
                  </a:lnTo>
                  <a:lnTo>
                    <a:pt x="7960" y="2826"/>
                  </a:lnTo>
                  <a:lnTo>
                    <a:pt x="7731" y="2321"/>
                  </a:lnTo>
                  <a:lnTo>
                    <a:pt x="7494" y="1850"/>
                  </a:lnTo>
                  <a:lnTo>
                    <a:pt x="7250" y="1413"/>
                  </a:lnTo>
                  <a:lnTo>
                    <a:pt x="6999" y="1043"/>
                  </a:lnTo>
                  <a:lnTo>
                    <a:pt x="6740" y="740"/>
                  </a:lnTo>
                  <a:lnTo>
                    <a:pt x="6482" y="471"/>
                  </a:lnTo>
                  <a:lnTo>
                    <a:pt x="6216" y="269"/>
                  </a:lnTo>
                  <a:lnTo>
                    <a:pt x="5950" y="135"/>
                  </a:lnTo>
                  <a:lnTo>
                    <a:pt x="5676" y="34"/>
                  </a:lnTo>
                  <a:lnTo>
                    <a:pt x="5395" y="0"/>
                  </a:lnTo>
                  <a:close/>
                  <a:moveTo>
                    <a:pt x="5395" y="113472"/>
                  </a:moveTo>
                  <a:lnTo>
                    <a:pt x="5114" y="113506"/>
                  </a:lnTo>
                  <a:lnTo>
                    <a:pt x="4841" y="113573"/>
                  </a:lnTo>
                  <a:lnTo>
                    <a:pt x="4568" y="113742"/>
                  </a:lnTo>
                  <a:lnTo>
                    <a:pt x="4294" y="113943"/>
                  </a:lnTo>
                  <a:lnTo>
                    <a:pt x="4035" y="114213"/>
                  </a:lnTo>
                  <a:lnTo>
                    <a:pt x="3777" y="114515"/>
                  </a:lnTo>
                  <a:lnTo>
                    <a:pt x="3526" y="114885"/>
                  </a:lnTo>
                  <a:lnTo>
                    <a:pt x="3274" y="115323"/>
                  </a:lnTo>
                  <a:lnTo>
                    <a:pt x="3038" y="115794"/>
                  </a:lnTo>
                  <a:lnTo>
                    <a:pt x="2801" y="116298"/>
                  </a:lnTo>
                  <a:lnTo>
                    <a:pt x="2580" y="116870"/>
                  </a:lnTo>
                  <a:lnTo>
                    <a:pt x="2358" y="117476"/>
                  </a:lnTo>
                  <a:lnTo>
                    <a:pt x="2151" y="118115"/>
                  </a:lnTo>
                  <a:lnTo>
                    <a:pt x="1944" y="118821"/>
                  </a:lnTo>
                  <a:lnTo>
                    <a:pt x="1752" y="119562"/>
                  </a:lnTo>
                  <a:lnTo>
                    <a:pt x="1560" y="120335"/>
                  </a:lnTo>
                  <a:lnTo>
                    <a:pt x="1382" y="121143"/>
                  </a:lnTo>
                  <a:lnTo>
                    <a:pt x="1220" y="121984"/>
                  </a:lnTo>
                  <a:lnTo>
                    <a:pt x="1057" y="122858"/>
                  </a:lnTo>
                  <a:lnTo>
                    <a:pt x="909" y="123800"/>
                  </a:lnTo>
                  <a:lnTo>
                    <a:pt x="769" y="124742"/>
                  </a:lnTo>
                  <a:lnTo>
                    <a:pt x="643" y="125718"/>
                  </a:lnTo>
                  <a:lnTo>
                    <a:pt x="525" y="126727"/>
                  </a:lnTo>
                  <a:lnTo>
                    <a:pt x="414" y="127736"/>
                  </a:lnTo>
                  <a:lnTo>
                    <a:pt x="318" y="128813"/>
                  </a:lnTo>
                  <a:lnTo>
                    <a:pt x="237" y="129889"/>
                  </a:lnTo>
                  <a:lnTo>
                    <a:pt x="163" y="131000"/>
                  </a:lnTo>
                  <a:lnTo>
                    <a:pt x="104" y="132110"/>
                  </a:lnTo>
                  <a:lnTo>
                    <a:pt x="59" y="133254"/>
                  </a:lnTo>
                  <a:lnTo>
                    <a:pt x="30" y="134431"/>
                  </a:lnTo>
                  <a:lnTo>
                    <a:pt x="8" y="135608"/>
                  </a:lnTo>
                  <a:lnTo>
                    <a:pt x="0" y="136820"/>
                  </a:lnTo>
                  <a:lnTo>
                    <a:pt x="8" y="137997"/>
                  </a:lnTo>
                  <a:lnTo>
                    <a:pt x="30" y="139174"/>
                  </a:lnTo>
                  <a:lnTo>
                    <a:pt x="59" y="140352"/>
                  </a:lnTo>
                  <a:lnTo>
                    <a:pt x="104" y="141496"/>
                  </a:lnTo>
                  <a:lnTo>
                    <a:pt x="163" y="142640"/>
                  </a:lnTo>
                  <a:lnTo>
                    <a:pt x="237" y="143716"/>
                  </a:lnTo>
                  <a:lnTo>
                    <a:pt x="318" y="144826"/>
                  </a:lnTo>
                  <a:lnTo>
                    <a:pt x="414" y="145869"/>
                  </a:lnTo>
                  <a:lnTo>
                    <a:pt x="525" y="146912"/>
                  </a:lnTo>
                  <a:lnTo>
                    <a:pt x="643" y="147921"/>
                  </a:lnTo>
                  <a:lnTo>
                    <a:pt x="769" y="148897"/>
                  </a:lnTo>
                  <a:lnTo>
                    <a:pt x="909" y="149839"/>
                  </a:lnTo>
                  <a:lnTo>
                    <a:pt x="1057" y="150747"/>
                  </a:lnTo>
                  <a:lnTo>
                    <a:pt x="1220" y="151622"/>
                  </a:lnTo>
                  <a:lnTo>
                    <a:pt x="1382" y="152496"/>
                  </a:lnTo>
                  <a:lnTo>
                    <a:pt x="1560" y="153304"/>
                  </a:lnTo>
                  <a:lnTo>
                    <a:pt x="1752" y="154078"/>
                  </a:lnTo>
                  <a:lnTo>
                    <a:pt x="1944" y="154818"/>
                  </a:lnTo>
                  <a:lnTo>
                    <a:pt x="2151" y="155491"/>
                  </a:lnTo>
                  <a:lnTo>
                    <a:pt x="2358" y="156163"/>
                  </a:lnTo>
                  <a:lnTo>
                    <a:pt x="2580" y="156769"/>
                  </a:lnTo>
                  <a:lnTo>
                    <a:pt x="2801" y="157341"/>
                  </a:lnTo>
                  <a:lnTo>
                    <a:pt x="3038" y="157845"/>
                  </a:lnTo>
                  <a:lnTo>
                    <a:pt x="3274" y="158316"/>
                  </a:lnTo>
                  <a:lnTo>
                    <a:pt x="3526" y="158720"/>
                  </a:lnTo>
                  <a:lnTo>
                    <a:pt x="3777" y="159090"/>
                  </a:lnTo>
                  <a:lnTo>
                    <a:pt x="4035" y="159427"/>
                  </a:lnTo>
                  <a:lnTo>
                    <a:pt x="4294" y="159696"/>
                  </a:lnTo>
                  <a:lnTo>
                    <a:pt x="4568" y="159898"/>
                  </a:lnTo>
                  <a:lnTo>
                    <a:pt x="4841" y="160032"/>
                  </a:lnTo>
                  <a:lnTo>
                    <a:pt x="5114" y="160133"/>
                  </a:lnTo>
                  <a:lnTo>
                    <a:pt x="5395"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0" y="157341"/>
                  </a:lnTo>
                  <a:lnTo>
                    <a:pt x="8189" y="156769"/>
                  </a:lnTo>
                  <a:lnTo>
                    <a:pt x="8411" y="156163"/>
                  </a:lnTo>
                  <a:lnTo>
                    <a:pt x="8618" y="155491"/>
                  </a:lnTo>
                  <a:lnTo>
                    <a:pt x="8824" y="154818"/>
                  </a:lnTo>
                  <a:lnTo>
                    <a:pt x="9017" y="154078"/>
                  </a:lnTo>
                  <a:lnTo>
                    <a:pt x="9209" y="153304"/>
                  </a:lnTo>
                  <a:lnTo>
                    <a:pt x="9386" y="152496"/>
                  </a:lnTo>
                  <a:lnTo>
                    <a:pt x="9556" y="151622"/>
                  </a:lnTo>
                  <a:lnTo>
                    <a:pt x="9719" y="150747"/>
                  </a:lnTo>
                  <a:lnTo>
                    <a:pt x="9867" y="149839"/>
                  </a:lnTo>
                  <a:lnTo>
                    <a:pt x="10007" y="148897"/>
                  </a:lnTo>
                  <a:lnTo>
                    <a:pt x="10140" y="147921"/>
                  </a:lnTo>
                  <a:lnTo>
                    <a:pt x="10258" y="146912"/>
                  </a:lnTo>
                  <a:lnTo>
                    <a:pt x="10369" y="145869"/>
                  </a:lnTo>
                  <a:lnTo>
                    <a:pt x="10465" y="144826"/>
                  </a:lnTo>
                  <a:lnTo>
                    <a:pt x="10546" y="143716"/>
                  </a:lnTo>
                  <a:lnTo>
                    <a:pt x="10620" y="142640"/>
                  </a:lnTo>
                  <a:lnTo>
                    <a:pt x="10687" y="141496"/>
                  </a:lnTo>
                  <a:lnTo>
                    <a:pt x="10731" y="140352"/>
                  </a:lnTo>
                  <a:lnTo>
                    <a:pt x="10768" y="139174"/>
                  </a:lnTo>
                  <a:lnTo>
                    <a:pt x="10790" y="137997"/>
                  </a:lnTo>
                  <a:lnTo>
                    <a:pt x="10790" y="136820"/>
                  </a:lnTo>
                  <a:lnTo>
                    <a:pt x="10790" y="135608"/>
                  </a:lnTo>
                  <a:lnTo>
                    <a:pt x="10768" y="134431"/>
                  </a:lnTo>
                  <a:lnTo>
                    <a:pt x="10731" y="133254"/>
                  </a:lnTo>
                  <a:lnTo>
                    <a:pt x="10687" y="132110"/>
                  </a:lnTo>
                  <a:lnTo>
                    <a:pt x="10620" y="131000"/>
                  </a:lnTo>
                  <a:lnTo>
                    <a:pt x="10546" y="129889"/>
                  </a:lnTo>
                  <a:lnTo>
                    <a:pt x="10465" y="128813"/>
                  </a:lnTo>
                  <a:lnTo>
                    <a:pt x="10369" y="127736"/>
                  </a:lnTo>
                  <a:lnTo>
                    <a:pt x="10258" y="126727"/>
                  </a:lnTo>
                  <a:lnTo>
                    <a:pt x="10140" y="125718"/>
                  </a:lnTo>
                  <a:lnTo>
                    <a:pt x="10007" y="124742"/>
                  </a:lnTo>
                  <a:lnTo>
                    <a:pt x="9867" y="123800"/>
                  </a:lnTo>
                  <a:lnTo>
                    <a:pt x="9719" y="122858"/>
                  </a:lnTo>
                  <a:lnTo>
                    <a:pt x="9556" y="121984"/>
                  </a:lnTo>
                  <a:lnTo>
                    <a:pt x="9386" y="121143"/>
                  </a:lnTo>
                  <a:lnTo>
                    <a:pt x="9209" y="120335"/>
                  </a:lnTo>
                  <a:lnTo>
                    <a:pt x="9017" y="119562"/>
                  </a:lnTo>
                  <a:lnTo>
                    <a:pt x="8824" y="118821"/>
                  </a:lnTo>
                  <a:lnTo>
                    <a:pt x="8618" y="118115"/>
                  </a:lnTo>
                  <a:lnTo>
                    <a:pt x="8411" y="117476"/>
                  </a:lnTo>
                  <a:lnTo>
                    <a:pt x="8189" y="116870"/>
                  </a:lnTo>
                  <a:lnTo>
                    <a:pt x="7960"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395" y="113472"/>
                  </a:lnTo>
                  <a:close/>
                  <a:moveTo>
                    <a:pt x="5114" y="226945"/>
                  </a:moveTo>
                  <a:lnTo>
                    <a:pt x="4841" y="227046"/>
                  </a:lnTo>
                  <a:lnTo>
                    <a:pt x="4568" y="227214"/>
                  </a:lnTo>
                  <a:lnTo>
                    <a:pt x="4294" y="227416"/>
                  </a:lnTo>
                  <a:lnTo>
                    <a:pt x="4035" y="227651"/>
                  </a:lnTo>
                  <a:lnTo>
                    <a:pt x="3777" y="227988"/>
                  </a:lnTo>
                  <a:lnTo>
                    <a:pt x="3526" y="228358"/>
                  </a:lnTo>
                  <a:lnTo>
                    <a:pt x="3274" y="228761"/>
                  </a:lnTo>
                  <a:lnTo>
                    <a:pt x="3038" y="229232"/>
                  </a:lnTo>
                  <a:lnTo>
                    <a:pt x="2801" y="229771"/>
                  </a:lnTo>
                  <a:lnTo>
                    <a:pt x="2580" y="230309"/>
                  </a:lnTo>
                  <a:lnTo>
                    <a:pt x="2358" y="230915"/>
                  </a:lnTo>
                  <a:lnTo>
                    <a:pt x="2151" y="231587"/>
                  </a:lnTo>
                  <a:lnTo>
                    <a:pt x="1944" y="232260"/>
                  </a:lnTo>
                  <a:lnTo>
                    <a:pt x="1752" y="233000"/>
                  </a:lnTo>
                  <a:lnTo>
                    <a:pt x="1560" y="233774"/>
                  </a:lnTo>
                  <a:lnTo>
                    <a:pt x="1382" y="234581"/>
                  </a:lnTo>
                  <a:lnTo>
                    <a:pt x="1220" y="235422"/>
                  </a:lnTo>
                  <a:lnTo>
                    <a:pt x="1057" y="236331"/>
                  </a:lnTo>
                  <a:lnTo>
                    <a:pt x="909" y="237239"/>
                  </a:lnTo>
                  <a:lnTo>
                    <a:pt x="769" y="238181"/>
                  </a:lnTo>
                  <a:lnTo>
                    <a:pt x="643" y="239157"/>
                  </a:lnTo>
                  <a:lnTo>
                    <a:pt x="525" y="240166"/>
                  </a:lnTo>
                  <a:lnTo>
                    <a:pt x="414" y="241209"/>
                  </a:lnTo>
                  <a:lnTo>
                    <a:pt x="318" y="242252"/>
                  </a:lnTo>
                  <a:lnTo>
                    <a:pt x="237" y="243328"/>
                  </a:lnTo>
                  <a:lnTo>
                    <a:pt x="163" y="244438"/>
                  </a:lnTo>
                  <a:lnTo>
                    <a:pt x="104" y="245582"/>
                  </a:lnTo>
                  <a:lnTo>
                    <a:pt x="59" y="246726"/>
                  </a:lnTo>
                  <a:lnTo>
                    <a:pt x="30" y="247903"/>
                  </a:lnTo>
                  <a:lnTo>
                    <a:pt x="8" y="249081"/>
                  </a:lnTo>
                  <a:lnTo>
                    <a:pt x="0" y="250258"/>
                  </a:lnTo>
                  <a:lnTo>
                    <a:pt x="8" y="251469"/>
                  </a:lnTo>
                  <a:lnTo>
                    <a:pt x="30" y="252647"/>
                  </a:lnTo>
                  <a:lnTo>
                    <a:pt x="59" y="253824"/>
                  </a:lnTo>
                  <a:lnTo>
                    <a:pt x="104" y="254968"/>
                  </a:lnTo>
                  <a:lnTo>
                    <a:pt x="163" y="256078"/>
                  </a:lnTo>
                  <a:lnTo>
                    <a:pt x="237" y="257188"/>
                  </a:lnTo>
                  <a:lnTo>
                    <a:pt x="318" y="258265"/>
                  </a:lnTo>
                  <a:lnTo>
                    <a:pt x="414" y="259341"/>
                  </a:lnTo>
                  <a:lnTo>
                    <a:pt x="525" y="260384"/>
                  </a:lnTo>
                  <a:lnTo>
                    <a:pt x="643" y="261360"/>
                  </a:lnTo>
                  <a:lnTo>
                    <a:pt x="769" y="262336"/>
                  </a:lnTo>
                  <a:lnTo>
                    <a:pt x="909" y="263311"/>
                  </a:lnTo>
                  <a:lnTo>
                    <a:pt x="1057" y="264220"/>
                  </a:lnTo>
                  <a:lnTo>
                    <a:pt x="1220" y="265094"/>
                  </a:lnTo>
                  <a:lnTo>
                    <a:pt x="1382" y="265935"/>
                  </a:lnTo>
                  <a:lnTo>
                    <a:pt x="1560" y="266743"/>
                  </a:lnTo>
                  <a:lnTo>
                    <a:pt x="1752" y="267516"/>
                  </a:lnTo>
                  <a:lnTo>
                    <a:pt x="1944" y="268256"/>
                  </a:lnTo>
                  <a:lnTo>
                    <a:pt x="2151" y="268963"/>
                  </a:lnTo>
                  <a:lnTo>
                    <a:pt x="2358" y="269602"/>
                  </a:lnTo>
                  <a:lnTo>
                    <a:pt x="2580" y="270208"/>
                  </a:lnTo>
                  <a:lnTo>
                    <a:pt x="2801" y="270780"/>
                  </a:lnTo>
                  <a:lnTo>
                    <a:pt x="3038" y="271318"/>
                  </a:lnTo>
                  <a:lnTo>
                    <a:pt x="3274" y="271789"/>
                  </a:lnTo>
                  <a:lnTo>
                    <a:pt x="3526" y="272193"/>
                  </a:lnTo>
                  <a:lnTo>
                    <a:pt x="3777" y="272563"/>
                  </a:lnTo>
                  <a:lnTo>
                    <a:pt x="4035" y="272865"/>
                  </a:lnTo>
                  <a:lnTo>
                    <a:pt x="4294" y="273134"/>
                  </a:lnTo>
                  <a:lnTo>
                    <a:pt x="4568" y="273336"/>
                  </a:lnTo>
                  <a:lnTo>
                    <a:pt x="4841" y="273505"/>
                  </a:lnTo>
                  <a:lnTo>
                    <a:pt x="5114" y="273572"/>
                  </a:lnTo>
                  <a:lnTo>
                    <a:pt x="5395"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0" y="270780"/>
                  </a:lnTo>
                  <a:lnTo>
                    <a:pt x="8189" y="270208"/>
                  </a:lnTo>
                  <a:lnTo>
                    <a:pt x="8411" y="269602"/>
                  </a:lnTo>
                  <a:lnTo>
                    <a:pt x="8618" y="268963"/>
                  </a:lnTo>
                  <a:lnTo>
                    <a:pt x="8824" y="268256"/>
                  </a:lnTo>
                  <a:lnTo>
                    <a:pt x="9017" y="267516"/>
                  </a:lnTo>
                  <a:lnTo>
                    <a:pt x="9209" y="266743"/>
                  </a:lnTo>
                  <a:lnTo>
                    <a:pt x="9386" y="265935"/>
                  </a:lnTo>
                  <a:lnTo>
                    <a:pt x="9556" y="265094"/>
                  </a:lnTo>
                  <a:lnTo>
                    <a:pt x="9719" y="264220"/>
                  </a:lnTo>
                  <a:lnTo>
                    <a:pt x="9867" y="263311"/>
                  </a:lnTo>
                  <a:lnTo>
                    <a:pt x="10007" y="262336"/>
                  </a:lnTo>
                  <a:lnTo>
                    <a:pt x="10140" y="261360"/>
                  </a:lnTo>
                  <a:lnTo>
                    <a:pt x="10258" y="260384"/>
                  </a:lnTo>
                  <a:lnTo>
                    <a:pt x="10369" y="259341"/>
                  </a:lnTo>
                  <a:lnTo>
                    <a:pt x="10465" y="258265"/>
                  </a:lnTo>
                  <a:lnTo>
                    <a:pt x="10546" y="257188"/>
                  </a:lnTo>
                  <a:lnTo>
                    <a:pt x="10620" y="256078"/>
                  </a:lnTo>
                  <a:lnTo>
                    <a:pt x="10687" y="254968"/>
                  </a:lnTo>
                  <a:lnTo>
                    <a:pt x="10731" y="253824"/>
                  </a:lnTo>
                  <a:lnTo>
                    <a:pt x="10768" y="252647"/>
                  </a:lnTo>
                  <a:lnTo>
                    <a:pt x="10790" y="251469"/>
                  </a:lnTo>
                  <a:lnTo>
                    <a:pt x="10790" y="250258"/>
                  </a:lnTo>
                  <a:lnTo>
                    <a:pt x="10790" y="249081"/>
                  </a:lnTo>
                  <a:lnTo>
                    <a:pt x="10768" y="247903"/>
                  </a:lnTo>
                  <a:lnTo>
                    <a:pt x="10731" y="246726"/>
                  </a:lnTo>
                  <a:lnTo>
                    <a:pt x="10687" y="245582"/>
                  </a:lnTo>
                  <a:lnTo>
                    <a:pt x="10620" y="244438"/>
                  </a:lnTo>
                  <a:lnTo>
                    <a:pt x="10546" y="243328"/>
                  </a:lnTo>
                  <a:lnTo>
                    <a:pt x="10465" y="242252"/>
                  </a:lnTo>
                  <a:lnTo>
                    <a:pt x="10369" y="241209"/>
                  </a:lnTo>
                  <a:lnTo>
                    <a:pt x="10258" y="240166"/>
                  </a:lnTo>
                  <a:lnTo>
                    <a:pt x="10140" y="239157"/>
                  </a:lnTo>
                  <a:lnTo>
                    <a:pt x="10007" y="238181"/>
                  </a:lnTo>
                  <a:lnTo>
                    <a:pt x="9867" y="237239"/>
                  </a:lnTo>
                  <a:lnTo>
                    <a:pt x="9719" y="236331"/>
                  </a:lnTo>
                  <a:lnTo>
                    <a:pt x="9556" y="235422"/>
                  </a:lnTo>
                  <a:lnTo>
                    <a:pt x="9386" y="234581"/>
                  </a:lnTo>
                  <a:lnTo>
                    <a:pt x="9209" y="233774"/>
                  </a:lnTo>
                  <a:lnTo>
                    <a:pt x="9017" y="233000"/>
                  </a:lnTo>
                  <a:lnTo>
                    <a:pt x="8824" y="232260"/>
                  </a:lnTo>
                  <a:lnTo>
                    <a:pt x="8618" y="231587"/>
                  </a:lnTo>
                  <a:lnTo>
                    <a:pt x="8411" y="230915"/>
                  </a:lnTo>
                  <a:lnTo>
                    <a:pt x="8189" y="230309"/>
                  </a:lnTo>
                  <a:lnTo>
                    <a:pt x="7960"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14" y="340384"/>
                  </a:moveTo>
                  <a:lnTo>
                    <a:pt x="4841" y="340485"/>
                  </a:lnTo>
                  <a:lnTo>
                    <a:pt x="4568" y="340653"/>
                  </a:lnTo>
                  <a:lnTo>
                    <a:pt x="4294" y="340855"/>
                  </a:lnTo>
                  <a:lnTo>
                    <a:pt x="4035" y="341124"/>
                  </a:lnTo>
                  <a:lnTo>
                    <a:pt x="3777" y="341426"/>
                  </a:lnTo>
                  <a:lnTo>
                    <a:pt x="3526" y="341797"/>
                  </a:lnTo>
                  <a:lnTo>
                    <a:pt x="3274" y="342200"/>
                  </a:lnTo>
                  <a:lnTo>
                    <a:pt x="3038" y="342671"/>
                  </a:lnTo>
                  <a:lnTo>
                    <a:pt x="2801" y="343209"/>
                  </a:lnTo>
                  <a:lnTo>
                    <a:pt x="2580" y="343748"/>
                  </a:lnTo>
                  <a:lnTo>
                    <a:pt x="2358" y="344387"/>
                  </a:lnTo>
                  <a:lnTo>
                    <a:pt x="2151" y="345026"/>
                  </a:lnTo>
                  <a:lnTo>
                    <a:pt x="1944" y="345733"/>
                  </a:lnTo>
                  <a:lnTo>
                    <a:pt x="1752" y="346439"/>
                  </a:lnTo>
                  <a:lnTo>
                    <a:pt x="1560" y="347213"/>
                  </a:lnTo>
                  <a:lnTo>
                    <a:pt x="1382" y="348054"/>
                  </a:lnTo>
                  <a:lnTo>
                    <a:pt x="1220" y="348895"/>
                  </a:lnTo>
                  <a:lnTo>
                    <a:pt x="1057" y="349770"/>
                  </a:lnTo>
                  <a:lnTo>
                    <a:pt x="909" y="350678"/>
                  </a:lnTo>
                  <a:lnTo>
                    <a:pt x="769" y="351620"/>
                  </a:lnTo>
                  <a:lnTo>
                    <a:pt x="643" y="352595"/>
                  </a:lnTo>
                  <a:lnTo>
                    <a:pt x="525" y="353605"/>
                  </a:lnTo>
                  <a:lnTo>
                    <a:pt x="414" y="354648"/>
                  </a:lnTo>
                  <a:lnTo>
                    <a:pt x="318" y="355724"/>
                  </a:lnTo>
                  <a:lnTo>
                    <a:pt x="237" y="356801"/>
                  </a:lnTo>
                  <a:lnTo>
                    <a:pt x="163" y="357911"/>
                  </a:lnTo>
                  <a:lnTo>
                    <a:pt x="104" y="359021"/>
                  </a:lnTo>
                  <a:lnTo>
                    <a:pt x="59" y="360165"/>
                  </a:lnTo>
                  <a:lnTo>
                    <a:pt x="30" y="361342"/>
                  </a:lnTo>
                  <a:lnTo>
                    <a:pt x="8" y="362520"/>
                  </a:lnTo>
                  <a:lnTo>
                    <a:pt x="0" y="363697"/>
                  </a:lnTo>
                  <a:lnTo>
                    <a:pt x="8" y="364908"/>
                  </a:lnTo>
                  <a:lnTo>
                    <a:pt x="30" y="366086"/>
                  </a:lnTo>
                  <a:lnTo>
                    <a:pt x="59" y="367263"/>
                  </a:lnTo>
                  <a:lnTo>
                    <a:pt x="104" y="368407"/>
                  </a:lnTo>
                  <a:lnTo>
                    <a:pt x="163" y="369517"/>
                  </a:lnTo>
                  <a:lnTo>
                    <a:pt x="237" y="370627"/>
                  </a:lnTo>
                  <a:lnTo>
                    <a:pt x="318" y="371704"/>
                  </a:lnTo>
                  <a:lnTo>
                    <a:pt x="414" y="372780"/>
                  </a:lnTo>
                  <a:lnTo>
                    <a:pt x="525" y="373823"/>
                  </a:lnTo>
                  <a:lnTo>
                    <a:pt x="643" y="374799"/>
                  </a:lnTo>
                  <a:lnTo>
                    <a:pt x="769" y="375808"/>
                  </a:lnTo>
                  <a:lnTo>
                    <a:pt x="909" y="376750"/>
                  </a:lnTo>
                  <a:lnTo>
                    <a:pt x="1057" y="377658"/>
                  </a:lnTo>
                  <a:lnTo>
                    <a:pt x="1220" y="378533"/>
                  </a:lnTo>
                  <a:lnTo>
                    <a:pt x="1382" y="379374"/>
                  </a:lnTo>
                  <a:lnTo>
                    <a:pt x="1560" y="380215"/>
                  </a:lnTo>
                  <a:lnTo>
                    <a:pt x="1752" y="380989"/>
                  </a:lnTo>
                  <a:lnTo>
                    <a:pt x="1944" y="381695"/>
                  </a:lnTo>
                  <a:lnTo>
                    <a:pt x="2151" y="382402"/>
                  </a:lnTo>
                  <a:lnTo>
                    <a:pt x="2358" y="383041"/>
                  </a:lnTo>
                  <a:lnTo>
                    <a:pt x="2580" y="383680"/>
                  </a:lnTo>
                  <a:lnTo>
                    <a:pt x="2801" y="384218"/>
                  </a:lnTo>
                  <a:lnTo>
                    <a:pt x="3038" y="384757"/>
                  </a:lnTo>
                  <a:lnTo>
                    <a:pt x="3274" y="385228"/>
                  </a:lnTo>
                  <a:lnTo>
                    <a:pt x="3526" y="385631"/>
                  </a:lnTo>
                  <a:lnTo>
                    <a:pt x="3777" y="386001"/>
                  </a:lnTo>
                  <a:lnTo>
                    <a:pt x="4035" y="386304"/>
                  </a:lnTo>
                  <a:lnTo>
                    <a:pt x="4294" y="386573"/>
                  </a:lnTo>
                  <a:lnTo>
                    <a:pt x="4568" y="386775"/>
                  </a:lnTo>
                  <a:lnTo>
                    <a:pt x="4841" y="386943"/>
                  </a:lnTo>
                  <a:lnTo>
                    <a:pt x="5114"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0" y="384218"/>
                  </a:lnTo>
                  <a:lnTo>
                    <a:pt x="8189" y="383680"/>
                  </a:lnTo>
                  <a:lnTo>
                    <a:pt x="8411" y="383041"/>
                  </a:lnTo>
                  <a:lnTo>
                    <a:pt x="8618" y="382402"/>
                  </a:lnTo>
                  <a:lnTo>
                    <a:pt x="8824" y="381695"/>
                  </a:lnTo>
                  <a:lnTo>
                    <a:pt x="9017" y="380989"/>
                  </a:lnTo>
                  <a:lnTo>
                    <a:pt x="9209" y="380215"/>
                  </a:lnTo>
                  <a:lnTo>
                    <a:pt x="9386" y="379374"/>
                  </a:lnTo>
                  <a:lnTo>
                    <a:pt x="9556" y="378533"/>
                  </a:lnTo>
                  <a:lnTo>
                    <a:pt x="9719" y="377658"/>
                  </a:lnTo>
                  <a:lnTo>
                    <a:pt x="9867" y="376750"/>
                  </a:lnTo>
                  <a:lnTo>
                    <a:pt x="10007" y="375808"/>
                  </a:lnTo>
                  <a:lnTo>
                    <a:pt x="10140" y="374799"/>
                  </a:lnTo>
                  <a:lnTo>
                    <a:pt x="10258" y="373823"/>
                  </a:lnTo>
                  <a:lnTo>
                    <a:pt x="10369" y="372780"/>
                  </a:lnTo>
                  <a:lnTo>
                    <a:pt x="10465" y="371704"/>
                  </a:lnTo>
                  <a:lnTo>
                    <a:pt x="10546" y="370627"/>
                  </a:lnTo>
                  <a:lnTo>
                    <a:pt x="10620" y="369517"/>
                  </a:lnTo>
                  <a:lnTo>
                    <a:pt x="10687" y="368407"/>
                  </a:lnTo>
                  <a:lnTo>
                    <a:pt x="10731" y="367263"/>
                  </a:lnTo>
                  <a:lnTo>
                    <a:pt x="10768" y="366086"/>
                  </a:lnTo>
                  <a:lnTo>
                    <a:pt x="10790" y="364908"/>
                  </a:lnTo>
                  <a:lnTo>
                    <a:pt x="10790" y="363697"/>
                  </a:lnTo>
                  <a:lnTo>
                    <a:pt x="10790" y="362520"/>
                  </a:lnTo>
                  <a:lnTo>
                    <a:pt x="10768" y="361342"/>
                  </a:lnTo>
                  <a:lnTo>
                    <a:pt x="10731" y="360165"/>
                  </a:lnTo>
                  <a:lnTo>
                    <a:pt x="10687" y="359021"/>
                  </a:lnTo>
                  <a:lnTo>
                    <a:pt x="10620" y="357911"/>
                  </a:lnTo>
                  <a:lnTo>
                    <a:pt x="10546" y="356801"/>
                  </a:lnTo>
                  <a:lnTo>
                    <a:pt x="10465" y="355724"/>
                  </a:lnTo>
                  <a:lnTo>
                    <a:pt x="10369" y="354648"/>
                  </a:lnTo>
                  <a:lnTo>
                    <a:pt x="10258" y="353605"/>
                  </a:lnTo>
                  <a:lnTo>
                    <a:pt x="10140" y="352595"/>
                  </a:lnTo>
                  <a:lnTo>
                    <a:pt x="10007" y="351620"/>
                  </a:lnTo>
                  <a:lnTo>
                    <a:pt x="9867" y="350678"/>
                  </a:lnTo>
                  <a:lnTo>
                    <a:pt x="9719" y="349770"/>
                  </a:lnTo>
                  <a:lnTo>
                    <a:pt x="9556" y="348895"/>
                  </a:lnTo>
                  <a:lnTo>
                    <a:pt x="9386" y="348054"/>
                  </a:lnTo>
                  <a:lnTo>
                    <a:pt x="9209" y="347213"/>
                  </a:lnTo>
                  <a:lnTo>
                    <a:pt x="9017" y="346439"/>
                  </a:lnTo>
                  <a:lnTo>
                    <a:pt x="8824" y="345733"/>
                  </a:lnTo>
                  <a:lnTo>
                    <a:pt x="8618" y="345026"/>
                  </a:lnTo>
                  <a:lnTo>
                    <a:pt x="8411" y="344387"/>
                  </a:lnTo>
                  <a:lnTo>
                    <a:pt x="8189" y="343748"/>
                  </a:lnTo>
                  <a:lnTo>
                    <a:pt x="7960"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395" y="453822"/>
                  </a:moveTo>
                  <a:lnTo>
                    <a:pt x="5114" y="453856"/>
                  </a:lnTo>
                  <a:lnTo>
                    <a:pt x="4841" y="453957"/>
                  </a:lnTo>
                  <a:lnTo>
                    <a:pt x="4568" y="454092"/>
                  </a:lnTo>
                  <a:lnTo>
                    <a:pt x="4294" y="454293"/>
                  </a:lnTo>
                  <a:lnTo>
                    <a:pt x="4035" y="454562"/>
                  </a:lnTo>
                  <a:lnTo>
                    <a:pt x="3777" y="454865"/>
                  </a:lnTo>
                  <a:lnTo>
                    <a:pt x="3526" y="455235"/>
                  </a:lnTo>
                  <a:lnTo>
                    <a:pt x="3274" y="455639"/>
                  </a:lnTo>
                  <a:lnTo>
                    <a:pt x="3038" y="456110"/>
                  </a:lnTo>
                  <a:lnTo>
                    <a:pt x="2801" y="456615"/>
                  </a:lnTo>
                  <a:lnTo>
                    <a:pt x="2580" y="457153"/>
                  </a:lnTo>
                  <a:lnTo>
                    <a:pt x="2358" y="457758"/>
                  </a:lnTo>
                  <a:lnTo>
                    <a:pt x="2151" y="458398"/>
                  </a:lnTo>
                  <a:lnTo>
                    <a:pt x="1944" y="459070"/>
                  </a:lnTo>
                  <a:lnTo>
                    <a:pt x="1752" y="459811"/>
                  </a:lnTo>
                  <a:lnTo>
                    <a:pt x="1560" y="460551"/>
                  </a:lnTo>
                  <a:lnTo>
                    <a:pt x="1382" y="461358"/>
                  </a:lnTo>
                  <a:lnTo>
                    <a:pt x="1220" y="462199"/>
                  </a:lnTo>
                  <a:lnTo>
                    <a:pt x="1057" y="463074"/>
                  </a:lnTo>
                  <a:lnTo>
                    <a:pt x="909" y="463982"/>
                  </a:lnTo>
                  <a:lnTo>
                    <a:pt x="769" y="464924"/>
                  </a:lnTo>
                  <a:lnTo>
                    <a:pt x="643" y="465900"/>
                  </a:lnTo>
                  <a:lnTo>
                    <a:pt x="525" y="466875"/>
                  </a:lnTo>
                  <a:lnTo>
                    <a:pt x="414" y="467918"/>
                  </a:lnTo>
                  <a:lnTo>
                    <a:pt x="318" y="468961"/>
                  </a:lnTo>
                  <a:lnTo>
                    <a:pt x="237" y="470038"/>
                  </a:lnTo>
                  <a:lnTo>
                    <a:pt x="163" y="471148"/>
                  </a:lnTo>
                  <a:lnTo>
                    <a:pt x="104" y="472258"/>
                  </a:lnTo>
                  <a:lnTo>
                    <a:pt x="59" y="473402"/>
                  </a:lnTo>
                  <a:lnTo>
                    <a:pt x="30" y="474579"/>
                  </a:lnTo>
                  <a:lnTo>
                    <a:pt x="8" y="475757"/>
                  </a:lnTo>
                  <a:lnTo>
                    <a:pt x="0" y="476934"/>
                  </a:lnTo>
                  <a:lnTo>
                    <a:pt x="8" y="478179"/>
                  </a:lnTo>
                  <a:lnTo>
                    <a:pt x="30" y="479356"/>
                  </a:lnTo>
                  <a:lnTo>
                    <a:pt x="59" y="480534"/>
                  </a:lnTo>
                  <a:lnTo>
                    <a:pt x="104" y="481711"/>
                  </a:lnTo>
                  <a:lnTo>
                    <a:pt x="163" y="482855"/>
                  </a:lnTo>
                  <a:lnTo>
                    <a:pt x="237" y="483965"/>
                  </a:lnTo>
                  <a:lnTo>
                    <a:pt x="318" y="485075"/>
                  </a:lnTo>
                  <a:lnTo>
                    <a:pt x="414" y="486152"/>
                  </a:lnTo>
                  <a:lnTo>
                    <a:pt x="525" y="487195"/>
                  </a:lnTo>
                  <a:lnTo>
                    <a:pt x="643" y="488204"/>
                  </a:lnTo>
                  <a:lnTo>
                    <a:pt x="769" y="489179"/>
                  </a:lnTo>
                  <a:lnTo>
                    <a:pt x="909" y="490155"/>
                  </a:lnTo>
                  <a:lnTo>
                    <a:pt x="1057" y="491063"/>
                  </a:lnTo>
                  <a:lnTo>
                    <a:pt x="1220" y="491972"/>
                  </a:lnTo>
                  <a:lnTo>
                    <a:pt x="1382" y="492813"/>
                  </a:lnTo>
                  <a:lnTo>
                    <a:pt x="1560" y="493620"/>
                  </a:lnTo>
                  <a:lnTo>
                    <a:pt x="1752" y="494394"/>
                  </a:lnTo>
                  <a:lnTo>
                    <a:pt x="1944" y="495134"/>
                  </a:lnTo>
                  <a:lnTo>
                    <a:pt x="2151" y="495840"/>
                  </a:lnTo>
                  <a:lnTo>
                    <a:pt x="2358" y="496513"/>
                  </a:lnTo>
                  <a:lnTo>
                    <a:pt x="2580" y="497119"/>
                  </a:lnTo>
                  <a:lnTo>
                    <a:pt x="2801" y="497691"/>
                  </a:lnTo>
                  <a:lnTo>
                    <a:pt x="3038" y="498195"/>
                  </a:lnTo>
                  <a:lnTo>
                    <a:pt x="3274" y="498666"/>
                  </a:lnTo>
                  <a:lnTo>
                    <a:pt x="3526" y="499104"/>
                  </a:lnTo>
                  <a:lnTo>
                    <a:pt x="3777" y="499474"/>
                  </a:lnTo>
                  <a:lnTo>
                    <a:pt x="4035" y="499777"/>
                  </a:lnTo>
                  <a:lnTo>
                    <a:pt x="4294" y="500046"/>
                  </a:lnTo>
                  <a:lnTo>
                    <a:pt x="4568" y="500248"/>
                  </a:lnTo>
                  <a:lnTo>
                    <a:pt x="4841" y="500382"/>
                  </a:lnTo>
                  <a:lnTo>
                    <a:pt x="5114" y="500483"/>
                  </a:lnTo>
                  <a:lnTo>
                    <a:pt x="5395"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0" y="497691"/>
                  </a:lnTo>
                  <a:lnTo>
                    <a:pt x="8189" y="497119"/>
                  </a:lnTo>
                  <a:lnTo>
                    <a:pt x="8411" y="496513"/>
                  </a:lnTo>
                  <a:lnTo>
                    <a:pt x="8618" y="495840"/>
                  </a:lnTo>
                  <a:lnTo>
                    <a:pt x="8824" y="495134"/>
                  </a:lnTo>
                  <a:lnTo>
                    <a:pt x="9017" y="494394"/>
                  </a:lnTo>
                  <a:lnTo>
                    <a:pt x="9209" y="493620"/>
                  </a:lnTo>
                  <a:lnTo>
                    <a:pt x="9386" y="492813"/>
                  </a:lnTo>
                  <a:lnTo>
                    <a:pt x="9556" y="491972"/>
                  </a:lnTo>
                  <a:lnTo>
                    <a:pt x="9719" y="491063"/>
                  </a:lnTo>
                  <a:lnTo>
                    <a:pt x="9867" y="490155"/>
                  </a:lnTo>
                  <a:lnTo>
                    <a:pt x="10007" y="489179"/>
                  </a:lnTo>
                  <a:lnTo>
                    <a:pt x="10140" y="488204"/>
                  </a:lnTo>
                  <a:lnTo>
                    <a:pt x="10258" y="487195"/>
                  </a:lnTo>
                  <a:lnTo>
                    <a:pt x="10369" y="486152"/>
                  </a:lnTo>
                  <a:lnTo>
                    <a:pt x="10465" y="485075"/>
                  </a:lnTo>
                  <a:lnTo>
                    <a:pt x="10546" y="483965"/>
                  </a:lnTo>
                  <a:lnTo>
                    <a:pt x="10620" y="482855"/>
                  </a:lnTo>
                  <a:lnTo>
                    <a:pt x="10687" y="481711"/>
                  </a:lnTo>
                  <a:lnTo>
                    <a:pt x="10731" y="480534"/>
                  </a:lnTo>
                  <a:lnTo>
                    <a:pt x="10768" y="479356"/>
                  </a:lnTo>
                  <a:lnTo>
                    <a:pt x="10790" y="478179"/>
                  </a:lnTo>
                  <a:lnTo>
                    <a:pt x="10790" y="476934"/>
                  </a:lnTo>
                  <a:lnTo>
                    <a:pt x="10790" y="475757"/>
                  </a:lnTo>
                  <a:lnTo>
                    <a:pt x="10768" y="474579"/>
                  </a:lnTo>
                  <a:lnTo>
                    <a:pt x="10731" y="473402"/>
                  </a:lnTo>
                  <a:lnTo>
                    <a:pt x="10687" y="472258"/>
                  </a:lnTo>
                  <a:lnTo>
                    <a:pt x="10620" y="471148"/>
                  </a:lnTo>
                  <a:lnTo>
                    <a:pt x="10546" y="470038"/>
                  </a:lnTo>
                  <a:lnTo>
                    <a:pt x="10465" y="468961"/>
                  </a:lnTo>
                  <a:lnTo>
                    <a:pt x="10369" y="467918"/>
                  </a:lnTo>
                  <a:lnTo>
                    <a:pt x="10258" y="466875"/>
                  </a:lnTo>
                  <a:lnTo>
                    <a:pt x="10140" y="465900"/>
                  </a:lnTo>
                  <a:lnTo>
                    <a:pt x="10007" y="464924"/>
                  </a:lnTo>
                  <a:lnTo>
                    <a:pt x="9867" y="463982"/>
                  </a:lnTo>
                  <a:lnTo>
                    <a:pt x="9719" y="463074"/>
                  </a:lnTo>
                  <a:lnTo>
                    <a:pt x="9556" y="462199"/>
                  </a:lnTo>
                  <a:lnTo>
                    <a:pt x="9386" y="461358"/>
                  </a:lnTo>
                  <a:lnTo>
                    <a:pt x="9209" y="460551"/>
                  </a:lnTo>
                  <a:lnTo>
                    <a:pt x="9017" y="459811"/>
                  </a:lnTo>
                  <a:lnTo>
                    <a:pt x="8824" y="459070"/>
                  </a:lnTo>
                  <a:lnTo>
                    <a:pt x="8618" y="458398"/>
                  </a:lnTo>
                  <a:lnTo>
                    <a:pt x="8411" y="457758"/>
                  </a:lnTo>
                  <a:lnTo>
                    <a:pt x="8189" y="457153"/>
                  </a:lnTo>
                  <a:lnTo>
                    <a:pt x="7960"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395" y="453822"/>
                  </a:lnTo>
                  <a:close/>
                  <a:moveTo>
                    <a:pt x="5114" y="567059"/>
                  </a:moveTo>
                  <a:lnTo>
                    <a:pt x="4841" y="567160"/>
                  </a:lnTo>
                  <a:lnTo>
                    <a:pt x="4568" y="567328"/>
                  </a:lnTo>
                  <a:lnTo>
                    <a:pt x="4294" y="567530"/>
                  </a:lnTo>
                  <a:lnTo>
                    <a:pt x="4035" y="567766"/>
                  </a:lnTo>
                  <a:lnTo>
                    <a:pt x="3777" y="568102"/>
                  </a:lnTo>
                  <a:lnTo>
                    <a:pt x="3526" y="568472"/>
                  </a:lnTo>
                  <a:lnTo>
                    <a:pt x="3274" y="568876"/>
                  </a:lnTo>
                  <a:lnTo>
                    <a:pt x="3038" y="569347"/>
                  </a:lnTo>
                  <a:lnTo>
                    <a:pt x="2801" y="569885"/>
                  </a:lnTo>
                  <a:lnTo>
                    <a:pt x="2580" y="570423"/>
                  </a:lnTo>
                  <a:lnTo>
                    <a:pt x="2358" y="571029"/>
                  </a:lnTo>
                  <a:lnTo>
                    <a:pt x="2151" y="571702"/>
                  </a:lnTo>
                  <a:lnTo>
                    <a:pt x="1944" y="572408"/>
                  </a:lnTo>
                  <a:lnTo>
                    <a:pt x="1752" y="573115"/>
                  </a:lnTo>
                  <a:lnTo>
                    <a:pt x="1560" y="573889"/>
                  </a:lnTo>
                  <a:lnTo>
                    <a:pt x="1382" y="574730"/>
                  </a:lnTo>
                  <a:lnTo>
                    <a:pt x="1220" y="575571"/>
                  </a:lnTo>
                  <a:lnTo>
                    <a:pt x="1057" y="576445"/>
                  </a:lnTo>
                  <a:lnTo>
                    <a:pt x="909" y="577354"/>
                  </a:lnTo>
                  <a:lnTo>
                    <a:pt x="769" y="578296"/>
                  </a:lnTo>
                  <a:lnTo>
                    <a:pt x="643" y="579271"/>
                  </a:lnTo>
                  <a:lnTo>
                    <a:pt x="525" y="580280"/>
                  </a:lnTo>
                  <a:lnTo>
                    <a:pt x="414" y="581323"/>
                  </a:lnTo>
                  <a:lnTo>
                    <a:pt x="318" y="582400"/>
                  </a:lnTo>
                  <a:lnTo>
                    <a:pt x="237" y="583476"/>
                  </a:lnTo>
                  <a:lnTo>
                    <a:pt x="163" y="584586"/>
                  </a:lnTo>
                  <a:lnTo>
                    <a:pt x="104" y="585697"/>
                  </a:lnTo>
                  <a:lnTo>
                    <a:pt x="59" y="586840"/>
                  </a:lnTo>
                  <a:lnTo>
                    <a:pt x="30" y="588018"/>
                  </a:lnTo>
                  <a:lnTo>
                    <a:pt x="8" y="589195"/>
                  </a:lnTo>
                  <a:lnTo>
                    <a:pt x="0" y="590373"/>
                  </a:lnTo>
                  <a:lnTo>
                    <a:pt x="8" y="591618"/>
                  </a:lnTo>
                  <a:lnTo>
                    <a:pt x="30" y="592795"/>
                  </a:lnTo>
                  <a:lnTo>
                    <a:pt x="59" y="593972"/>
                  </a:lnTo>
                  <a:lnTo>
                    <a:pt x="104" y="595150"/>
                  </a:lnTo>
                  <a:lnTo>
                    <a:pt x="163" y="596294"/>
                  </a:lnTo>
                  <a:lnTo>
                    <a:pt x="237" y="597404"/>
                  </a:lnTo>
                  <a:lnTo>
                    <a:pt x="318" y="598480"/>
                  </a:lnTo>
                  <a:lnTo>
                    <a:pt x="414" y="599557"/>
                  </a:lnTo>
                  <a:lnTo>
                    <a:pt x="525" y="600600"/>
                  </a:lnTo>
                  <a:lnTo>
                    <a:pt x="643" y="601609"/>
                  </a:lnTo>
                  <a:lnTo>
                    <a:pt x="769" y="602585"/>
                  </a:lnTo>
                  <a:lnTo>
                    <a:pt x="909" y="603527"/>
                  </a:lnTo>
                  <a:lnTo>
                    <a:pt x="1057" y="604435"/>
                  </a:lnTo>
                  <a:lnTo>
                    <a:pt x="1220" y="605310"/>
                  </a:lnTo>
                  <a:lnTo>
                    <a:pt x="1382" y="606151"/>
                  </a:lnTo>
                  <a:lnTo>
                    <a:pt x="1560" y="606958"/>
                  </a:lnTo>
                  <a:lnTo>
                    <a:pt x="1752" y="607732"/>
                  </a:lnTo>
                  <a:lnTo>
                    <a:pt x="1944" y="608472"/>
                  </a:lnTo>
                  <a:lnTo>
                    <a:pt x="2151" y="609145"/>
                  </a:lnTo>
                  <a:lnTo>
                    <a:pt x="2358" y="609784"/>
                  </a:lnTo>
                  <a:lnTo>
                    <a:pt x="2580" y="610389"/>
                  </a:lnTo>
                  <a:lnTo>
                    <a:pt x="2801" y="610961"/>
                  </a:lnTo>
                  <a:lnTo>
                    <a:pt x="3038" y="611466"/>
                  </a:lnTo>
                  <a:lnTo>
                    <a:pt x="3274" y="611937"/>
                  </a:lnTo>
                  <a:lnTo>
                    <a:pt x="3526" y="612341"/>
                  </a:lnTo>
                  <a:lnTo>
                    <a:pt x="3777" y="612711"/>
                  </a:lnTo>
                  <a:lnTo>
                    <a:pt x="4035" y="613013"/>
                  </a:lnTo>
                  <a:lnTo>
                    <a:pt x="4294" y="613249"/>
                  </a:lnTo>
                  <a:lnTo>
                    <a:pt x="4568" y="613451"/>
                  </a:lnTo>
                  <a:lnTo>
                    <a:pt x="4841" y="613619"/>
                  </a:lnTo>
                  <a:lnTo>
                    <a:pt x="5114" y="613686"/>
                  </a:lnTo>
                  <a:lnTo>
                    <a:pt x="5395"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0" y="610961"/>
                  </a:lnTo>
                  <a:lnTo>
                    <a:pt x="8189" y="610389"/>
                  </a:lnTo>
                  <a:lnTo>
                    <a:pt x="8411" y="609784"/>
                  </a:lnTo>
                  <a:lnTo>
                    <a:pt x="8618" y="609145"/>
                  </a:lnTo>
                  <a:lnTo>
                    <a:pt x="8824" y="608472"/>
                  </a:lnTo>
                  <a:lnTo>
                    <a:pt x="9017" y="607732"/>
                  </a:lnTo>
                  <a:lnTo>
                    <a:pt x="9209" y="606958"/>
                  </a:lnTo>
                  <a:lnTo>
                    <a:pt x="9386" y="606151"/>
                  </a:lnTo>
                  <a:lnTo>
                    <a:pt x="9556" y="605310"/>
                  </a:lnTo>
                  <a:lnTo>
                    <a:pt x="9719" y="604435"/>
                  </a:lnTo>
                  <a:lnTo>
                    <a:pt x="9867" y="603527"/>
                  </a:lnTo>
                  <a:lnTo>
                    <a:pt x="10007" y="602585"/>
                  </a:lnTo>
                  <a:lnTo>
                    <a:pt x="10140" y="601609"/>
                  </a:lnTo>
                  <a:lnTo>
                    <a:pt x="10258" y="600600"/>
                  </a:lnTo>
                  <a:lnTo>
                    <a:pt x="10369" y="599557"/>
                  </a:lnTo>
                  <a:lnTo>
                    <a:pt x="10465" y="598480"/>
                  </a:lnTo>
                  <a:lnTo>
                    <a:pt x="10546" y="597404"/>
                  </a:lnTo>
                  <a:lnTo>
                    <a:pt x="10620" y="596294"/>
                  </a:lnTo>
                  <a:lnTo>
                    <a:pt x="10687" y="595150"/>
                  </a:lnTo>
                  <a:lnTo>
                    <a:pt x="10731" y="593972"/>
                  </a:lnTo>
                  <a:lnTo>
                    <a:pt x="10768" y="592795"/>
                  </a:lnTo>
                  <a:lnTo>
                    <a:pt x="10790" y="591618"/>
                  </a:lnTo>
                  <a:lnTo>
                    <a:pt x="10790" y="590373"/>
                  </a:lnTo>
                  <a:lnTo>
                    <a:pt x="10790" y="589195"/>
                  </a:lnTo>
                  <a:lnTo>
                    <a:pt x="10768" y="588018"/>
                  </a:lnTo>
                  <a:lnTo>
                    <a:pt x="10731" y="586840"/>
                  </a:lnTo>
                  <a:lnTo>
                    <a:pt x="10687" y="585697"/>
                  </a:lnTo>
                  <a:lnTo>
                    <a:pt x="10620" y="584586"/>
                  </a:lnTo>
                  <a:lnTo>
                    <a:pt x="10546" y="583476"/>
                  </a:lnTo>
                  <a:lnTo>
                    <a:pt x="10465" y="582400"/>
                  </a:lnTo>
                  <a:lnTo>
                    <a:pt x="10369" y="581323"/>
                  </a:lnTo>
                  <a:lnTo>
                    <a:pt x="10258" y="580280"/>
                  </a:lnTo>
                  <a:lnTo>
                    <a:pt x="10140" y="579271"/>
                  </a:lnTo>
                  <a:lnTo>
                    <a:pt x="10007" y="578296"/>
                  </a:lnTo>
                  <a:lnTo>
                    <a:pt x="9867" y="577354"/>
                  </a:lnTo>
                  <a:lnTo>
                    <a:pt x="9719" y="576445"/>
                  </a:lnTo>
                  <a:lnTo>
                    <a:pt x="9556" y="575571"/>
                  </a:lnTo>
                  <a:lnTo>
                    <a:pt x="9386" y="574730"/>
                  </a:lnTo>
                  <a:lnTo>
                    <a:pt x="9209" y="573889"/>
                  </a:lnTo>
                  <a:lnTo>
                    <a:pt x="9017" y="573115"/>
                  </a:lnTo>
                  <a:lnTo>
                    <a:pt x="8824" y="572408"/>
                  </a:lnTo>
                  <a:lnTo>
                    <a:pt x="8618" y="571702"/>
                  </a:lnTo>
                  <a:lnTo>
                    <a:pt x="8411" y="571029"/>
                  </a:lnTo>
                  <a:lnTo>
                    <a:pt x="8189" y="570423"/>
                  </a:lnTo>
                  <a:lnTo>
                    <a:pt x="7960"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sp>
        <p:nvSpPr>
          <p:cNvPr id="660" name="Google Shape;660;p48"/>
          <p:cNvSpPr txBox="1"/>
          <p:nvPr>
            <p:ph idx="1" type="subTitle"/>
          </p:nvPr>
        </p:nvSpPr>
        <p:spPr>
          <a:xfrm>
            <a:off x="720000" y="1685125"/>
            <a:ext cx="3303000" cy="5106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Them</a:t>
            </a:r>
            <a:endParaRPr/>
          </a:p>
        </p:txBody>
      </p:sp>
      <p:sp>
        <p:nvSpPr>
          <p:cNvPr id="661" name="Google Shape;661;p48"/>
          <p:cNvSpPr txBox="1"/>
          <p:nvPr>
            <p:ph idx="2" type="subTitle"/>
          </p:nvPr>
        </p:nvSpPr>
        <p:spPr>
          <a:xfrm>
            <a:off x="5121000" y="1685125"/>
            <a:ext cx="3303000" cy="5106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Us</a:t>
            </a:r>
            <a:endParaRPr/>
          </a:p>
        </p:txBody>
      </p:sp>
      <p:sp>
        <p:nvSpPr>
          <p:cNvPr id="662" name="Google Shape;662;p48"/>
          <p:cNvSpPr txBox="1"/>
          <p:nvPr>
            <p:ph idx="3" type="subTitle"/>
          </p:nvPr>
        </p:nvSpPr>
        <p:spPr>
          <a:xfrm>
            <a:off x="720000" y="2195725"/>
            <a:ext cx="3303000" cy="14643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I</a:t>
            </a:r>
            <a:r>
              <a:rPr lang="en"/>
              <a:t>t’s only a bit larger than our Moon</a:t>
            </a:r>
            <a:r>
              <a:rPr lang="en"/>
              <a:t>. The planet’s name has nothing to do with the liquid metal since it was named after the Roman messenger god, Mercury</a:t>
            </a:r>
            <a:endParaRPr/>
          </a:p>
        </p:txBody>
      </p:sp>
      <p:sp>
        <p:nvSpPr>
          <p:cNvPr id="663" name="Google Shape;663;p48"/>
          <p:cNvSpPr txBox="1"/>
          <p:nvPr>
            <p:ph idx="4" type="subTitle"/>
          </p:nvPr>
        </p:nvSpPr>
        <p:spPr>
          <a:xfrm>
            <a:off x="5121000" y="2195725"/>
            <a:ext cx="3303000" cy="14643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 has a beautiful name and is the second planet from the Sun. It’s terribly hot—even hotter than Mercury—and its atmosphere is extremely poisonous</a:t>
            </a:r>
            <a:endParaRPr/>
          </a:p>
        </p:txBody>
      </p:sp>
      <p:sp>
        <p:nvSpPr>
          <p:cNvPr id="664" name="Google Shape;664;p48"/>
          <p:cNvSpPr/>
          <p:nvPr/>
        </p:nvSpPr>
        <p:spPr>
          <a:xfrm>
            <a:off x="2267725" y="4023350"/>
            <a:ext cx="4608575" cy="580193"/>
          </a:xfrm>
          <a:custGeom>
            <a:rect b="b" l="l" r="r" t="t"/>
            <a:pathLst>
              <a:path extrusionOk="0" h="38770" w="184343">
                <a:moveTo>
                  <a:pt x="0" y="731"/>
                </a:moveTo>
                <a:lnTo>
                  <a:pt x="0" y="38770"/>
                </a:lnTo>
                <a:lnTo>
                  <a:pt x="184343" y="38770"/>
                </a:lnTo>
                <a:lnTo>
                  <a:pt x="184343" y="0"/>
                </a:lnTo>
              </a:path>
            </a:pathLst>
          </a:custGeom>
          <a:noFill/>
          <a:ln cap="flat" cmpd="sng" w="9525">
            <a:solidFill>
              <a:schemeClr val="dk1"/>
            </a:solidFill>
            <a:prstDash val="solid"/>
            <a:round/>
            <a:headEnd len="med" w="med" type="none"/>
            <a:tailEnd len="med" w="med" type="none"/>
          </a:ln>
        </p:spPr>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668" name="Shape 668"/>
        <p:cNvGrpSpPr/>
        <p:nvPr/>
      </p:nvGrpSpPr>
      <p:grpSpPr>
        <a:xfrm>
          <a:off x="0" y="0"/>
          <a:ext cx="0" cy="0"/>
          <a:chOff x="0" y="0"/>
          <a:chExt cx="0" cy="0"/>
        </a:xfrm>
      </p:grpSpPr>
      <p:sp>
        <p:nvSpPr>
          <p:cNvPr id="669" name="Google Shape;669;p49"/>
          <p:cNvSpPr txBox="1"/>
          <p:nvPr>
            <p:ph type="title"/>
          </p:nvPr>
        </p:nvSpPr>
        <p:spPr>
          <a:xfrm>
            <a:off x="720000" y="2074650"/>
            <a:ext cx="3852000" cy="215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Market </a:t>
            </a:r>
            <a:r>
              <a:rPr lang="en">
                <a:solidFill>
                  <a:schemeClr val="accent1"/>
                </a:solidFill>
              </a:rPr>
              <a:t>Analysis</a:t>
            </a:r>
            <a:r>
              <a:rPr lang="en">
                <a:solidFill>
                  <a:schemeClr val="lt1"/>
                </a:solidFill>
              </a:rPr>
              <a:t> and Competition </a:t>
            </a:r>
            <a:endParaRPr>
              <a:solidFill>
                <a:schemeClr val="lt1"/>
              </a:solidFill>
            </a:endParaRPr>
          </a:p>
        </p:txBody>
      </p:sp>
      <p:sp>
        <p:nvSpPr>
          <p:cNvPr id="670" name="Google Shape;670;p49"/>
          <p:cNvSpPr txBox="1"/>
          <p:nvPr>
            <p:ph idx="2" type="title"/>
          </p:nvPr>
        </p:nvSpPr>
        <p:spPr>
          <a:xfrm>
            <a:off x="720000" y="1356875"/>
            <a:ext cx="38520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 name="Shape 674"/>
        <p:cNvGrpSpPr/>
        <p:nvPr/>
      </p:nvGrpSpPr>
      <p:grpSpPr>
        <a:xfrm>
          <a:off x="0" y="0"/>
          <a:ext cx="0" cy="0"/>
          <a:chOff x="0" y="0"/>
          <a:chExt cx="0" cy="0"/>
        </a:xfrm>
      </p:grpSpPr>
      <p:sp>
        <p:nvSpPr>
          <p:cNvPr id="675" name="Google Shape;675;p50"/>
          <p:cNvSpPr/>
          <p:nvPr/>
        </p:nvSpPr>
        <p:spPr>
          <a:xfrm>
            <a:off x="1262400" y="2635837"/>
            <a:ext cx="255300" cy="438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0"/>
          <p:cNvSpPr/>
          <p:nvPr/>
        </p:nvSpPr>
        <p:spPr>
          <a:xfrm>
            <a:off x="2600675" y="2635837"/>
            <a:ext cx="255300" cy="438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0"/>
          <p:cNvSpPr/>
          <p:nvPr/>
        </p:nvSpPr>
        <p:spPr>
          <a:xfrm>
            <a:off x="6167900" y="3090393"/>
            <a:ext cx="255300" cy="438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0"/>
          <p:cNvSpPr/>
          <p:nvPr/>
        </p:nvSpPr>
        <p:spPr>
          <a:xfrm>
            <a:off x="5865075" y="4164612"/>
            <a:ext cx="255300" cy="438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0"/>
          <p:cNvSpPr/>
          <p:nvPr/>
        </p:nvSpPr>
        <p:spPr>
          <a:xfrm>
            <a:off x="5865075" y="2114824"/>
            <a:ext cx="255300" cy="438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0"/>
          <p:cNvSpPr/>
          <p:nvPr/>
        </p:nvSpPr>
        <p:spPr>
          <a:xfrm>
            <a:off x="1612075" y="3481050"/>
            <a:ext cx="843900" cy="843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Target</a:t>
            </a:r>
            <a:endParaRPr/>
          </a:p>
        </p:txBody>
      </p:sp>
      <p:sp>
        <p:nvSpPr>
          <p:cNvPr id="682" name="Google Shape;682;p50"/>
          <p:cNvSpPr/>
          <p:nvPr/>
        </p:nvSpPr>
        <p:spPr>
          <a:xfrm>
            <a:off x="3704550" y="2106500"/>
            <a:ext cx="1734900" cy="2496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0"/>
          <p:cNvSpPr/>
          <p:nvPr/>
        </p:nvSpPr>
        <p:spPr>
          <a:xfrm>
            <a:off x="1333053" y="3202500"/>
            <a:ext cx="1401900" cy="1401000"/>
          </a:xfrm>
          <a:prstGeom prst="pie">
            <a:avLst>
              <a:gd fmla="val 7178599"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0"/>
          <p:cNvSpPr/>
          <p:nvPr/>
        </p:nvSpPr>
        <p:spPr>
          <a:xfrm>
            <a:off x="1393150" y="2257525"/>
            <a:ext cx="221100" cy="221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0"/>
          <p:cNvSpPr/>
          <p:nvPr/>
        </p:nvSpPr>
        <p:spPr>
          <a:xfrm>
            <a:off x="2471625" y="2257525"/>
            <a:ext cx="221100" cy="221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0"/>
          <p:cNvSpPr/>
          <p:nvPr/>
        </p:nvSpPr>
        <p:spPr>
          <a:xfrm>
            <a:off x="6570475" y="2199238"/>
            <a:ext cx="1548600" cy="270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0"/>
          <p:cNvSpPr/>
          <p:nvPr/>
        </p:nvSpPr>
        <p:spPr>
          <a:xfrm>
            <a:off x="6570475" y="2199238"/>
            <a:ext cx="427800" cy="2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0"/>
          <p:cNvSpPr txBox="1"/>
          <p:nvPr/>
        </p:nvSpPr>
        <p:spPr>
          <a:xfrm>
            <a:off x="3646642" y="2655122"/>
            <a:ext cx="1850700" cy="44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FFFFFF"/>
                </a:solidFill>
                <a:latin typeface="Lexend Deca"/>
                <a:ea typeface="Lexend Deca"/>
                <a:cs typeface="Lexend Deca"/>
                <a:sym typeface="Lexend Deca"/>
              </a:rPr>
              <a:t>$ 30,00</a:t>
            </a:r>
            <a:endParaRPr b="1" sz="3000">
              <a:solidFill>
                <a:srgbClr val="FFFFFF"/>
              </a:solidFill>
              <a:latin typeface="Lexend Deca"/>
              <a:ea typeface="Lexend Deca"/>
              <a:cs typeface="Lexend Deca"/>
              <a:sym typeface="Lexend Deca"/>
            </a:endParaRPr>
          </a:p>
        </p:txBody>
      </p:sp>
      <p:sp>
        <p:nvSpPr>
          <p:cNvPr id="689" name="Google Shape;689;p50"/>
          <p:cNvSpPr txBox="1"/>
          <p:nvPr/>
        </p:nvSpPr>
        <p:spPr>
          <a:xfrm>
            <a:off x="3765150" y="3797125"/>
            <a:ext cx="1613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chemeClr val="lt1"/>
                </a:solidFill>
                <a:latin typeface="Questrial"/>
                <a:ea typeface="Questrial"/>
                <a:cs typeface="Questrial"/>
                <a:sym typeface="Questrial"/>
              </a:rPr>
              <a:t>Average spend per customer</a:t>
            </a:r>
            <a:endParaRPr sz="1600">
              <a:solidFill>
                <a:schemeClr val="lt1"/>
              </a:solidFill>
              <a:latin typeface="Questrial"/>
              <a:ea typeface="Questrial"/>
              <a:cs typeface="Questrial"/>
              <a:sym typeface="Questrial"/>
            </a:endParaRPr>
          </a:p>
        </p:txBody>
      </p:sp>
      <p:sp>
        <p:nvSpPr>
          <p:cNvPr id="690" name="Google Shape;690;p50"/>
          <p:cNvSpPr txBox="1"/>
          <p:nvPr/>
        </p:nvSpPr>
        <p:spPr>
          <a:xfrm>
            <a:off x="1127951" y="1624300"/>
            <a:ext cx="751500" cy="44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chemeClr val="dk2"/>
                </a:solidFill>
                <a:latin typeface="Lexend Deca"/>
                <a:ea typeface="Lexend Deca"/>
                <a:cs typeface="Lexend Deca"/>
                <a:sym typeface="Lexend Deca"/>
              </a:rPr>
              <a:t>40</a:t>
            </a:r>
            <a:r>
              <a:rPr b="1" lang="en" sz="2000">
                <a:solidFill>
                  <a:schemeClr val="dk2"/>
                </a:solidFill>
                <a:latin typeface="Lexend Deca"/>
                <a:ea typeface="Lexend Deca"/>
                <a:cs typeface="Lexend Deca"/>
                <a:sym typeface="Lexend Deca"/>
              </a:rPr>
              <a:t>%</a:t>
            </a:r>
            <a:endParaRPr b="1" sz="2000">
              <a:solidFill>
                <a:schemeClr val="dk2"/>
              </a:solidFill>
              <a:latin typeface="Lexend Deca"/>
              <a:ea typeface="Lexend Deca"/>
              <a:cs typeface="Lexend Deca"/>
              <a:sym typeface="Lexend Deca"/>
            </a:endParaRPr>
          </a:p>
        </p:txBody>
      </p:sp>
      <p:sp>
        <p:nvSpPr>
          <p:cNvPr id="691" name="Google Shape;691;p50"/>
          <p:cNvSpPr txBox="1"/>
          <p:nvPr/>
        </p:nvSpPr>
        <p:spPr>
          <a:xfrm>
            <a:off x="2206426" y="1624300"/>
            <a:ext cx="751500" cy="44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chemeClr val="accent1"/>
                </a:solidFill>
                <a:latin typeface="Lexend Deca"/>
                <a:ea typeface="Lexend Deca"/>
                <a:cs typeface="Lexend Deca"/>
                <a:sym typeface="Lexend Deca"/>
              </a:rPr>
              <a:t>60</a:t>
            </a:r>
            <a:r>
              <a:rPr b="1" lang="en" sz="2000">
                <a:solidFill>
                  <a:schemeClr val="accent1"/>
                </a:solidFill>
                <a:latin typeface="Lexend Deca"/>
                <a:ea typeface="Lexend Deca"/>
                <a:cs typeface="Lexend Deca"/>
                <a:sym typeface="Lexend Deca"/>
              </a:rPr>
              <a:t>%</a:t>
            </a:r>
            <a:endParaRPr b="1" sz="2000">
              <a:solidFill>
                <a:schemeClr val="accent1"/>
              </a:solidFill>
              <a:latin typeface="Lexend Deca"/>
              <a:ea typeface="Lexend Deca"/>
              <a:cs typeface="Lexend Deca"/>
              <a:sym typeface="Lexend Deca"/>
            </a:endParaRPr>
          </a:p>
        </p:txBody>
      </p:sp>
      <p:sp>
        <p:nvSpPr>
          <p:cNvPr id="692" name="Google Shape;692;p50"/>
          <p:cNvSpPr txBox="1"/>
          <p:nvPr/>
        </p:nvSpPr>
        <p:spPr>
          <a:xfrm>
            <a:off x="4150038" y="1119625"/>
            <a:ext cx="843900" cy="44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Lexend Deca"/>
                <a:ea typeface="Lexend Deca"/>
                <a:cs typeface="Lexend Deca"/>
                <a:sym typeface="Lexend Deca"/>
              </a:rPr>
              <a:t>Age</a:t>
            </a:r>
            <a:endParaRPr b="1" sz="2000">
              <a:solidFill>
                <a:schemeClr val="dk1"/>
              </a:solidFill>
              <a:latin typeface="Lexend Deca"/>
              <a:ea typeface="Lexend Deca"/>
              <a:cs typeface="Lexend Deca"/>
              <a:sym typeface="Lexend Deca"/>
            </a:endParaRPr>
          </a:p>
        </p:txBody>
      </p:sp>
      <p:sp>
        <p:nvSpPr>
          <p:cNvPr id="693" name="Google Shape;693;p50"/>
          <p:cNvSpPr txBox="1"/>
          <p:nvPr/>
        </p:nvSpPr>
        <p:spPr>
          <a:xfrm>
            <a:off x="3903600" y="1613075"/>
            <a:ext cx="1336800" cy="44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b="1" lang="en" sz="2000">
                <a:solidFill>
                  <a:schemeClr val="dk2"/>
                </a:solidFill>
                <a:latin typeface="Lexend Deca"/>
                <a:ea typeface="Lexend Deca"/>
                <a:cs typeface="Lexend Deca"/>
                <a:sym typeface="Lexend Deca"/>
              </a:rPr>
              <a:t>2</a:t>
            </a:r>
            <a:r>
              <a:rPr b="1" lang="en" sz="2000">
                <a:solidFill>
                  <a:schemeClr val="dk2"/>
                </a:solidFill>
                <a:latin typeface="Lexend Deca"/>
                <a:ea typeface="Lexend Deca"/>
                <a:cs typeface="Lexend Deca"/>
                <a:sym typeface="Lexend Deca"/>
              </a:rPr>
              <a:t>0-30</a:t>
            </a:r>
            <a:endParaRPr b="1" sz="2000">
              <a:solidFill>
                <a:schemeClr val="dk2"/>
              </a:solidFill>
              <a:latin typeface="Lexend Deca"/>
              <a:ea typeface="Lexend Deca"/>
              <a:cs typeface="Lexend Deca"/>
              <a:sym typeface="Lexend Deca"/>
            </a:endParaRPr>
          </a:p>
        </p:txBody>
      </p:sp>
      <p:sp>
        <p:nvSpPr>
          <p:cNvPr id="694" name="Google Shape;694;p50"/>
          <p:cNvSpPr txBox="1"/>
          <p:nvPr/>
        </p:nvSpPr>
        <p:spPr>
          <a:xfrm>
            <a:off x="6646675" y="1746663"/>
            <a:ext cx="1548600" cy="446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600">
                <a:solidFill>
                  <a:schemeClr val="dk1"/>
                </a:solidFill>
                <a:latin typeface="Questrial"/>
                <a:ea typeface="Questrial"/>
                <a:cs typeface="Questrial"/>
                <a:sym typeface="Questrial"/>
              </a:rPr>
              <a:t>Mars</a:t>
            </a:r>
            <a:endParaRPr sz="1600">
              <a:solidFill>
                <a:schemeClr val="dk1"/>
              </a:solidFill>
              <a:latin typeface="Questrial"/>
              <a:ea typeface="Questrial"/>
              <a:cs typeface="Questrial"/>
              <a:sym typeface="Questrial"/>
            </a:endParaRPr>
          </a:p>
        </p:txBody>
      </p:sp>
      <p:sp>
        <p:nvSpPr>
          <p:cNvPr id="695" name="Google Shape;695;p50"/>
          <p:cNvSpPr txBox="1"/>
          <p:nvPr/>
        </p:nvSpPr>
        <p:spPr>
          <a:xfrm>
            <a:off x="1403550" y="1119625"/>
            <a:ext cx="1260900" cy="44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Lexend Deca"/>
                <a:ea typeface="Lexend Deca"/>
                <a:cs typeface="Lexend Deca"/>
                <a:sym typeface="Lexend Deca"/>
              </a:rPr>
              <a:t>Gender</a:t>
            </a:r>
            <a:endParaRPr b="1" sz="2000">
              <a:solidFill>
                <a:schemeClr val="dk1"/>
              </a:solidFill>
              <a:latin typeface="Lexend Deca"/>
              <a:ea typeface="Lexend Deca"/>
              <a:cs typeface="Lexend Deca"/>
              <a:sym typeface="Lexend Deca"/>
            </a:endParaRPr>
          </a:p>
        </p:txBody>
      </p:sp>
      <p:sp>
        <p:nvSpPr>
          <p:cNvPr id="696" name="Google Shape;696;p50"/>
          <p:cNvSpPr txBox="1"/>
          <p:nvPr/>
        </p:nvSpPr>
        <p:spPr>
          <a:xfrm>
            <a:off x="5898425" y="1119625"/>
            <a:ext cx="2220600" cy="44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Lexend Deca"/>
                <a:ea typeface="Lexend Deca"/>
                <a:cs typeface="Lexend Deca"/>
                <a:sym typeface="Lexend Deca"/>
              </a:rPr>
              <a:t>Hobbies</a:t>
            </a:r>
            <a:endParaRPr b="1" sz="2000">
              <a:solidFill>
                <a:schemeClr val="dk1"/>
              </a:solidFill>
              <a:latin typeface="Lexend Deca"/>
              <a:ea typeface="Lexend Deca"/>
              <a:cs typeface="Lexend Deca"/>
              <a:sym typeface="Lexend Deca"/>
            </a:endParaRPr>
          </a:p>
        </p:txBody>
      </p:sp>
      <p:sp>
        <p:nvSpPr>
          <p:cNvPr id="697" name="Google Shape;697;p50"/>
          <p:cNvSpPr/>
          <p:nvPr/>
        </p:nvSpPr>
        <p:spPr>
          <a:xfrm>
            <a:off x="6570475" y="3202031"/>
            <a:ext cx="1548600" cy="270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0"/>
          <p:cNvSpPr/>
          <p:nvPr/>
        </p:nvSpPr>
        <p:spPr>
          <a:xfrm>
            <a:off x="6570475" y="3202031"/>
            <a:ext cx="1370100" cy="2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0"/>
          <p:cNvSpPr txBox="1"/>
          <p:nvPr/>
        </p:nvSpPr>
        <p:spPr>
          <a:xfrm>
            <a:off x="6646675" y="2749456"/>
            <a:ext cx="1548600" cy="446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600">
                <a:solidFill>
                  <a:schemeClr val="dk1"/>
                </a:solidFill>
                <a:latin typeface="Questrial"/>
                <a:ea typeface="Questrial"/>
                <a:cs typeface="Questrial"/>
                <a:sym typeface="Questrial"/>
              </a:rPr>
              <a:t>Venus</a:t>
            </a:r>
            <a:endParaRPr sz="1600">
              <a:solidFill>
                <a:schemeClr val="dk1"/>
              </a:solidFill>
              <a:latin typeface="Questrial"/>
              <a:ea typeface="Questrial"/>
              <a:cs typeface="Questrial"/>
              <a:sym typeface="Questrial"/>
            </a:endParaRPr>
          </a:p>
        </p:txBody>
      </p:sp>
      <p:sp>
        <p:nvSpPr>
          <p:cNvPr id="700" name="Google Shape;700;p50"/>
          <p:cNvSpPr/>
          <p:nvPr/>
        </p:nvSpPr>
        <p:spPr>
          <a:xfrm>
            <a:off x="6570475" y="4249050"/>
            <a:ext cx="1548600" cy="270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0"/>
          <p:cNvSpPr/>
          <p:nvPr/>
        </p:nvSpPr>
        <p:spPr>
          <a:xfrm>
            <a:off x="6570475" y="4249050"/>
            <a:ext cx="789600" cy="27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0"/>
          <p:cNvSpPr txBox="1"/>
          <p:nvPr/>
        </p:nvSpPr>
        <p:spPr>
          <a:xfrm>
            <a:off x="6646675" y="3796475"/>
            <a:ext cx="1548600" cy="446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600">
                <a:solidFill>
                  <a:schemeClr val="dk1"/>
                </a:solidFill>
                <a:latin typeface="Questrial"/>
                <a:ea typeface="Questrial"/>
                <a:cs typeface="Questrial"/>
                <a:sym typeface="Questrial"/>
              </a:rPr>
              <a:t>Jupiter</a:t>
            </a:r>
            <a:endParaRPr sz="1600">
              <a:solidFill>
                <a:schemeClr val="dk1"/>
              </a:solidFill>
              <a:latin typeface="Questrial"/>
              <a:ea typeface="Questrial"/>
              <a:cs typeface="Questrial"/>
              <a:sym typeface="Questrial"/>
            </a:endParaRPr>
          </a:p>
        </p:txBody>
      </p:sp>
      <p:sp>
        <p:nvSpPr>
          <p:cNvPr id="703" name="Google Shape;703;p50"/>
          <p:cNvSpPr/>
          <p:nvPr/>
        </p:nvSpPr>
        <p:spPr>
          <a:xfrm>
            <a:off x="1529875" y="3398925"/>
            <a:ext cx="1008300" cy="1008300"/>
          </a:xfrm>
          <a:prstGeom prst="pie">
            <a:avLst>
              <a:gd fmla="val 1619610" name="adj1"/>
              <a:gd fmla="val 1620000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 name="Google Shape;704;p50"/>
          <p:cNvGrpSpPr/>
          <p:nvPr/>
        </p:nvGrpSpPr>
        <p:grpSpPr>
          <a:xfrm>
            <a:off x="1414858" y="2676837"/>
            <a:ext cx="255247" cy="327458"/>
            <a:chOff x="6974158" y="2789537"/>
            <a:chExt cx="255247" cy="327458"/>
          </a:xfrm>
        </p:grpSpPr>
        <p:sp>
          <p:nvSpPr>
            <p:cNvPr id="705" name="Google Shape;705;p50"/>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0"/>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0"/>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0"/>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0"/>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0"/>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 name="Google Shape;711;p50"/>
          <p:cNvGrpSpPr/>
          <p:nvPr/>
        </p:nvGrpSpPr>
        <p:grpSpPr>
          <a:xfrm>
            <a:off x="2460022" y="2677599"/>
            <a:ext cx="244291" cy="326314"/>
            <a:chOff x="7530697" y="2790299"/>
            <a:chExt cx="244291" cy="326314"/>
          </a:xfrm>
        </p:grpSpPr>
        <p:sp>
          <p:nvSpPr>
            <p:cNvPr id="712" name="Google Shape;712;p50"/>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0"/>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0"/>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0"/>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0"/>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0"/>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18" name="Google Shape;718;p50"/>
          <p:cNvCxnSpPr>
            <a:stCxn id="688" idx="2"/>
            <a:endCxn id="689" idx="0"/>
          </p:cNvCxnSpPr>
          <p:nvPr/>
        </p:nvCxnSpPr>
        <p:spPr>
          <a:xfrm>
            <a:off x="4571992" y="3101822"/>
            <a:ext cx="0" cy="695400"/>
          </a:xfrm>
          <a:prstGeom prst="straightConnector1">
            <a:avLst/>
          </a:prstGeom>
          <a:noFill/>
          <a:ln cap="flat" cmpd="sng" w="9525">
            <a:solidFill>
              <a:schemeClr val="lt1"/>
            </a:solidFill>
            <a:prstDash val="solid"/>
            <a:round/>
            <a:headEnd len="med" w="med" type="diamond"/>
            <a:tailEnd len="med" w="med" type="diamond"/>
          </a:ln>
        </p:spPr>
      </p:cxnSp>
      <p:grpSp>
        <p:nvGrpSpPr>
          <p:cNvPr id="719" name="Google Shape;719;p50"/>
          <p:cNvGrpSpPr/>
          <p:nvPr/>
        </p:nvGrpSpPr>
        <p:grpSpPr>
          <a:xfrm>
            <a:off x="6006003" y="2204898"/>
            <a:ext cx="362068" cy="258670"/>
            <a:chOff x="7964753" y="2470823"/>
            <a:chExt cx="362068" cy="258670"/>
          </a:xfrm>
        </p:grpSpPr>
        <p:sp>
          <p:nvSpPr>
            <p:cNvPr id="720" name="Google Shape;720;p50"/>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0"/>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0"/>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0"/>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0"/>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0"/>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0"/>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0"/>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0"/>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50"/>
          <p:cNvGrpSpPr/>
          <p:nvPr/>
        </p:nvGrpSpPr>
        <p:grpSpPr>
          <a:xfrm>
            <a:off x="6001468" y="4200327"/>
            <a:ext cx="371133" cy="367443"/>
            <a:chOff x="5230318" y="2886514"/>
            <a:chExt cx="371133" cy="367443"/>
          </a:xfrm>
        </p:grpSpPr>
        <p:sp>
          <p:nvSpPr>
            <p:cNvPr id="730" name="Google Shape;730;p50"/>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0"/>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0"/>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0"/>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0"/>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0"/>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0"/>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0"/>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0"/>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 name="Google Shape;739;p50"/>
          <p:cNvGrpSpPr/>
          <p:nvPr/>
        </p:nvGrpSpPr>
        <p:grpSpPr>
          <a:xfrm>
            <a:off x="6010167" y="3202024"/>
            <a:ext cx="353735" cy="254504"/>
            <a:chOff x="6637117" y="3397843"/>
            <a:chExt cx="353735" cy="254504"/>
          </a:xfrm>
        </p:grpSpPr>
        <p:sp>
          <p:nvSpPr>
            <p:cNvPr id="740" name="Google Shape;740;p50"/>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0"/>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0"/>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0"/>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0"/>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0"/>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cxnSp>
        <p:nvCxnSpPr>
          <p:cNvPr id="750" name="Google Shape;750;p51"/>
          <p:cNvCxnSpPr>
            <a:stCxn id="751" idx="2"/>
            <a:endCxn id="752" idx="0"/>
          </p:cNvCxnSpPr>
          <p:nvPr/>
        </p:nvCxnSpPr>
        <p:spPr>
          <a:xfrm>
            <a:off x="1939934" y="2734450"/>
            <a:ext cx="0" cy="1035000"/>
          </a:xfrm>
          <a:prstGeom prst="straightConnector1">
            <a:avLst/>
          </a:prstGeom>
          <a:noFill/>
          <a:ln cap="flat" cmpd="sng" w="9525">
            <a:solidFill>
              <a:schemeClr val="dk1"/>
            </a:solidFill>
            <a:prstDash val="solid"/>
            <a:round/>
            <a:headEnd len="med" w="med" type="none"/>
            <a:tailEnd len="med" w="med" type="diamond"/>
          </a:ln>
        </p:spPr>
      </p:cxnSp>
      <p:cxnSp>
        <p:nvCxnSpPr>
          <p:cNvPr id="753" name="Google Shape;753;p51"/>
          <p:cNvCxnSpPr>
            <a:stCxn id="754" idx="2"/>
            <a:endCxn id="755" idx="0"/>
          </p:cNvCxnSpPr>
          <p:nvPr/>
        </p:nvCxnSpPr>
        <p:spPr>
          <a:xfrm>
            <a:off x="4506196" y="2734463"/>
            <a:ext cx="0" cy="1035000"/>
          </a:xfrm>
          <a:prstGeom prst="straightConnector1">
            <a:avLst/>
          </a:prstGeom>
          <a:noFill/>
          <a:ln cap="flat" cmpd="sng" w="9525">
            <a:solidFill>
              <a:schemeClr val="dk1"/>
            </a:solidFill>
            <a:prstDash val="solid"/>
            <a:round/>
            <a:headEnd len="med" w="med" type="none"/>
            <a:tailEnd len="med" w="med" type="diamond"/>
          </a:ln>
        </p:spPr>
      </p:cxnSp>
      <p:cxnSp>
        <p:nvCxnSpPr>
          <p:cNvPr id="756" name="Google Shape;756;p51"/>
          <p:cNvCxnSpPr>
            <a:stCxn id="757" idx="2"/>
            <a:endCxn id="758" idx="0"/>
          </p:cNvCxnSpPr>
          <p:nvPr/>
        </p:nvCxnSpPr>
        <p:spPr>
          <a:xfrm>
            <a:off x="7072471" y="2734475"/>
            <a:ext cx="0" cy="1035000"/>
          </a:xfrm>
          <a:prstGeom prst="straightConnector1">
            <a:avLst/>
          </a:prstGeom>
          <a:noFill/>
          <a:ln cap="flat" cmpd="sng" w="9525">
            <a:solidFill>
              <a:schemeClr val="dk1"/>
            </a:solidFill>
            <a:prstDash val="solid"/>
            <a:round/>
            <a:headEnd len="med" w="med" type="none"/>
            <a:tailEnd len="med" w="med" type="diamond"/>
          </a:ln>
        </p:spPr>
      </p:cxnSp>
      <p:sp>
        <p:nvSpPr>
          <p:cNvPr id="759" name="Google Shape;759;p51"/>
          <p:cNvSpPr/>
          <p:nvPr/>
        </p:nvSpPr>
        <p:spPr>
          <a:xfrm>
            <a:off x="1068125" y="1598800"/>
            <a:ext cx="1743600" cy="17436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Siz</a:t>
            </a:r>
            <a:r>
              <a:rPr lang="en"/>
              <a:t>e</a:t>
            </a:r>
            <a:endParaRPr/>
          </a:p>
        </p:txBody>
      </p:sp>
      <p:sp>
        <p:nvSpPr>
          <p:cNvPr id="751" name="Google Shape;751;p51"/>
          <p:cNvSpPr txBox="1"/>
          <p:nvPr/>
        </p:nvSpPr>
        <p:spPr>
          <a:xfrm>
            <a:off x="1312334" y="2206750"/>
            <a:ext cx="12552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600">
                <a:solidFill>
                  <a:schemeClr val="lt1"/>
                </a:solidFill>
                <a:latin typeface="Lexend Deca"/>
                <a:ea typeface="Lexend Deca"/>
                <a:cs typeface="Lexend Deca"/>
                <a:sym typeface="Lexend Deca"/>
              </a:rPr>
              <a:t>1</a:t>
            </a:r>
            <a:r>
              <a:rPr b="1" lang="en" sz="3600">
                <a:solidFill>
                  <a:schemeClr val="lt1"/>
                </a:solidFill>
                <a:latin typeface="Lexend Deca"/>
                <a:ea typeface="Lexend Deca"/>
                <a:cs typeface="Lexend Deca"/>
                <a:sym typeface="Lexend Deca"/>
              </a:rPr>
              <a:t>0%</a:t>
            </a:r>
            <a:endParaRPr b="1" sz="3600">
              <a:solidFill>
                <a:schemeClr val="lt1"/>
              </a:solidFill>
              <a:latin typeface="Lexend Deca"/>
              <a:ea typeface="Lexend Deca"/>
              <a:cs typeface="Lexend Deca"/>
              <a:sym typeface="Lexend Deca"/>
            </a:endParaRPr>
          </a:p>
        </p:txBody>
      </p:sp>
      <p:sp>
        <p:nvSpPr>
          <p:cNvPr id="752" name="Google Shape;752;p51"/>
          <p:cNvSpPr txBox="1"/>
          <p:nvPr/>
        </p:nvSpPr>
        <p:spPr>
          <a:xfrm>
            <a:off x="1312325" y="3769450"/>
            <a:ext cx="1255200" cy="43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dk1"/>
                </a:solidFill>
                <a:latin typeface="Lexend Deca"/>
                <a:ea typeface="Lexend Deca"/>
                <a:cs typeface="Lexend Deca"/>
                <a:sym typeface="Lexend Deca"/>
              </a:rPr>
              <a:t>Mercury</a:t>
            </a:r>
            <a:endParaRPr sz="1800">
              <a:solidFill>
                <a:schemeClr val="dk1"/>
              </a:solidFill>
              <a:latin typeface="Lexend Deca"/>
              <a:ea typeface="Lexend Deca"/>
              <a:cs typeface="Lexend Deca"/>
              <a:sym typeface="Lexend Deca"/>
            </a:endParaRPr>
          </a:p>
        </p:txBody>
      </p:sp>
      <p:sp>
        <p:nvSpPr>
          <p:cNvPr id="755" name="Google Shape;755;p51"/>
          <p:cNvSpPr txBox="1"/>
          <p:nvPr/>
        </p:nvSpPr>
        <p:spPr>
          <a:xfrm>
            <a:off x="3878593" y="3769463"/>
            <a:ext cx="1255200" cy="43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dk1"/>
                </a:solidFill>
                <a:latin typeface="Lexend Deca"/>
                <a:ea typeface="Lexend Deca"/>
                <a:cs typeface="Lexend Deca"/>
                <a:sym typeface="Lexend Deca"/>
              </a:rPr>
              <a:t>Venus</a:t>
            </a:r>
            <a:endParaRPr sz="1800">
              <a:solidFill>
                <a:schemeClr val="dk1"/>
              </a:solidFill>
              <a:latin typeface="Lexend Deca"/>
              <a:ea typeface="Lexend Deca"/>
              <a:cs typeface="Lexend Deca"/>
              <a:sym typeface="Lexend Deca"/>
            </a:endParaRPr>
          </a:p>
        </p:txBody>
      </p:sp>
      <p:sp>
        <p:nvSpPr>
          <p:cNvPr id="758" name="Google Shape;758;p51"/>
          <p:cNvSpPr txBox="1"/>
          <p:nvPr/>
        </p:nvSpPr>
        <p:spPr>
          <a:xfrm>
            <a:off x="6444873" y="3769471"/>
            <a:ext cx="1255200" cy="43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chemeClr val="dk1"/>
                </a:solidFill>
                <a:latin typeface="Lexend Deca"/>
                <a:ea typeface="Lexend Deca"/>
                <a:cs typeface="Lexend Deca"/>
                <a:sym typeface="Lexend Deca"/>
              </a:rPr>
              <a:t>Mars</a:t>
            </a:r>
            <a:endParaRPr sz="1800">
              <a:solidFill>
                <a:schemeClr val="dk1"/>
              </a:solidFill>
              <a:latin typeface="Lexend Deca"/>
              <a:ea typeface="Lexend Deca"/>
              <a:cs typeface="Lexend Deca"/>
              <a:sym typeface="Lexend Deca"/>
            </a:endParaRPr>
          </a:p>
        </p:txBody>
      </p:sp>
      <p:sp>
        <p:nvSpPr>
          <p:cNvPr id="761" name="Google Shape;761;p51"/>
          <p:cNvSpPr/>
          <p:nvPr/>
        </p:nvSpPr>
        <p:spPr>
          <a:xfrm>
            <a:off x="3634400" y="1598800"/>
            <a:ext cx="1743600" cy="1743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1"/>
          <p:cNvSpPr txBox="1"/>
          <p:nvPr/>
        </p:nvSpPr>
        <p:spPr>
          <a:xfrm>
            <a:off x="3878596" y="2206763"/>
            <a:ext cx="12552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600">
                <a:solidFill>
                  <a:schemeClr val="dk1"/>
                </a:solidFill>
                <a:latin typeface="Lexend Deca"/>
                <a:ea typeface="Lexend Deca"/>
                <a:cs typeface="Lexend Deca"/>
                <a:sym typeface="Lexend Deca"/>
              </a:rPr>
              <a:t>1</a:t>
            </a:r>
            <a:r>
              <a:rPr b="1" lang="en" sz="3600">
                <a:solidFill>
                  <a:schemeClr val="dk1"/>
                </a:solidFill>
                <a:latin typeface="Lexend Deca"/>
                <a:ea typeface="Lexend Deca"/>
                <a:cs typeface="Lexend Deca"/>
                <a:sym typeface="Lexend Deca"/>
              </a:rPr>
              <a:t>5%</a:t>
            </a:r>
            <a:endParaRPr b="1" sz="3600">
              <a:solidFill>
                <a:schemeClr val="dk1"/>
              </a:solidFill>
              <a:latin typeface="Lexend Deca"/>
              <a:ea typeface="Lexend Deca"/>
              <a:cs typeface="Lexend Deca"/>
              <a:sym typeface="Lexend Deca"/>
            </a:endParaRPr>
          </a:p>
        </p:txBody>
      </p:sp>
      <p:sp>
        <p:nvSpPr>
          <p:cNvPr id="762" name="Google Shape;762;p51"/>
          <p:cNvSpPr/>
          <p:nvPr/>
        </p:nvSpPr>
        <p:spPr>
          <a:xfrm>
            <a:off x="6200675" y="1598800"/>
            <a:ext cx="1743600" cy="17436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1"/>
          <p:cNvSpPr txBox="1"/>
          <p:nvPr/>
        </p:nvSpPr>
        <p:spPr>
          <a:xfrm>
            <a:off x="6444871" y="2206775"/>
            <a:ext cx="1255200" cy="52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600">
                <a:solidFill>
                  <a:schemeClr val="lt1"/>
                </a:solidFill>
                <a:latin typeface="Lexend Deca"/>
                <a:ea typeface="Lexend Deca"/>
                <a:cs typeface="Lexend Deca"/>
                <a:sym typeface="Lexend Deca"/>
              </a:rPr>
              <a:t>20</a:t>
            </a:r>
            <a:r>
              <a:rPr b="1" lang="en" sz="3600">
                <a:solidFill>
                  <a:schemeClr val="lt1"/>
                </a:solidFill>
                <a:latin typeface="Lexend Deca"/>
                <a:ea typeface="Lexend Deca"/>
                <a:cs typeface="Lexend Deca"/>
                <a:sym typeface="Lexend Deca"/>
              </a:rPr>
              <a:t>%</a:t>
            </a:r>
            <a:endParaRPr b="1" sz="3600">
              <a:solidFill>
                <a:schemeClr val="lt1"/>
              </a:solidFill>
              <a:latin typeface="Lexend Deca"/>
              <a:ea typeface="Lexend Deca"/>
              <a:cs typeface="Lexend Deca"/>
              <a:sym typeface="Lexend Dec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6" name="Shape 766"/>
        <p:cNvGrpSpPr/>
        <p:nvPr/>
      </p:nvGrpSpPr>
      <p:grpSpPr>
        <a:xfrm>
          <a:off x="0" y="0"/>
          <a:ext cx="0" cy="0"/>
          <a:chOff x="0" y="0"/>
          <a:chExt cx="0" cy="0"/>
        </a:xfrm>
      </p:grpSpPr>
      <p:sp>
        <p:nvSpPr>
          <p:cNvPr id="767" name="Google Shape;767;p52"/>
          <p:cNvSpPr txBox="1"/>
          <p:nvPr>
            <p:ph idx="2" type="title"/>
          </p:nvPr>
        </p:nvSpPr>
        <p:spPr>
          <a:xfrm>
            <a:off x="5167250" y="1135563"/>
            <a:ext cx="38520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768" name="Google Shape;768;p52"/>
          <p:cNvSpPr txBox="1"/>
          <p:nvPr>
            <p:ph type="title"/>
          </p:nvPr>
        </p:nvSpPr>
        <p:spPr>
          <a:xfrm>
            <a:off x="5762500" y="1853350"/>
            <a:ext cx="2661600" cy="215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600"/>
              <a:t>Sales and </a:t>
            </a:r>
            <a:r>
              <a:rPr lang="en" sz="3600">
                <a:solidFill>
                  <a:schemeClr val="dk2"/>
                </a:solidFill>
              </a:rPr>
              <a:t>Marketing</a:t>
            </a:r>
            <a:endParaRPr sz="3600">
              <a:solidFill>
                <a:schemeClr val="dk2"/>
              </a:solidFill>
            </a:endParaRPr>
          </a:p>
          <a:p>
            <a:pPr indent="0" lvl="0" marL="0" rtl="0" algn="ctr">
              <a:spcBef>
                <a:spcPts val="0"/>
              </a:spcBef>
              <a:spcAft>
                <a:spcPts val="0"/>
              </a:spcAft>
              <a:buNone/>
            </a:pPr>
            <a:r>
              <a:t/>
            </a:r>
            <a:endParaRPr sz="3600"/>
          </a:p>
        </p:txBody>
      </p:sp>
      <p:pic>
        <p:nvPicPr>
          <p:cNvPr id="769" name="Google Shape;769;p52"/>
          <p:cNvPicPr preferRelativeResize="0"/>
          <p:nvPr/>
        </p:nvPicPr>
        <p:blipFill rotWithShape="1">
          <a:blip r:embed="rId3">
            <a:alphaModFix/>
          </a:blip>
          <a:srcRect b="0" l="6747" r="6739" t="0"/>
          <a:stretch/>
        </p:blipFill>
        <p:spPr>
          <a:xfrm>
            <a:off x="1168100" y="540000"/>
            <a:ext cx="4352002" cy="2829875"/>
          </a:xfrm>
          <a:prstGeom prst="rect">
            <a:avLst/>
          </a:prstGeom>
          <a:noFill/>
          <a:ln>
            <a:noFill/>
          </a:ln>
        </p:spPr>
      </p:pic>
      <p:sp>
        <p:nvSpPr>
          <p:cNvPr id="770" name="Google Shape;770;p52"/>
          <p:cNvSpPr/>
          <p:nvPr/>
        </p:nvSpPr>
        <p:spPr>
          <a:xfrm>
            <a:off x="1933050" y="-201250"/>
            <a:ext cx="1593600" cy="4098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4" name="Shape 774"/>
        <p:cNvGrpSpPr/>
        <p:nvPr/>
      </p:nvGrpSpPr>
      <p:grpSpPr>
        <a:xfrm>
          <a:off x="0" y="0"/>
          <a:ext cx="0" cy="0"/>
          <a:chOff x="0" y="0"/>
          <a:chExt cx="0" cy="0"/>
        </a:xfrm>
      </p:grpSpPr>
      <p:sp>
        <p:nvSpPr>
          <p:cNvPr id="775" name="Google Shape;775;p5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Share</a:t>
            </a:r>
            <a:endParaRPr/>
          </a:p>
        </p:txBody>
      </p:sp>
      <p:sp>
        <p:nvSpPr>
          <p:cNvPr id="776" name="Google Shape;776;p53"/>
          <p:cNvSpPr txBox="1"/>
          <p:nvPr/>
        </p:nvSpPr>
        <p:spPr>
          <a:xfrm>
            <a:off x="1021600" y="4125750"/>
            <a:ext cx="4503900" cy="6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latin typeface="Questrial"/>
                <a:ea typeface="Questrial"/>
                <a:cs typeface="Questrial"/>
                <a:sym typeface="Questrial"/>
              </a:rPr>
              <a:t>If you want to modify this graph, click on it, follow the link, change  the data and replace it</a:t>
            </a:r>
            <a:endParaRPr sz="1200">
              <a:latin typeface="Questrial"/>
              <a:ea typeface="Questrial"/>
              <a:cs typeface="Questrial"/>
              <a:sym typeface="Questrial"/>
            </a:endParaRPr>
          </a:p>
        </p:txBody>
      </p:sp>
      <p:pic>
        <p:nvPicPr>
          <p:cNvPr id="777" name="Google Shape;777;p53" title="Points scored">
            <a:hlinkClick r:id="rId3"/>
          </p:cNvPr>
          <p:cNvPicPr preferRelativeResize="0"/>
          <p:nvPr/>
        </p:nvPicPr>
        <p:blipFill>
          <a:blip r:embed="rId4">
            <a:alphaModFix/>
          </a:blip>
          <a:stretch>
            <a:fillRect/>
          </a:stretch>
        </p:blipFill>
        <p:spPr>
          <a:xfrm>
            <a:off x="991988" y="1234125"/>
            <a:ext cx="4533516" cy="2803224"/>
          </a:xfrm>
          <a:prstGeom prst="rect">
            <a:avLst/>
          </a:prstGeom>
          <a:noFill/>
          <a:ln>
            <a:noFill/>
          </a:ln>
        </p:spPr>
      </p:pic>
      <p:sp>
        <p:nvSpPr>
          <p:cNvPr id="778" name="Google Shape;778;p53"/>
          <p:cNvSpPr txBox="1"/>
          <p:nvPr/>
        </p:nvSpPr>
        <p:spPr>
          <a:xfrm>
            <a:off x="5936525" y="1340788"/>
            <a:ext cx="22197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chemeClr val="accent1"/>
                </a:solidFill>
                <a:latin typeface="Lexend Deca"/>
                <a:ea typeface="Lexend Deca"/>
                <a:cs typeface="Lexend Deca"/>
                <a:sym typeface="Lexend Deca"/>
              </a:rPr>
              <a:t>2</a:t>
            </a:r>
            <a:r>
              <a:rPr b="1" lang="en" sz="3600">
                <a:solidFill>
                  <a:schemeClr val="accent1"/>
                </a:solidFill>
                <a:latin typeface="Lexend Deca"/>
                <a:ea typeface="Lexend Deca"/>
                <a:cs typeface="Lexend Deca"/>
                <a:sym typeface="Lexend Deca"/>
              </a:rPr>
              <a:t>0%</a:t>
            </a:r>
            <a:endParaRPr b="1" sz="3600">
              <a:solidFill>
                <a:schemeClr val="accent1"/>
              </a:solidFill>
              <a:latin typeface="Lexend Deca"/>
              <a:ea typeface="Lexend Deca"/>
              <a:cs typeface="Lexend Deca"/>
              <a:sym typeface="Lexend Deca"/>
            </a:endParaRPr>
          </a:p>
        </p:txBody>
      </p:sp>
      <p:sp>
        <p:nvSpPr>
          <p:cNvPr id="779" name="Google Shape;779;p53"/>
          <p:cNvSpPr txBox="1"/>
          <p:nvPr/>
        </p:nvSpPr>
        <p:spPr>
          <a:xfrm>
            <a:off x="5936525" y="1851113"/>
            <a:ext cx="2219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600">
                <a:solidFill>
                  <a:srgbClr val="000000"/>
                </a:solidFill>
                <a:latin typeface="Questrial"/>
                <a:ea typeface="Questrial"/>
                <a:cs typeface="Questrial"/>
                <a:sym typeface="Questrial"/>
              </a:rPr>
              <a:t>Jupiter is the biggest planet in the Solar</a:t>
            </a:r>
            <a:endParaRPr sz="1600">
              <a:latin typeface="Questrial"/>
              <a:ea typeface="Questrial"/>
              <a:cs typeface="Questrial"/>
              <a:sym typeface="Questrial"/>
            </a:endParaRPr>
          </a:p>
        </p:txBody>
      </p:sp>
      <p:sp>
        <p:nvSpPr>
          <p:cNvPr id="780" name="Google Shape;780;p53"/>
          <p:cNvSpPr txBox="1"/>
          <p:nvPr/>
        </p:nvSpPr>
        <p:spPr>
          <a:xfrm>
            <a:off x="5936525" y="2719688"/>
            <a:ext cx="2219700" cy="52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3600">
                <a:solidFill>
                  <a:schemeClr val="dk2"/>
                </a:solidFill>
                <a:latin typeface="Lexend Deca"/>
                <a:ea typeface="Lexend Deca"/>
                <a:cs typeface="Lexend Deca"/>
                <a:sym typeface="Lexend Deca"/>
              </a:rPr>
              <a:t>8</a:t>
            </a:r>
            <a:r>
              <a:rPr b="1" lang="en" sz="3600">
                <a:solidFill>
                  <a:schemeClr val="dk2"/>
                </a:solidFill>
                <a:latin typeface="Lexend Deca"/>
                <a:ea typeface="Lexend Deca"/>
                <a:cs typeface="Lexend Deca"/>
                <a:sym typeface="Lexend Deca"/>
              </a:rPr>
              <a:t>0%</a:t>
            </a:r>
            <a:endParaRPr b="1" sz="3600">
              <a:solidFill>
                <a:schemeClr val="dk2"/>
              </a:solidFill>
              <a:latin typeface="Lexend Deca"/>
              <a:ea typeface="Lexend Deca"/>
              <a:cs typeface="Lexend Deca"/>
              <a:sym typeface="Lexend Deca"/>
            </a:endParaRPr>
          </a:p>
        </p:txBody>
      </p:sp>
      <p:sp>
        <p:nvSpPr>
          <p:cNvPr id="781" name="Google Shape;781;p53"/>
          <p:cNvSpPr txBox="1"/>
          <p:nvPr/>
        </p:nvSpPr>
        <p:spPr>
          <a:xfrm>
            <a:off x="5936525" y="3230013"/>
            <a:ext cx="22197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600">
                <a:solidFill>
                  <a:srgbClr val="000000"/>
                </a:solidFill>
                <a:latin typeface="Questrial"/>
                <a:ea typeface="Questrial"/>
                <a:cs typeface="Questrial"/>
                <a:sym typeface="Questrial"/>
              </a:rPr>
              <a:t>Mercury is the smallest planet</a:t>
            </a:r>
            <a:endParaRPr sz="1600">
              <a:solidFill>
                <a:srgbClr val="000000"/>
              </a:solidFill>
              <a:latin typeface="Questrial"/>
              <a:ea typeface="Questrial"/>
              <a:cs typeface="Questrial"/>
              <a:sym typeface="Quest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5" name="Shape 785"/>
        <p:cNvGrpSpPr/>
        <p:nvPr/>
      </p:nvGrpSpPr>
      <p:grpSpPr>
        <a:xfrm>
          <a:off x="0" y="0"/>
          <a:ext cx="0" cy="0"/>
          <a:chOff x="0" y="0"/>
          <a:chExt cx="0" cy="0"/>
        </a:xfrm>
      </p:grpSpPr>
      <p:sp>
        <p:nvSpPr>
          <p:cNvPr id="786" name="Google Shape;786;p54"/>
          <p:cNvSpPr/>
          <p:nvPr/>
        </p:nvSpPr>
        <p:spPr>
          <a:xfrm>
            <a:off x="1571625" y="1196510"/>
            <a:ext cx="350400" cy="47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4"/>
          <p:cNvSpPr/>
          <p:nvPr/>
        </p:nvSpPr>
        <p:spPr>
          <a:xfrm>
            <a:off x="4572000" y="1196510"/>
            <a:ext cx="350400" cy="47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4"/>
          <p:cNvSpPr/>
          <p:nvPr/>
        </p:nvSpPr>
        <p:spPr>
          <a:xfrm>
            <a:off x="6876300" y="1196510"/>
            <a:ext cx="350400" cy="47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4"/>
          <p:cNvSpPr/>
          <p:nvPr/>
        </p:nvSpPr>
        <p:spPr>
          <a:xfrm>
            <a:off x="1922025" y="3151288"/>
            <a:ext cx="350400" cy="47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4"/>
          <p:cNvSpPr/>
          <p:nvPr/>
        </p:nvSpPr>
        <p:spPr>
          <a:xfrm>
            <a:off x="4221600" y="3151288"/>
            <a:ext cx="350400" cy="47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4"/>
          <p:cNvSpPr/>
          <p:nvPr/>
        </p:nvSpPr>
        <p:spPr>
          <a:xfrm>
            <a:off x="7226700" y="3151288"/>
            <a:ext cx="350400" cy="47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Services</a:t>
            </a:r>
            <a:endParaRPr/>
          </a:p>
        </p:txBody>
      </p:sp>
      <p:sp>
        <p:nvSpPr>
          <p:cNvPr id="793" name="Google Shape;793;p54"/>
          <p:cNvSpPr txBox="1"/>
          <p:nvPr>
            <p:ph idx="2" type="title"/>
          </p:nvPr>
        </p:nvSpPr>
        <p:spPr>
          <a:xfrm>
            <a:off x="720000" y="1606650"/>
            <a:ext cx="239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794" name="Google Shape;794;p54"/>
          <p:cNvSpPr txBox="1"/>
          <p:nvPr>
            <p:ph idx="1" type="subTitle"/>
          </p:nvPr>
        </p:nvSpPr>
        <p:spPr>
          <a:xfrm>
            <a:off x="720000" y="1964575"/>
            <a:ext cx="23964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closest planet to the Sun</a:t>
            </a:r>
            <a:endParaRPr/>
          </a:p>
        </p:txBody>
      </p:sp>
      <p:sp>
        <p:nvSpPr>
          <p:cNvPr id="795" name="Google Shape;795;p54"/>
          <p:cNvSpPr txBox="1"/>
          <p:nvPr>
            <p:ph idx="3" type="title"/>
          </p:nvPr>
        </p:nvSpPr>
        <p:spPr>
          <a:xfrm>
            <a:off x="3373825" y="1606650"/>
            <a:ext cx="239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796" name="Google Shape;796;p54"/>
          <p:cNvSpPr txBox="1"/>
          <p:nvPr>
            <p:ph idx="4" type="subTitle"/>
          </p:nvPr>
        </p:nvSpPr>
        <p:spPr>
          <a:xfrm>
            <a:off x="3373825" y="1964575"/>
            <a:ext cx="23964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 has a beautiful name, but it’s terribly hot</a:t>
            </a:r>
            <a:endParaRPr/>
          </a:p>
        </p:txBody>
      </p:sp>
      <p:sp>
        <p:nvSpPr>
          <p:cNvPr id="797" name="Google Shape;797;p54"/>
          <p:cNvSpPr txBox="1"/>
          <p:nvPr>
            <p:ph idx="5" type="title"/>
          </p:nvPr>
        </p:nvSpPr>
        <p:spPr>
          <a:xfrm>
            <a:off x="720000" y="3566175"/>
            <a:ext cx="239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798" name="Google Shape;798;p54"/>
          <p:cNvSpPr txBox="1"/>
          <p:nvPr>
            <p:ph idx="6" type="subTitle"/>
          </p:nvPr>
        </p:nvSpPr>
        <p:spPr>
          <a:xfrm>
            <a:off x="720000" y="3924100"/>
            <a:ext cx="23964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It’s the biggest planet in our Solar System</a:t>
            </a:r>
            <a:endParaRPr/>
          </a:p>
        </p:txBody>
      </p:sp>
      <p:sp>
        <p:nvSpPr>
          <p:cNvPr id="799" name="Google Shape;799;p54"/>
          <p:cNvSpPr txBox="1"/>
          <p:nvPr>
            <p:ph idx="7" type="title"/>
          </p:nvPr>
        </p:nvSpPr>
        <p:spPr>
          <a:xfrm>
            <a:off x="3373825" y="3566175"/>
            <a:ext cx="239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800" name="Google Shape;800;p54"/>
          <p:cNvSpPr txBox="1"/>
          <p:nvPr>
            <p:ph idx="8" type="subTitle"/>
          </p:nvPr>
        </p:nvSpPr>
        <p:spPr>
          <a:xfrm>
            <a:off x="3373827" y="3924100"/>
            <a:ext cx="23964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Saturn is the ringed one and a gas giant</a:t>
            </a:r>
            <a:endParaRPr/>
          </a:p>
        </p:txBody>
      </p:sp>
      <p:sp>
        <p:nvSpPr>
          <p:cNvPr id="801" name="Google Shape;801;p54"/>
          <p:cNvSpPr txBox="1"/>
          <p:nvPr>
            <p:ph idx="9" type="title"/>
          </p:nvPr>
        </p:nvSpPr>
        <p:spPr>
          <a:xfrm>
            <a:off x="6027650" y="1606650"/>
            <a:ext cx="239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802" name="Google Shape;802;p54"/>
          <p:cNvSpPr txBox="1"/>
          <p:nvPr>
            <p:ph idx="13" type="subTitle"/>
          </p:nvPr>
        </p:nvSpPr>
        <p:spPr>
          <a:xfrm>
            <a:off x="6027650" y="1964575"/>
            <a:ext cx="23964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Despite being red, Mars is a cold place, not hot</a:t>
            </a:r>
            <a:endParaRPr/>
          </a:p>
        </p:txBody>
      </p:sp>
      <p:sp>
        <p:nvSpPr>
          <p:cNvPr id="803" name="Google Shape;803;p54"/>
          <p:cNvSpPr txBox="1"/>
          <p:nvPr>
            <p:ph idx="14" type="title"/>
          </p:nvPr>
        </p:nvSpPr>
        <p:spPr>
          <a:xfrm>
            <a:off x="6027650" y="3566175"/>
            <a:ext cx="239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804" name="Google Shape;804;p54"/>
          <p:cNvSpPr txBox="1"/>
          <p:nvPr>
            <p:ph idx="15" type="subTitle"/>
          </p:nvPr>
        </p:nvSpPr>
        <p:spPr>
          <a:xfrm>
            <a:off x="6027651" y="3924100"/>
            <a:ext cx="2396400" cy="768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It’s the farthest planet from the Sun</a:t>
            </a:r>
            <a:endParaRPr/>
          </a:p>
        </p:txBody>
      </p:sp>
      <p:grpSp>
        <p:nvGrpSpPr>
          <p:cNvPr id="805" name="Google Shape;805;p54"/>
          <p:cNvGrpSpPr/>
          <p:nvPr/>
        </p:nvGrpSpPr>
        <p:grpSpPr>
          <a:xfrm>
            <a:off x="4399021" y="1260664"/>
            <a:ext cx="345997" cy="345997"/>
            <a:chOff x="1756921" y="1509739"/>
            <a:chExt cx="345997" cy="345997"/>
          </a:xfrm>
        </p:grpSpPr>
        <p:sp>
          <p:nvSpPr>
            <p:cNvPr id="806" name="Google Shape;806;p54"/>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4"/>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4"/>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4"/>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4"/>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4"/>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4"/>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4"/>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4"/>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4"/>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4"/>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4"/>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4"/>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4"/>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4"/>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4"/>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4"/>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 name="Google Shape;823;p54"/>
          <p:cNvGrpSpPr/>
          <p:nvPr/>
        </p:nvGrpSpPr>
        <p:grpSpPr>
          <a:xfrm>
            <a:off x="1752001" y="1258609"/>
            <a:ext cx="332375" cy="350071"/>
            <a:chOff x="870939" y="1975821"/>
            <a:chExt cx="332375" cy="350071"/>
          </a:xfrm>
        </p:grpSpPr>
        <p:sp>
          <p:nvSpPr>
            <p:cNvPr id="824" name="Google Shape;824;p54"/>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4"/>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4"/>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4"/>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 name="Google Shape;828;p54"/>
          <p:cNvGrpSpPr/>
          <p:nvPr/>
        </p:nvGrpSpPr>
        <p:grpSpPr>
          <a:xfrm>
            <a:off x="1740652" y="3210699"/>
            <a:ext cx="355099" cy="355481"/>
            <a:chOff x="3539102" y="2427549"/>
            <a:chExt cx="355099" cy="355481"/>
          </a:xfrm>
        </p:grpSpPr>
        <p:sp>
          <p:nvSpPr>
            <p:cNvPr id="829" name="Google Shape;829;p54"/>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4"/>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 name="Google Shape;831;p54"/>
          <p:cNvGrpSpPr/>
          <p:nvPr/>
        </p:nvGrpSpPr>
        <p:grpSpPr>
          <a:xfrm>
            <a:off x="7078996" y="1256681"/>
            <a:ext cx="293704" cy="353954"/>
            <a:chOff x="4019984" y="3805393"/>
            <a:chExt cx="293704" cy="353954"/>
          </a:xfrm>
        </p:grpSpPr>
        <p:sp>
          <p:nvSpPr>
            <p:cNvPr id="832" name="Google Shape;832;p54"/>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4"/>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 name="Google Shape;834;p54"/>
          <p:cNvGrpSpPr/>
          <p:nvPr/>
        </p:nvGrpSpPr>
        <p:grpSpPr>
          <a:xfrm>
            <a:off x="4360729" y="3233243"/>
            <a:ext cx="422596" cy="310382"/>
            <a:chOff x="2278533" y="2937377"/>
            <a:chExt cx="346788" cy="254704"/>
          </a:xfrm>
        </p:grpSpPr>
        <p:sp>
          <p:nvSpPr>
            <p:cNvPr id="835" name="Google Shape;835;p54"/>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4"/>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 name="Google Shape;837;p54"/>
          <p:cNvGrpSpPr/>
          <p:nvPr/>
        </p:nvGrpSpPr>
        <p:grpSpPr>
          <a:xfrm>
            <a:off x="7055123" y="3220900"/>
            <a:ext cx="341472" cy="335074"/>
            <a:chOff x="1329585" y="1989925"/>
            <a:chExt cx="341472" cy="335074"/>
          </a:xfrm>
        </p:grpSpPr>
        <p:sp>
          <p:nvSpPr>
            <p:cNvPr id="838" name="Google Shape;838;p54"/>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4"/>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4"/>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 </a:t>
            </a:r>
            <a:endParaRPr/>
          </a:p>
        </p:txBody>
      </p:sp>
      <p:sp>
        <p:nvSpPr>
          <p:cNvPr id="517" name="Google Shape;517;p37"/>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Here’s what you’ll find in this</a:t>
            </a:r>
            <a:r>
              <a:rPr lang="en">
                <a:solidFill>
                  <a:srgbClr val="FFDA6C"/>
                </a:solidFill>
              </a:rPr>
              <a:t> </a:t>
            </a:r>
            <a:r>
              <a:rPr b="1" lang="en">
                <a:solidFill>
                  <a:schemeClr val="lt2"/>
                </a:solidFill>
                <a:uFill>
                  <a:noFill/>
                </a:uFill>
                <a:hlinkClick r:id="rId3">
                  <a:extLst>
                    <a:ext uri="{A12FA001-AC4F-418D-AE19-62706E023703}">
                      <ahyp:hlinkClr val="tx"/>
                    </a:ext>
                  </a:extLst>
                </a:hlinkClick>
              </a:rPr>
              <a:t>Slidesgo</a:t>
            </a:r>
            <a:r>
              <a:rPr b="1" lang="en">
                <a:solidFill>
                  <a:schemeClr val="lt2"/>
                </a:solidFill>
              </a:rPr>
              <a:t> </a:t>
            </a:r>
            <a:r>
              <a:rPr lang="en">
                <a:solidFill>
                  <a:schemeClr val="dk1"/>
                </a:solidFill>
              </a:rPr>
              <a:t>template: </a:t>
            </a:r>
            <a:endParaRPr>
              <a:solidFill>
                <a:schemeClr val="dk1"/>
              </a:solidFill>
            </a:endParaRPr>
          </a:p>
          <a:p>
            <a:pPr indent="-304800" lvl="0" marL="457200" rtl="0" algn="l">
              <a:spcBef>
                <a:spcPts val="1600"/>
              </a:spcBef>
              <a:spcAft>
                <a:spcPts val="0"/>
              </a:spcAft>
              <a:buSzPts val="1200"/>
              <a:buAutoNum type="arabicPeriod"/>
            </a:pPr>
            <a:r>
              <a:rPr lang="en">
                <a:solidFill>
                  <a:schemeClr val="dk1"/>
                </a:solidFill>
              </a:rPr>
              <a:t>A slide structure based on a Multi-marketing, which you can easily adapt to your needs. For more info on how to edit the template, please visit</a:t>
            </a:r>
            <a:r>
              <a:rPr b="1" lang="en">
                <a:solidFill>
                  <a:schemeClr val="dk1"/>
                </a:solidFill>
              </a:rPr>
              <a:t> </a:t>
            </a:r>
            <a:r>
              <a:rPr b="1" lang="en">
                <a:solidFill>
                  <a:schemeClr val="dk1"/>
                </a:solidFill>
                <a:uFill>
                  <a:noFill/>
                </a:uFill>
                <a:hlinkClick r:id="rId4">
                  <a:extLst>
                    <a:ext uri="{A12FA001-AC4F-418D-AE19-62706E023703}">
                      <ahyp:hlinkClr val="tx"/>
                    </a:ext>
                  </a:extLst>
                </a:hlinkClick>
              </a:rPr>
              <a:t>Slidesgo School</a:t>
            </a:r>
            <a:r>
              <a:rPr lang="en">
                <a:solidFill>
                  <a:schemeClr val="dk1"/>
                </a:solidFill>
              </a:rPr>
              <a:t> or read our </a:t>
            </a:r>
            <a:r>
              <a:rPr b="1" lang="en">
                <a:solidFill>
                  <a:schemeClr val="dk1"/>
                </a:solidFill>
                <a:uFill>
                  <a:noFill/>
                </a:uFill>
                <a:hlinkClick r:id="rId5">
                  <a:extLst>
                    <a:ext uri="{A12FA001-AC4F-418D-AE19-62706E023703}">
                      <ahyp:hlinkClr val="tx"/>
                    </a:ext>
                  </a:extLst>
                </a:hlinkClick>
              </a:rPr>
              <a:t>FAQs</a:t>
            </a:r>
            <a:r>
              <a:rPr b="1" lang="en">
                <a:solidFill>
                  <a:schemeClr val="dk1"/>
                </a:solidFill>
              </a:rPr>
              <a:t>.</a:t>
            </a:r>
            <a:endParaRPr b="1">
              <a:solidFill>
                <a:schemeClr val="dk1"/>
              </a:solidFill>
            </a:endParaRPr>
          </a:p>
          <a:p>
            <a:pPr indent="-304800" lvl="0" marL="457200" rtl="0" algn="l">
              <a:spcBef>
                <a:spcPts val="0"/>
              </a:spcBef>
              <a:spcAft>
                <a:spcPts val="0"/>
              </a:spcAft>
              <a:buSzPts val="1200"/>
              <a:buAutoNum type="arabicPeriod"/>
            </a:pPr>
            <a:r>
              <a:rPr lang="en">
                <a:solidFill>
                  <a:schemeClr val="dk1"/>
                </a:solidFill>
              </a:rPr>
              <a:t>An assortment of pictures/illustrations that are suitable for use in the presentation can be found in the</a:t>
            </a:r>
            <a:r>
              <a:rPr lang="en">
                <a:solidFill>
                  <a:schemeClr val="lt1"/>
                </a:solidFill>
              </a:rPr>
              <a:t> </a:t>
            </a:r>
            <a:r>
              <a:rPr b="1" lang="en">
                <a:solidFill>
                  <a:schemeClr val="lt2"/>
                </a:solidFill>
                <a:uFill>
                  <a:noFill/>
                </a:uFill>
                <a:hlinkClick action="ppaction://hlinksldjump" r:id="rId6">
                  <a:extLst>
                    <a:ext uri="{A12FA001-AC4F-418D-AE19-62706E023703}">
                      <ahyp:hlinkClr val="tx"/>
                    </a:ext>
                  </a:extLst>
                </a:hlinkClick>
              </a:rPr>
              <a:t>alternative resources slide</a:t>
            </a:r>
            <a:r>
              <a:rPr b="1" lang="en">
                <a:solidFill>
                  <a:schemeClr val="lt2"/>
                </a:solidFill>
              </a:rPr>
              <a:t>.</a:t>
            </a:r>
            <a:endParaRPr b="1">
              <a:solidFill>
                <a:schemeClr val="lt2"/>
              </a:solidFill>
            </a:endParaRPr>
          </a:p>
          <a:p>
            <a:pPr indent="-304800" lvl="0" marL="457200" rtl="0" algn="l">
              <a:spcBef>
                <a:spcPts val="0"/>
              </a:spcBef>
              <a:spcAft>
                <a:spcPts val="0"/>
              </a:spcAft>
              <a:buSzPts val="1200"/>
              <a:buAutoNum type="arabicPeriod"/>
            </a:pPr>
            <a:r>
              <a:rPr lang="en">
                <a:solidFill>
                  <a:schemeClr val="dk1"/>
                </a:solidFill>
              </a:rPr>
              <a:t>A</a:t>
            </a:r>
            <a:r>
              <a:rPr lang="en">
                <a:solidFill>
                  <a:schemeClr val="lt1"/>
                </a:solidFill>
              </a:rPr>
              <a:t> </a:t>
            </a:r>
            <a:r>
              <a:rPr b="1" lang="en">
                <a:solidFill>
                  <a:schemeClr val="lt2"/>
                </a:solidFill>
                <a:uFill>
                  <a:noFill/>
                </a:uFill>
                <a:hlinkClick action="ppaction://hlinksldjump" r:id="rId7">
                  <a:extLst>
                    <a:ext uri="{A12FA001-AC4F-418D-AE19-62706E023703}">
                      <ahyp:hlinkClr val="tx"/>
                    </a:ext>
                  </a:extLst>
                </a:hlinkClick>
              </a:rPr>
              <a:t>thanks slide</a:t>
            </a:r>
            <a:r>
              <a:rPr b="1" lang="en">
                <a:solidFill>
                  <a:schemeClr val="dk1"/>
                </a:solidFill>
                <a:uFill>
                  <a:noFill/>
                </a:uFill>
                <a:hlinkClick action="ppaction://hlinksldjump" r:id="rId8">
                  <a:extLst>
                    <a:ext uri="{A12FA001-AC4F-418D-AE19-62706E023703}">
                      <ahyp:hlinkClr val="tx"/>
                    </a:ext>
                  </a:extLst>
                </a:hlinkClick>
              </a:rPr>
              <a:t>,</a:t>
            </a:r>
            <a:r>
              <a:rPr lang="en">
                <a:solidFill>
                  <a:schemeClr val="dk1"/>
                </a:solidFill>
                <a:uFill>
                  <a:noFill/>
                </a:uFill>
                <a:hlinkClick action="ppaction://hlinksldjump" r:id="rId9">
                  <a:extLst>
                    <a:ext uri="{A12FA001-AC4F-418D-AE19-62706E023703}">
                      <ahyp:hlinkClr val="tx"/>
                    </a:ext>
                  </a:extLst>
                </a:hlinkClick>
              </a:rPr>
              <a:t> </a:t>
            </a:r>
            <a:r>
              <a:rPr lang="en">
                <a:solidFill>
                  <a:schemeClr val="dk1"/>
                </a:solidFill>
              </a:rPr>
              <a:t>which you must keep so that proper credits for our design are given.</a:t>
            </a:r>
            <a:endParaRPr>
              <a:solidFill>
                <a:schemeClr val="dk1"/>
              </a:solidFill>
            </a:endParaRPr>
          </a:p>
          <a:p>
            <a:pPr indent="-304800" lvl="0" marL="457200" rtl="0" algn="l">
              <a:spcBef>
                <a:spcPts val="0"/>
              </a:spcBef>
              <a:spcAft>
                <a:spcPts val="0"/>
              </a:spcAft>
              <a:buSzPts val="1200"/>
              <a:buAutoNum type="arabicPeriod"/>
            </a:pPr>
            <a:r>
              <a:rPr lang="en">
                <a:solidFill>
                  <a:schemeClr val="dk1"/>
                </a:solidFill>
              </a:rPr>
              <a:t>A</a:t>
            </a:r>
            <a:r>
              <a:rPr lang="en">
                <a:solidFill>
                  <a:schemeClr val="lt1"/>
                </a:solidFill>
              </a:rPr>
              <a:t> </a:t>
            </a:r>
            <a:r>
              <a:rPr b="1" lang="en">
                <a:solidFill>
                  <a:schemeClr val="lt2"/>
                </a:solidFill>
                <a:uFill>
                  <a:noFill/>
                </a:uFill>
                <a:hlinkClick action="ppaction://hlinksldjump" r:id="rId10">
                  <a:extLst>
                    <a:ext uri="{A12FA001-AC4F-418D-AE19-62706E023703}">
                      <ahyp:hlinkClr val="tx"/>
                    </a:ext>
                  </a:extLst>
                </a:hlinkClick>
              </a:rPr>
              <a:t>resources </a:t>
            </a:r>
            <a:r>
              <a:rPr b="1" lang="en">
                <a:solidFill>
                  <a:schemeClr val="lt2"/>
                </a:solidFill>
              </a:rPr>
              <a:t>slide</a:t>
            </a:r>
            <a:r>
              <a:rPr lang="en">
                <a:solidFill>
                  <a:schemeClr val="dk1"/>
                </a:solidFill>
              </a:rPr>
              <a:t>, where you’ll find links to all the elements used in the template.</a:t>
            </a:r>
            <a:endParaRPr>
              <a:solidFill>
                <a:schemeClr val="dk1"/>
              </a:solidFill>
            </a:endParaRPr>
          </a:p>
          <a:p>
            <a:pPr indent="-304800" lvl="0" marL="457200" rtl="0" algn="l">
              <a:spcBef>
                <a:spcPts val="0"/>
              </a:spcBef>
              <a:spcAft>
                <a:spcPts val="0"/>
              </a:spcAft>
              <a:buClr>
                <a:schemeClr val="lt2"/>
              </a:buClr>
              <a:buSzPts val="1200"/>
              <a:buAutoNum type="arabicPeriod"/>
            </a:pPr>
            <a:r>
              <a:rPr b="1" lang="en">
                <a:solidFill>
                  <a:schemeClr val="lt2"/>
                </a:solidFill>
                <a:uFill>
                  <a:noFill/>
                </a:uFill>
                <a:hlinkClick action="ppaction://hlinksldjump" r:id="rId11">
                  <a:extLst>
                    <a:ext uri="{A12FA001-AC4F-418D-AE19-62706E023703}">
                      <ahyp:hlinkClr val="tx"/>
                    </a:ext>
                  </a:extLst>
                </a:hlinkClick>
              </a:rPr>
              <a:t>Instructions for use</a:t>
            </a:r>
            <a:r>
              <a:rPr lang="en" u="sng">
                <a:solidFill>
                  <a:schemeClr val="hlink"/>
                </a:solidFill>
                <a:hlinkClick action="ppaction://hlinksldjump" r:id="rId12"/>
              </a:rPr>
              <a:t>.</a:t>
            </a:r>
            <a:endParaRPr>
              <a:solidFill>
                <a:schemeClr val="lt2"/>
              </a:solidFill>
            </a:endParaRPr>
          </a:p>
          <a:p>
            <a:pPr indent="-304800" lvl="0" marL="457200" rtl="0" algn="l">
              <a:spcBef>
                <a:spcPts val="0"/>
              </a:spcBef>
              <a:spcAft>
                <a:spcPts val="0"/>
              </a:spcAft>
              <a:buSzPts val="1200"/>
              <a:buFont typeface="Questrial"/>
              <a:buAutoNum type="arabicPeriod"/>
            </a:pPr>
            <a:r>
              <a:rPr lang="en">
                <a:solidFill>
                  <a:schemeClr val="dk1"/>
                </a:solidFill>
              </a:rPr>
              <a:t>Final slides with: </a:t>
            </a:r>
            <a:endParaRPr>
              <a:solidFill>
                <a:schemeClr val="dk1"/>
              </a:solidFill>
            </a:endParaRPr>
          </a:p>
          <a:p>
            <a:pPr indent="-304800" lvl="0" marL="914400" rtl="0" algn="l">
              <a:spcBef>
                <a:spcPts val="0"/>
              </a:spcBef>
              <a:spcAft>
                <a:spcPts val="0"/>
              </a:spcAft>
              <a:buSzPts val="1200"/>
              <a:buAutoNum type="arabicPeriod"/>
            </a:pPr>
            <a:r>
              <a:rPr lang="en">
                <a:solidFill>
                  <a:schemeClr val="dk1"/>
                </a:solidFill>
              </a:rPr>
              <a:t>The</a:t>
            </a:r>
            <a:r>
              <a:rPr lang="en">
                <a:solidFill>
                  <a:schemeClr val="lt2"/>
                </a:solidFill>
                <a:uFill>
                  <a:noFill/>
                </a:uFill>
                <a:hlinkClick action="ppaction://hlinksldjump" r:id="rId13">
                  <a:extLst>
                    <a:ext uri="{A12FA001-AC4F-418D-AE19-62706E023703}">
                      <ahyp:hlinkClr val="tx"/>
                    </a:ext>
                  </a:extLst>
                </a:hlinkClick>
              </a:rPr>
              <a:t> </a:t>
            </a:r>
            <a:r>
              <a:rPr b="1" lang="en">
                <a:solidFill>
                  <a:schemeClr val="lt2"/>
                </a:solidFill>
                <a:uFill>
                  <a:noFill/>
                </a:uFill>
                <a:hlinkClick action="ppaction://hlinksldjump" r:id="rId14">
                  <a:extLst>
                    <a:ext uri="{A12FA001-AC4F-418D-AE19-62706E023703}">
                      <ahyp:hlinkClr val="tx"/>
                    </a:ext>
                  </a:extLst>
                </a:hlinkClick>
              </a:rPr>
              <a:t>fonts and colors</a:t>
            </a:r>
            <a:r>
              <a:rPr lang="en">
                <a:solidFill>
                  <a:schemeClr val="lt1"/>
                </a:solidFill>
              </a:rPr>
              <a:t> </a:t>
            </a:r>
            <a:r>
              <a:rPr lang="en">
                <a:solidFill>
                  <a:schemeClr val="dk1"/>
                </a:solidFill>
              </a:rPr>
              <a:t>used in the template.</a:t>
            </a:r>
            <a:endParaRPr>
              <a:solidFill>
                <a:schemeClr val="dk1"/>
              </a:solidFill>
            </a:endParaRPr>
          </a:p>
          <a:p>
            <a:pPr indent="-304800" lvl="0" marL="914400" rtl="0" algn="l">
              <a:spcBef>
                <a:spcPts val="0"/>
              </a:spcBef>
              <a:spcAft>
                <a:spcPts val="0"/>
              </a:spcAft>
              <a:buSzPts val="1200"/>
              <a:buAutoNum type="arabicPeriod"/>
            </a:pPr>
            <a:r>
              <a:rPr lang="en">
                <a:solidFill>
                  <a:schemeClr val="dk1"/>
                </a:solidFill>
              </a:rPr>
              <a:t>A selection of </a:t>
            </a:r>
            <a:r>
              <a:rPr b="1" lang="en">
                <a:solidFill>
                  <a:schemeClr val="lt2"/>
                </a:solidFill>
                <a:uFill>
                  <a:noFill/>
                </a:uFill>
                <a:hlinkClick action="ppaction://hlinksldjump" r:id="rId15">
                  <a:extLst>
                    <a:ext uri="{A12FA001-AC4F-418D-AE19-62706E023703}">
                      <ahyp:hlinkClr val="tx"/>
                    </a:ext>
                  </a:extLst>
                </a:hlinkClick>
              </a:rPr>
              <a:t>illustrations</a:t>
            </a:r>
            <a:r>
              <a:rPr lang="en">
                <a:solidFill>
                  <a:schemeClr val="dk1"/>
                </a:solidFill>
              </a:rPr>
              <a:t>. You can also customize and animate them as you wish with the online editor. Visit</a:t>
            </a:r>
            <a:r>
              <a:rPr lang="en">
                <a:solidFill>
                  <a:schemeClr val="lt1"/>
                </a:solidFill>
              </a:rPr>
              <a:t> </a:t>
            </a:r>
            <a:r>
              <a:rPr b="1" lang="en">
                <a:solidFill>
                  <a:schemeClr val="lt2"/>
                </a:solidFill>
                <a:uFill>
                  <a:noFill/>
                </a:uFill>
                <a:hlinkClick r:id="rId16">
                  <a:extLst>
                    <a:ext uri="{A12FA001-AC4F-418D-AE19-62706E023703}">
                      <ahyp:hlinkClr val="tx"/>
                    </a:ext>
                  </a:extLst>
                </a:hlinkClick>
              </a:rPr>
              <a:t>Stories by Freepik</a:t>
            </a:r>
            <a:r>
              <a:rPr lang="en">
                <a:solidFill>
                  <a:schemeClr val="lt1"/>
                </a:solidFill>
              </a:rPr>
              <a:t> </a:t>
            </a:r>
            <a:r>
              <a:rPr lang="en">
                <a:solidFill>
                  <a:schemeClr val="dk1"/>
                </a:solidFill>
              </a:rPr>
              <a:t>to find more. </a:t>
            </a:r>
            <a:endParaRPr>
              <a:solidFill>
                <a:schemeClr val="dk1"/>
              </a:solidFill>
            </a:endParaRPr>
          </a:p>
          <a:p>
            <a:pPr indent="-304800" lvl="0" marL="914400" rtl="0" algn="l">
              <a:spcBef>
                <a:spcPts val="0"/>
              </a:spcBef>
              <a:spcAft>
                <a:spcPts val="0"/>
              </a:spcAft>
              <a:buSzPts val="1200"/>
              <a:buAutoNum type="arabicPeriod"/>
            </a:pPr>
            <a:r>
              <a:rPr lang="en">
                <a:solidFill>
                  <a:schemeClr val="dk1"/>
                </a:solidFill>
              </a:rPr>
              <a:t>More</a:t>
            </a:r>
            <a:r>
              <a:rPr lang="en">
                <a:solidFill>
                  <a:schemeClr val="lt1"/>
                </a:solidFill>
                <a:uFill>
                  <a:noFill/>
                </a:uFill>
                <a:hlinkClick action="ppaction://hlinksldjump" r:id="rId17">
                  <a:extLst>
                    <a:ext uri="{A12FA001-AC4F-418D-AE19-62706E023703}">
                      <ahyp:hlinkClr val="tx"/>
                    </a:ext>
                  </a:extLst>
                </a:hlinkClick>
              </a:rPr>
              <a:t> </a:t>
            </a:r>
            <a:r>
              <a:rPr b="1" lang="en">
                <a:solidFill>
                  <a:schemeClr val="lt2"/>
                </a:solidFill>
                <a:uFill>
                  <a:noFill/>
                </a:uFill>
                <a:hlinkClick action="ppaction://hlinksldjump" r:id="rId18">
                  <a:extLst>
                    <a:ext uri="{A12FA001-AC4F-418D-AE19-62706E023703}">
                      <ahyp:hlinkClr val="tx"/>
                    </a:ext>
                  </a:extLst>
                </a:hlinkClick>
              </a:rPr>
              <a:t>infographic resources</a:t>
            </a:r>
            <a:r>
              <a:rPr lang="en">
                <a:solidFill>
                  <a:schemeClr val="dk1"/>
                </a:solidFill>
              </a:rPr>
              <a:t>, whose size and color can be edited. </a:t>
            </a:r>
            <a:endParaRPr>
              <a:solidFill>
                <a:schemeClr val="dk1"/>
              </a:solidFill>
            </a:endParaRPr>
          </a:p>
          <a:p>
            <a:pPr indent="-304800" lvl="0" marL="914400" rtl="0" algn="l">
              <a:spcBef>
                <a:spcPts val="0"/>
              </a:spcBef>
              <a:spcAft>
                <a:spcPts val="0"/>
              </a:spcAft>
              <a:buSzPts val="1200"/>
              <a:buAutoNum type="arabicPeriod"/>
            </a:pPr>
            <a:r>
              <a:rPr lang="en">
                <a:solidFill>
                  <a:schemeClr val="dk1"/>
                </a:solidFill>
              </a:rPr>
              <a:t>Sets of</a:t>
            </a:r>
            <a:r>
              <a:rPr lang="en">
                <a:solidFill>
                  <a:schemeClr val="lt1"/>
                </a:solidFill>
              </a:rPr>
              <a:t> </a:t>
            </a:r>
            <a:r>
              <a:rPr b="1" lang="en">
                <a:solidFill>
                  <a:schemeClr val="lt2"/>
                </a:solidFill>
                <a:uFill>
                  <a:noFill/>
                </a:uFill>
                <a:hlinkClick action="ppaction://hlinksldjump" r:id="rId19">
                  <a:extLst>
                    <a:ext uri="{A12FA001-AC4F-418D-AE19-62706E023703}">
                      <ahyp:hlinkClr val="tx"/>
                    </a:ext>
                  </a:extLst>
                </a:hlinkClick>
              </a:rPr>
              <a:t>customizable icons</a:t>
            </a:r>
            <a:r>
              <a:rPr lang="en">
                <a:solidFill>
                  <a:schemeClr val="lt1"/>
                </a:solidFill>
              </a:rPr>
              <a:t> </a:t>
            </a:r>
            <a:r>
              <a:rPr lang="en">
                <a:solidFill>
                  <a:schemeClr val="dk1"/>
                </a:solidFill>
              </a:rPr>
              <a:t>of the following themes: general, business, avatar, creative process, education, help &amp; support, medical, nature, performing arts, SEO &amp; marketing, and teamwork.</a:t>
            </a:r>
            <a:endParaRPr>
              <a:solidFill>
                <a:schemeClr val="dk1"/>
              </a:solidFill>
            </a:endParaRPr>
          </a:p>
          <a:p>
            <a:pPr indent="0" lvl="0" marL="0" rtl="0" algn="l">
              <a:spcBef>
                <a:spcPts val="1600"/>
              </a:spcBef>
              <a:spcAft>
                <a:spcPts val="0"/>
              </a:spcAft>
              <a:buNone/>
            </a:pPr>
            <a:r>
              <a:rPr lang="en">
                <a:solidFill>
                  <a:schemeClr val="dk1"/>
                </a:solidFill>
              </a:rPr>
              <a:t>You can delete this slide when you’re done editing the presentation</a:t>
            </a:r>
            <a:endParaRPr>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4" name="Shape 844"/>
        <p:cNvGrpSpPr/>
        <p:nvPr/>
      </p:nvGrpSpPr>
      <p:grpSpPr>
        <a:xfrm>
          <a:off x="0" y="0"/>
          <a:ext cx="0" cy="0"/>
          <a:chOff x="0" y="0"/>
          <a:chExt cx="0" cy="0"/>
        </a:xfrm>
      </p:grpSpPr>
      <p:sp>
        <p:nvSpPr>
          <p:cNvPr id="845" name="Google Shape;845;p5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Break-Even Analysis</a:t>
            </a:r>
            <a:endParaRPr/>
          </a:p>
        </p:txBody>
      </p:sp>
      <p:sp>
        <p:nvSpPr>
          <p:cNvPr id="846" name="Google Shape;846;p55"/>
          <p:cNvSpPr txBox="1"/>
          <p:nvPr>
            <p:ph idx="4294967295" type="title"/>
          </p:nvPr>
        </p:nvSpPr>
        <p:spPr>
          <a:xfrm>
            <a:off x="857038" y="1587775"/>
            <a:ext cx="20700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700"/>
              <a:t>Big Loss</a:t>
            </a:r>
            <a:endParaRPr sz="1700"/>
          </a:p>
        </p:txBody>
      </p:sp>
      <p:sp>
        <p:nvSpPr>
          <p:cNvPr id="847" name="Google Shape;847;p55"/>
          <p:cNvSpPr txBox="1"/>
          <p:nvPr>
            <p:ph idx="4294967295" type="subTitle"/>
          </p:nvPr>
        </p:nvSpPr>
        <p:spPr>
          <a:xfrm>
            <a:off x="857038" y="1945700"/>
            <a:ext cx="2070000" cy="7680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500"/>
              <a:t>Mercury is the closest planet to the Sun</a:t>
            </a:r>
            <a:endParaRPr sz="1500"/>
          </a:p>
        </p:txBody>
      </p:sp>
      <p:sp>
        <p:nvSpPr>
          <p:cNvPr id="848" name="Google Shape;848;p55"/>
          <p:cNvSpPr txBox="1"/>
          <p:nvPr>
            <p:ph idx="4294967295" type="title"/>
          </p:nvPr>
        </p:nvSpPr>
        <p:spPr>
          <a:xfrm>
            <a:off x="2159088" y="3508781"/>
            <a:ext cx="20700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700">
                <a:solidFill>
                  <a:schemeClr val="lt2"/>
                </a:solidFill>
              </a:rPr>
              <a:t>Loss</a:t>
            </a:r>
            <a:endParaRPr sz="1700">
              <a:solidFill>
                <a:schemeClr val="lt2"/>
              </a:solidFill>
            </a:endParaRPr>
          </a:p>
        </p:txBody>
      </p:sp>
      <p:sp>
        <p:nvSpPr>
          <p:cNvPr id="849" name="Google Shape;849;p55"/>
          <p:cNvSpPr txBox="1"/>
          <p:nvPr>
            <p:ph idx="4294967295" type="subTitle"/>
          </p:nvPr>
        </p:nvSpPr>
        <p:spPr>
          <a:xfrm>
            <a:off x="2159088" y="3866706"/>
            <a:ext cx="2070000" cy="7680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500"/>
              <a:t>Despite being red, Mars is a cold place</a:t>
            </a:r>
            <a:endParaRPr sz="1500"/>
          </a:p>
        </p:txBody>
      </p:sp>
      <p:sp>
        <p:nvSpPr>
          <p:cNvPr id="850" name="Google Shape;850;p55"/>
          <p:cNvSpPr txBox="1"/>
          <p:nvPr>
            <p:ph idx="4294967295" type="title"/>
          </p:nvPr>
        </p:nvSpPr>
        <p:spPr>
          <a:xfrm>
            <a:off x="3537013" y="1587775"/>
            <a:ext cx="20700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700">
                <a:solidFill>
                  <a:schemeClr val="dk2"/>
                </a:solidFill>
              </a:rPr>
              <a:t>Break-Even Point</a:t>
            </a:r>
            <a:endParaRPr sz="1700">
              <a:solidFill>
                <a:schemeClr val="dk2"/>
              </a:solidFill>
            </a:endParaRPr>
          </a:p>
        </p:txBody>
      </p:sp>
      <p:sp>
        <p:nvSpPr>
          <p:cNvPr id="851" name="Google Shape;851;p55"/>
          <p:cNvSpPr txBox="1"/>
          <p:nvPr>
            <p:ph idx="4294967295" type="subTitle"/>
          </p:nvPr>
        </p:nvSpPr>
        <p:spPr>
          <a:xfrm>
            <a:off x="3537013" y="1945700"/>
            <a:ext cx="2070000" cy="7680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500"/>
              <a:t>Saturn is composed of hydrogen</a:t>
            </a:r>
            <a:endParaRPr sz="1500"/>
          </a:p>
        </p:txBody>
      </p:sp>
      <p:sp>
        <p:nvSpPr>
          <p:cNvPr id="852" name="Google Shape;852;p55"/>
          <p:cNvSpPr txBox="1"/>
          <p:nvPr>
            <p:ph idx="4294967295" type="title"/>
          </p:nvPr>
        </p:nvSpPr>
        <p:spPr>
          <a:xfrm>
            <a:off x="4914963" y="3508781"/>
            <a:ext cx="20700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700">
                <a:solidFill>
                  <a:schemeClr val="lt2"/>
                </a:solidFill>
              </a:rPr>
              <a:t>High Profit</a:t>
            </a:r>
            <a:endParaRPr sz="1700">
              <a:solidFill>
                <a:schemeClr val="lt2"/>
              </a:solidFill>
            </a:endParaRPr>
          </a:p>
        </p:txBody>
      </p:sp>
      <p:sp>
        <p:nvSpPr>
          <p:cNvPr id="853" name="Google Shape;853;p55"/>
          <p:cNvSpPr txBox="1"/>
          <p:nvPr>
            <p:ph idx="4294967295" type="subTitle"/>
          </p:nvPr>
        </p:nvSpPr>
        <p:spPr>
          <a:xfrm>
            <a:off x="4914963" y="3866706"/>
            <a:ext cx="2070000" cy="7680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500"/>
              <a:t>Neptune is the farthest planet</a:t>
            </a:r>
            <a:endParaRPr sz="1500"/>
          </a:p>
        </p:txBody>
      </p:sp>
      <p:sp>
        <p:nvSpPr>
          <p:cNvPr id="854" name="Google Shape;854;p55"/>
          <p:cNvSpPr txBox="1"/>
          <p:nvPr>
            <p:ph idx="4294967295" type="title"/>
          </p:nvPr>
        </p:nvSpPr>
        <p:spPr>
          <a:xfrm>
            <a:off x="6216988" y="1587775"/>
            <a:ext cx="20700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700"/>
              <a:t>Break-Even Point</a:t>
            </a:r>
            <a:endParaRPr sz="1700"/>
          </a:p>
        </p:txBody>
      </p:sp>
      <p:sp>
        <p:nvSpPr>
          <p:cNvPr id="855" name="Google Shape;855;p55"/>
          <p:cNvSpPr txBox="1"/>
          <p:nvPr>
            <p:ph idx="4294967295" type="subTitle"/>
          </p:nvPr>
        </p:nvSpPr>
        <p:spPr>
          <a:xfrm>
            <a:off x="6216988" y="1945700"/>
            <a:ext cx="2070000" cy="7680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500"/>
              <a:t>Jupiter is the biggest planet in our System</a:t>
            </a:r>
            <a:endParaRPr sz="1500"/>
          </a:p>
        </p:txBody>
      </p:sp>
      <p:sp>
        <p:nvSpPr>
          <p:cNvPr id="856" name="Google Shape;856;p55"/>
          <p:cNvSpPr/>
          <p:nvPr/>
        </p:nvSpPr>
        <p:spPr>
          <a:xfrm>
            <a:off x="4395575" y="2866654"/>
            <a:ext cx="352800" cy="352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5"/>
          <p:cNvSpPr/>
          <p:nvPr/>
        </p:nvSpPr>
        <p:spPr>
          <a:xfrm>
            <a:off x="3093738" y="2942602"/>
            <a:ext cx="200700" cy="20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5"/>
          <p:cNvSpPr/>
          <p:nvPr/>
        </p:nvSpPr>
        <p:spPr>
          <a:xfrm>
            <a:off x="1839850" y="2990976"/>
            <a:ext cx="104400" cy="104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5"/>
          <p:cNvSpPr/>
          <p:nvPr/>
        </p:nvSpPr>
        <p:spPr>
          <a:xfrm>
            <a:off x="5849613" y="2942602"/>
            <a:ext cx="200700" cy="20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5"/>
          <p:cNvSpPr/>
          <p:nvPr/>
        </p:nvSpPr>
        <p:spPr>
          <a:xfrm>
            <a:off x="7199800" y="2990976"/>
            <a:ext cx="104400" cy="104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1" name="Google Shape;861;p55"/>
          <p:cNvCxnSpPr>
            <a:stCxn id="858" idx="3"/>
            <a:endCxn id="857" idx="1"/>
          </p:cNvCxnSpPr>
          <p:nvPr/>
        </p:nvCxnSpPr>
        <p:spPr>
          <a:xfrm>
            <a:off x="1944250" y="3043026"/>
            <a:ext cx="1149600" cy="300"/>
          </a:xfrm>
          <a:prstGeom prst="straightConnector1">
            <a:avLst/>
          </a:prstGeom>
          <a:noFill/>
          <a:ln cap="flat" cmpd="sng" w="9525">
            <a:solidFill>
              <a:schemeClr val="dk1"/>
            </a:solidFill>
            <a:prstDash val="solid"/>
            <a:round/>
            <a:headEnd len="med" w="med" type="none"/>
            <a:tailEnd len="med" w="med" type="none"/>
          </a:ln>
        </p:spPr>
      </p:cxnSp>
      <p:cxnSp>
        <p:nvCxnSpPr>
          <p:cNvPr id="862" name="Google Shape;862;p55"/>
          <p:cNvCxnSpPr>
            <a:stCxn id="857" idx="3"/>
            <a:endCxn id="856" idx="1"/>
          </p:cNvCxnSpPr>
          <p:nvPr/>
        </p:nvCxnSpPr>
        <p:spPr>
          <a:xfrm flipH="1" rot="10800000">
            <a:off x="3294438" y="3042952"/>
            <a:ext cx="1101000" cy="300"/>
          </a:xfrm>
          <a:prstGeom prst="straightConnector1">
            <a:avLst/>
          </a:prstGeom>
          <a:noFill/>
          <a:ln cap="flat" cmpd="sng" w="9525">
            <a:solidFill>
              <a:schemeClr val="dk1"/>
            </a:solidFill>
            <a:prstDash val="solid"/>
            <a:round/>
            <a:headEnd len="med" w="med" type="none"/>
            <a:tailEnd len="med" w="med" type="none"/>
          </a:ln>
        </p:spPr>
      </p:cxnSp>
      <p:cxnSp>
        <p:nvCxnSpPr>
          <p:cNvPr id="863" name="Google Shape;863;p55"/>
          <p:cNvCxnSpPr>
            <a:stCxn id="856" idx="3"/>
            <a:endCxn id="859" idx="1"/>
          </p:cNvCxnSpPr>
          <p:nvPr/>
        </p:nvCxnSpPr>
        <p:spPr>
          <a:xfrm>
            <a:off x="4748375" y="3043054"/>
            <a:ext cx="1101300" cy="300"/>
          </a:xfrm>
          <a:prstGeom prst="straightConnector1">
            <a:avLst/>
          </a:prstGeom>
          <a:noFill/>
          <a:ln cap="flat" cmpd="sng" w="9525">
            <a:solidFill>
              <a:schemeClr val="dk1"/>
            </a:solidFill>
            <a:prstDash val="solid"/>
            <a:round/>
            <a:headEnd len="med" w="med" type="none"/>
            <a:tailEnd len="med" w="med" type="none"/>
          </a:ln>
        </p:spPr>
      </p:cxnSp>
      <p:cxnSp>
        <p:nvCxnSpPr>
          <p:cNvPr id="864" name="Google Shape;864;p55"/>
          <p:cNvCxnSpPr>
            <a:stCxn id="859" idx="3"/>
            <a:endCxn id="860" idx="1"/>
          </p:cNvCxnSpPr>
          <p:nvPr/>
        </p:nvCxnSpPr>
        <p:spPr>
          <a:xfrm flipH="1" rot="10800000">
            <a:off x="6050313" y="3042952"/>
            <a:ext cx="1149600" cy="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8" name="Shape 868"/>
        <p:cNvGrpSpPr/>
        <p:nvPr/>
      </p:nvGrpSpPr>
      <p:grpSpPr>
        <a:xfrm>
          <a:off x="0" y="0"/>
          <a:ext cx="0" cy="0"/>
          <a:chOff x="0" y="0"/>
          <a:chExt cx="0" cy="0"/>
        </a:xfrm>
      </p:grpSpPr>
      <p:graphicFrame>
        <p:nvGraphicFramePr>
          <p:cNvPr id="869" name="Google Shape;869;p56"/>
          <p:cNvGraphicFramePr/>
          <p:nvPr/>
        </p:nvGraphicFramePr>
        <p:xfrm>
          <a:off x="1191600" y="1449275"/>
          <a:ext cx="3000000" cy="3000000"/>
        </p:xfrm>
        <a:graphic>
          <a:graphicData uri="http://schemas.openxmlformats.org/drawingml/2006/table">
            <a:tbl>
              <a:tblPr>
                <a:noFill/>
                <a:tableStyleId>{7A79B965-06E1-42AA-911E-F86D3EF94B35}</a:tableStyleId>
              </a:tblPr>
              <a:tblGrid>
                <a:gridCol w="2253600"/>
                <a:gridCol w="2253600"/>
                <a:gridCol w="2253600"/>
              </a:tblGrid>
              <a:tr h="823800">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alpha val="0"/>
                        </a:scheme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r>
              <a:tr h="1415675">
                <a:tc>
                  <a:txBody>
                    <a:bodyPr/>
                    <a:lstStyle/>
                    <a:p>
                      <a:pPr indent="0" lvl="0" marL="0" rtl="0" algn="ctr">
                        <a:spcBef>
                          <a:spcPts val="0"/>
                        </a:spcBef>
                        <a:spcAft>
                          <a:spcPts val="0"/>
                        </a:spcAft>
                        <a:buNone/>
                      </a:pPr>
                      <a:r>
                        <a:rPr lang="en" sz="1600">
                          <a:solidFill>
                            <a:schemeClr val="dk1"/>
                          </a:solidFill>
                          <a:latin typeface="Questrial"/>
                          <a:ea typeface="Questrial"/>
                          <a:cs typeface="Questrial"/>
                          <a:sym typeface="Questrial"/>
                        </a:rPr>
                        <a:t>Mercury is the closest planet to the Sun and the smallest one</a:t>
                      </a:r>
                      <a:endParaRPr sz="1600">
                        <a:solidFill>
                          <a:schemeClr val="dk1"/>
                        </a:solidFill>
                        <a:latin typeface="Questrial"/>
                        <a:ea typeface="Questrial"/>
                        <a:cs typeface="Questrial"/>
                        <a:sym typeface="Questrial"/>
                      </a:endParaRPr>
                    </a:p>
                  </a:txBody>
                  <a:tcPr marT="91425" marB="91425" marR="182875" marL="182875">
                    <a:lnL cap="flat" cmpd="sng" w="9525">
                      <a:solidFill>
                        <a:srgbClr val="9E9E9E">
                          <a:alpha val="0"/>
                        </a:srgb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sz="1600">
                          <a:solidFill>
                            <a:schemeClr val="lt1"/>
                          </a:solidFill>
                          <a:latin typeface="Questrial"/>
                          <a:ea typeface="Questrial"/>
                          <a:cs typeface="Questrial"/>
                          <a:sym typeface="Questrial"/>
                        </a:rPr>
                        <a:t>Saturn is a gas giant, composed mostly of hydrogen and helium</a:t>
                      </a:r>
                      <a:endParaRPr sz="1600">
                        <a:latin typeface="Questrial"/>
                        <a:ea typeface="Questrial"/>
                        <a:cs typeface="Questrial"/>
                        <a:sym typeface="Questrial"/>
                      </a:endParaRPr>
                    </a:p>
                  </a:txBody>
                  <a:tcPr marT="91425" marB="91425" marR="182875" marL="182875">
                    <a:lnL cap="flat" cmpd="sng" w="9525">
                      <a:solidFill>
                        <a:schemeClr val="lt1">
                          <a:alpha val="0"/>
                        </a:schemeClr>
                      </a:solidFill>
                      <a:prstDash val="solid"/>
                      <a:round/>
                      <a:headEnd len="sm" w="sm" type="none"/>
                      <a:tailEnd len="sm" w="sm" type="none"/>
                    </a:lnL>
                    <a:lnR cap="flat" cmpd="sng" w="9525">
                      <a:solidFill>
                        <a:schemeClr val="lt1">
                          <a:alpha val="0"/>
                        </a:scheme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600">
                          <a:solidFill>
                            <a:schemeClr val="lt1"/>
                          </a:solidFill>
                          <a:latin typeface="Questrial"/>
                          <a:ea typeface="Questrial"/>
                          <a:cs typeface="Questrial"/>
                          <a:sym typeface="Questrial"/>
                        </a:rPr>
                        <a:t>Jupiter is a gas giant and the biggest planet in our Solar System</a:t>
                      </a:r>
                      <a:endParaRPr sz="1600">
                        <a:solidFill>
                          <a:schemeClr val="lt1"/>
                        </a:solidFill>
                        <a:latin typeface="Questrial"/>
                        <a:ea typeface="Questrial"/>
                        <a:cs typeface="Questrial"/>
                        <a:sym typeface="Questrial"/>
                      </a:endParaRPr>
                    </a:p>
                  </a:txBody>
                  <a:tcPr marT="91425" marB="91425" marR="182875" marL="182875">
                    <a:lnL cap="flat" cmpd="sng" w="9525">
                      <a:solidFill>
                        <a:schemeClr val="lt1">
                          <a:alpha val="0"/>
                        </a:scheme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823800">
                <a:tc>
                  <a:txBody>
                    <a:bodyPr/>
                    <a:lstStyle/>
                    <a:p>
                      <a:pPr indent="0" lvl="0" marL="0" rtl="0" algn="ctr">
                        <a:spcBef>
                          <a:spcPts val="0"/>
                        </a:spcBef>
                        <a:spcAft>
                          <a:spcPts val="0"/>
                        </a:spcAft>
                        <a:buNone/>
                      </a:pPr>
                      <a:r>
                        <a:rPr lang="en" sz="2000">
                          <a:solidFill>
                            <a:schemeClr val="dk1"/>
                          </a:solidFill>
                          <a:latin typeface="Lexend Deca"/>
                          <a:ea typeface="Lexend Deca"/>
                          <a:cs typeface="Lexend Deca"/>
                          <a:sym typeface="Lexend Deca"/>
                        </a:rPr>
                        <a:t>Basic</a:t>
                      </a:r>
                      <a:endParaRPr sz="2000">
                        <a:solidFill>
                          <a:schemeClr val="dk1"/>
                        </a:solidFill>
                        <a:latin typeface="Lexend Deca"/>
                        <a:ea typeface="Lexend Deca"/>
                        <a:cs typeface="Lexend Deca"/>
                        <a:sym typeface="Lexend Dec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lt2"/>
                          </a:solidFill>
                          <a:latin typeface="Lexend Deca"/>
                          <a:ea typeface="Lexend Deca"/>
                          <a:cs typeface="Lexend Deca"/>
                          <a:sym typeface="Lexend Deca"/>
                        </a:rPr>
                        <a:t>Pro</a:t>
                      </a:r>
                      <a:endParaRPr sz="2000">
                        <a:solidFill>
                          <a:schemeClr val="lt2"/>
                        </a:solidFill>
                        <a:latin typeface="Lexend Deca"/>
                        <a:ea typeface="Lexend Deca"/>
                        <a:cs typeface="Lexend Deca"/>
                        <a:sym typeface="Lexend Dec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chemeClr val="dk2"/>
                          </a:solidFill>
                          <a:latin typeface="Lexend Deca"/>
                          <a:ea typeface="Lexend Deca"/>
                          <a:cs typeface="Lexend Deca"/>
                          <a:sym typeface="Lexend Deca"/>
                        </a:rPr>
                        <a:t>Premium</a:t>
                      </a:r>
                      <a:endParaRPr sz="2000">
                        <a:solidFill>
                          <a:schemeClr val="dk2"/>
                        </a:solidFill>
                        <a:latin typeface="Lexend Deca"/>
                        <a:ea typeface="Lexend Deca"/>
                        <a:cs typeface="Lexend Deca"/>
                        <a:sym typeface="Lexend Dec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870" name="Google Shape;870;p5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Plans</a:t>
            </a:r>
            <a:endParaRPr/>
          </a:p>
        </p:txBody>
      </p:sp>
      <p:grpSp>
        <p:nvGrpSpPr>
          <p:cNvPr id="871" name="Google Shape;871;p56"/>
          <p:cNvGrpSpPr/>
          <p:nvPr/>
        </p:nvGrpSpPr>
        <p:grpSpPr>
          <a:xfrm>
            <a:off x="6673636" y="1730235"/>
            <a:ext cx="408156" cy="299783"/>
            <a:chOff x="1289311" y="2926222"/>
            <a:chExt cx="408156" cy="299783"/>
          </a:xfrm>
        </p:grpSpPr>
        <p:sp>
          <p:nvSpPr>
            <p:cNvPr id="872" name="Google Shape;872;p56"/>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6"/>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 name="Google Shape;874;p56"/>
          <p:cNvGrpSpPr/>
          <p:nvPr/>
        </p:nvGrpSpPr>
        <p:grpSpPr>
          <a:xfrm>
            <a:off x="2116431" y="1720685"/>
            <a:ext cx="353954" cy="318880"/>
            <a:chOff x="3988156" y="3380210"/>
            <a:chExt cx="353954" cy="318880"/>
          </a:xfrm>
        </p:grpSpPr>
        <p:sp>
          <p:nvSpPr>
            <p:cNvPr id="875" name="Google Shape;875;p56"/>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6"/>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6"/>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6"/>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6"/>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 name="Google Shape;880;p56"/>
          <p:cNvGrpSpPr/>
          <p:nvPr/>
        </p:nvGrpSpPr>
        <p:grpSpPr>
          <a:xfrm>
            <a:off x="4427027" y="1660559"/>
            <a:ext cx="289939" cy="334661"/>
            <a:chOff x="4193490" y="3350084"/>
            <a:chExt cx="289939" cy="334661"/>
          </a:xfrm>
        </p:grpSpPr>
        <p:sp>
          <p:nvSpPr>
            <p:cNvPr id="881" name="Google Shape;881;p56"/>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6"/>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6"/>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6"/>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6"/>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6"/>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6"/>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6"/>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6"/>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6"/>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4" name="Shape 894"/>
        <p:cNvGrpSpPr/>
        <p:nvPr/>
      </p:nvGrpSpPr>
      <p:grpSpPr>
        <a:xfrm>
          <a:off x="0" y="0"/>
          <a:ext cx="0" cy="0"/>
          <a:chOff x="0" y="0"/>
          <a:chExt cx="0" cy="0"/>
        </a:xfrm>
      </p:grpSpPr>
      <p:sp>
        <p:nvSpPr>
          <p:cNvPr id="895" name="Google Shape;895;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Sales and Distribution</a:t>
            </a:r>
            <a:endParaRPr/>
          </a:p>
        </p:txBody>
      </p:sp>
      <p:sp>
        <p:nvSpPr>
          <p:cNvPr id="896" name="Google Shape;896;p57"/>
          <p:cNvSpPr/>
          <p:nvPr/>
        </p:nvSpPr>
        <p:spPr>
          <a:xfrm>
            <a:off x="1133550" y="1319150"/>
            <a:ext cx="2271900" cy="1343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7"/>
          <p:cNvSpPr/>
          <p:nvPr/>
        </p:nvSpPr>
        <p:spPr>
          <a:xfrm>
            <a:off x="4602600" y="1319150"/>
            <a:ext cx="2271900" cy="1343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7"/>
          <p:cNvSpPr/>
          <p:nvPr/>
        </p:nvSpPr>
        <p:spPr>
          <a:xfrm>
            <a:off x="2269375" y="3259800"/>
            <a:ext cx="2271900" cy="1343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7"/>
          <p:cNvSpPr/>
          <p:nvPr/>
        </p:nvSpPr>
        <p:spPr>
          <a:xfrm>
            <a:off x="5738550" y="3259800"/>
            <a:ext cx="2271900" cy="1343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 name="Google Shape;900;p57"/>
          <p:cNvCxnSpPr>
            <a:stCxn id="896" idx="3"/>
            <a:endCxn id="897" idx="1"/>
          </p:cNvCxnSpPr>
          <p:nvPr/>
        </p:nvCxnSpPr>
        <p:spPr>
          <a:xfrm>
            <a:off x="3405450" y="1991000"/>
            <a:ext cx="1197300" cy="0"/>
          </a:xfrm>
          <a:prstGeom prst="straightConnector1">
            <a:avLst/>
          </a:prstGeom>
          <a:noFill/>
          <a:ln cap="flat" cmpd="sng" w="9525">
            <a:solidFill>
              <a:schemeClr val="dk1"/>
            </a:solidFill>
            <a:prstDash val="solid"/>
            <a:round/>
            <a:headEnd len="med" w="med" type="none"/>
            <a:tailEnd len="med" w="med" type="none"/>
          </a:ln>
        </p:spPr>
      </p:cxnSp>
      <p:cxnSp>
        <p:nvCxnSpPr>
          <p:cNvPr id="901" name="Google Shape;901;p57"/>
          <p:cNvCxnSpPr>
            <a:stCxn id="897" idx="2"/>
            <a:endCxn id="898" idx="0"/>
          </p:cNvCxnSpPr>
          <p:nvPr/>
        </p:nvCxnSpPr>
        <p:spPr>
          <a:xfrm rot="5400000">
            <a:off x="4273500" y="1794800"/>
            <a:ext cx="597000" cy="2333100"/>
          </a:xfrm>
          <a:prstGeom prst="bentConnector3">
            <a:avLst>
              <a:gd fmla="val 49996" name="adj1"/>
            </a:avLst>
          </a:prstGeom>
          <a:noFill/>
          <a:ln cap="flat" cmpd="sng" w="9525">
            <a:solidFill>
              <a:schemeClr val="dk1"/>
            </a:solidFill>
            <a:prstDash val="solid"/>
            <a:round/>
            <a:headEnd len="med" w="med" type="none"/>
            <a:tailEnd len="med" w="med" type="none"/>
          </a:ln>
        </p:spPr>
      </p:cxnSp>
      <p:cxnSp>
        <p:nvCxnSpPr>
          <p:cNvPr id="902" name="Google Shape;902;p57"/>
          <p:cNvCxnSpPr>
            <a:stCxn id="898" idx="3"/>
            <a:endCxn id="899" idx="1"/>
          </p:cNvCxnSpPr>
          <p:nvPr/>
        </p:nvCxnSpPr>
        <p:spPr>
          <a:xfrm>
            <a:off x="4541275" y="3931650"/>
            <a:ext cx="1197300" cy="0"/>
          </a:xfrm>
          <a:prstGeom prst="straightConnector1">
            <a:avLst/>
          </a:prstGeom>
          <a:noFill/>
          <a:ln cap="flat" cmpd="sng" w="9525">
            <a:solidFill>
              <a:schemeClr val="dk1"/>
            </a:solidFill>
            <a:prstDash val="solid"/>
            <a:round/>
            <a:headEnd len="med" w="med" type="none"/>
            <a:tailEnd len="med" w="med" type="none"/>
          </a:ln>
        </p:spPr>
      </p:cxnSp>
      <p:grpSp>
        <p:nvGrpSpPr>
          <p:cNvPr id="903" name="Google Shape;903;p57"/>
          <p:cNvGrpSpPr/>
          <p:nvPr/>
        </p:nvGrpSpPr>
        <p:grpSpPr>
          <a:xfrm>
            <a:off x="2167621" y="1565651"/>
            <a:ext cx="322508" cy="273494"/>
            <a:chOff x="2661459" y="2015001"/>
            <a:chExt cx="322508" cy="273494"/>
          </a:xfrm>
        </p:grpSpPr>
        <p:sp>
          <p:nvSpPr>
            <p:cNvPr id="904" name="Google Shape;904;p57"/>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7"/>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 name="Google Shape;906;p57"/>
          <p:cNvSpPr/>
          <p:nvPr/>
        </p:nvSpPr>
        <p:spPr>
          <a:xfrm>
            <a:off x="6770207" y="3487382"/>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 name="Google Shape;907;p57"/>
          <p:cNvGrpSpPr/>
          <p:nvPr/>
        </p:nvGrpSpPr>
        <p:grpSpPr>
          <a:xfrm>
            <a:off x="3216574" y="3505588"/>
            <a:ext cx="377474" cy="335748"/>
            <a:chOff x="854261" y="2908813"/>
            <a:chExt cx="377474" cy="335748"/>
          </a:xfrm>
        </p:grpSpPr>
        <p:sp>
          <p:nvSpPr>
            <p:cNvPr id="908" name="Google Shape;908;p57"/>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7"/>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7"/>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7"/>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7"/>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 name="Google Shape;913;p57"/>
          <p:cNvGrpSpPr/>
          <p:nvPr/>
        </p:nvGrpSpPr>
        <p:grpSpPr>
          <a:xfrm>
            <a:off x="5539360" y="1504946"/>
            <a:ext cx="398321" cy="371013"/>
            <a:chOff x="7070872" y="2410871"/>
            <a:chExt cx="398321" cy="371013"/>
          </a:xfrm>
        </p:grpSpPr>
        <p:sp>
          <p:nvSpPr>
            <p:cNvPr id="914" name="Google Shape;914;p57"/>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7"/>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7"/>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7"/>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 name="Google Shape;918;p57"/>
          <p:cNvSpPr txBox="1"/>
          <p:nvPr/>
        </p:nvSpPr>
        <p:spPr>
          <a:xfrm>
            <a:off x="1552500" y="2073200"/>
            <a:ext cx="1434000" cy="44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lt1"/>
                </a:solidFill>
                <a:latin typeface="Lexend Deca"/>
                <a:ea typeface="Lexend Deca"/>
                <a:cs typeface="Lexend Deca"/>
                <a:sym typeface="Lexend Deca"/>
              </a:rPr>
              <a:t>Channel 1</a:t>
            </a:r>
            <a:endParaRPr sz="1600">
              <a:solidFill>
                <a:schemeClr val="lt1"/>
              </a:solidFill>
              <a:latin typeface="Lexend Deca"/>
              <a:ea typeface="Lexend Deca"/>
              <a:cs typeface="Lexend Deca"/>
              <a:sym typeface="Lexend Deca"/>
            </a:endParaRPr>
          </a:p>
        </p:txBody>
      </p:sp>
      <p:sp>
        <p:nvSpPr>
          <p:cNvPr id="919" name="Google Shape;919;p57"/>
          <p:cNvSpPr txBox="1"/>
          <p:nvPr/>
        </p:nvSpPr>
        <p:spPr>
          <a:xfrm>
            <a:off x="5021550" y="2073200"/>
            <a:ext cx="1434000" cy="44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lt1"/>
                </a:solidFill>
                <a:latin typeface="Lexend Deca"/>
                <a:ea typeface="Lexend Deca"/>
                <a:cs typeface="Lexend Deca"/>
                <a:sym typeface="Lexend Deca"/>
              </a:rPr>
              <a:t>Channel 2</a:t>
            </a:r>
            <a:endParaRPr sz="1600">
              <a:solidFill>
                <a:schemeClr val="lt1"/>
              </a:solidFill>
              <a:latin typeface="Lexend Deca"/>
              <a:ea typeface="Lexend Deca"/>
              <a:cs typeface="Lexend Deca"/>
              <a:sym typeface="Lexend Deca"/>
            </a:endParaRPr>
          </a:p>
        </p:txBody>
      </p:sp>
      <p:sp>
        <p:nvSpPr>
          <p:cNvPr id="920" name="Google Shape;920;p57"/>
          <p:cNvSpPr txBox="1"/>
          <p:nvPr/>
        </p:nvSpPr>
        <p:spPr>
          <a:xfrm>
            <a:off x="2688325" y="4019700"/>
            <a:ext cx="1434000" cy="44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lt1"/>
                </a:solidFill>
                <a:latin typeface="Lexend Deca"/>
                <a:ea typeface="Lexend Deca"/>
                <a:cs typeface="Lexend Deca"/>
                <a:sym typeface="Lexend Deca"/>
              </a:rPr>
              <a:t>Channel 3</a:t>
            </a:r>
            <a:endParaRPr sz="1600">
              <a:solidFill>
                <a:schemeClr val="lt1"/>
              </a:solidFill>
              <a:latin typeface="Lexend Deca"/>
              <a:ea typeface="Lexend Deca"/>
              <a:cs typeface="Lexend Deca"/>
              <a:sym typeface="Lexend Deca"/>
            </a:endParaRPr>
          </a:p>
        </p:txBody>
      </p:sp>
      <p:sp>
        <p:nvSpPr>
          <p:cNvPr id="921" name="Google Shape;921;p57"/>
          <p:cNvSpPr txBox="1"/>
          <p:nvPr/>
        </p:nvSpPr>
        <p:spPr>
          <a:xfrm>
            <a:off x="6157500" y="4019700"/>
            <a:ext cx="1434000" cy="44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Lexend Deca"/>
                <a:ea typeface="Lexend Deca"/>
                <a:cs typeface="Lexend Deca"/>
                <a:sym typeface="Lexend Deca"/>
              </a:rPr>
              <a:t>Channel 4</a:t>
            </a:r>
            <a:endParaRPr sz="1600">
              <a:solidFill>
                <a:schemeClr val="dk1"/>
              </a:solidFill>
              <a:latin typeface="Lexend Deca"/>
              <a:ea typeface="Lexend Deca"/>
              <a:cs typeface="Lexend Deca"/>
              <a:sym typeface="Lexend Deca"/>
            </a:endParaRPr>
          </a:p>
        </p:txBody>
      </p:sp>
      <p:cxnSp>
        <p:nvCxnSpPr>
          <p:cNvPr id="922" name="Google Shape;922;p57"/>
          <p:cNvCxnSpPr/>
          <p:nvPr/>
        </p:nvCxnSpPr>
        <p:spPr>
          <a:xfrm>
            <a:off x="1831200" y="2023800"/>
            <a:ext cx="876600" cy="0"/>
          </a:xfrm>
          <a:prstGeom prst="straightConnector1">
            <a:avLst/>
          </a:prstGeom>
          <a:noFill/>
          <a:ln cap="flat" cmpd="sng" w="9525">
            <a:solidFill>
              <a:srgbClr val="FFFFFF"/>
            </a:solidFill>
            <a:prstDash val="solid"/>
            <a:round/>
            <a:headEnd len="med" w="med" type="none"/>
            <a:tailEnd len="med" w="med" type="none"/>
          </a:ln>
        </p:spPr>
      </p:cxnSp>
      <p:cxnSp>
        <p:nvCxnSpPr>
          <p:cNvPr id="923" name="Google Shape;923;p57"/>
          <p:cNvCxnSpPr/>
          <p:nvPr/>
        </p:nvCxnSpPr>
        <p:spPr>
          <a:xfrm>
            <a:off x="5300213" y="2023800"/>
            <a:ext cx="876600" cy="0"/>
          </a:xfrm>
          <a:prstGeom prst="straightConnector1">
            <a:avLst/>
          </a:prstGeom>
          <a:noFill/>
          <a:ln cap="flat" cmpd="sng" w="9525">
            <a:solidFill>
              <a:srgbClr val="FFFFFF"/>
            </a:solidFill>
            <a:prstDash val="solid"/>
            <a:round/>
            <a:headEnd len="med" w="med" type="none"/>
            <a:tailEnd len="med" w="med" type="none"/>
          </a:ln>
        </p:spPr>
      </p:cxnSp>
      <p:cxnSp>
        <p:nvCxnSpPr>
          <p:cNvPr id="924" name="Google Shape;924;p57"/>
          <p:cNvCxnSpPr/>
          <p:nvPr/>
        </p:nvCxnSpPr>
        <p:spPr>
          <a:xfrm>
            <a:off x="2897350" y="3970200"/>
            <a:ext cx="876600" cy="0"/>
          </a:xfrm>
          <a:prstGeom prst="straightConnector1">
            <a:avLst/>
          </a:prstGeom>
          <a:noFill/>
          <a:ln cap="flat" cmpd="sng" w="9525">
            <a:solidFill>
              <a:srgbClr val="FFFFFF"/>
            </a:solidFill>
            <a:prstDash val="solid"/>
            <a:round/>
            <a:headEnd len="med" w="med" type="none"/>
            <a:tailEnd len="med" w="med" type="none"/>
          </a:ln>
        </p:spPr>
      </p:cxnSp>
      <p:cxnSp>
        <p:nvCxnSpPr>
          <p:cNvPr id="925" name="Google Shape;925;p57"/>
          <p:cNvCxnSpPr/>
          <p:nvPr/>
        </p:nvCxnSpPr>
        <p:spPr>
          <a:xfrm>
            <a:off x="6517988" y="3970200"/>
            <a:ext cx="8766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9" name="Shape 929"/>
        <p:cNvGrpSpPr/>
        <p:nvPr/>
      </p:nvGrpSpPr>
      <p:grpSpPr>
        <a:xfrm>
          <a:off x="0" y="0"/>
          <a:ext cx="0" cy="0"/>
          <a:chOff x="0" y="0"/>
          <a:chExt cx="0" cy="0"/>
        </a:xfrm>
      </p:grpSpPr>
      <p:sp>
        <p:nvSpPr>
          <p:cNvPr id="930" name="Google Shape;930;p58"/>
          <p:cNvSpPr/>
          <p:nvPr/>
        </p:nvSpPr>
        <p:spPr>
          <a:xfrm>
            <a:off x="1498150" y="1792210"/>
            <a:ext cx="350400" cy="47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8"/>
          <p:cNvSpPr/>
          <p:nvPr/>
        </p:nvSpPr>
        <p:spPr>
          <a:xfrm>
            <a:off x="4572000" y="1792210"/>
            <a:ext cx="350400" cy="47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8"/>
          <p:cNvSpPr/>
          <p:nvPr/>
        </p:nvSpPr>
        <p:spPr>
          <a:xfrm>
            <a:off x="6919500" y="1792210"/>
            <a:ext cx="350400" cy="47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Advertising and Promotion</a:t>
            </a:r>
            <a:endParaRPr/>
          </a:p>
        </p:txBody>
      </p:sp>
      <p:sp>
        <p:nvSpPr>
          <p:cNvPr id="934" name="Google Shape;934;p58"/>
          <p:cNvSpPr txBox="1"/>
          <p:nvPr>
            <p:ph idx="2" type="title"/>
          </p:nvPr>
        </p:nvSpPr>
        <p:spPr>
          <a:xfrm>
            <a:off x="720000" y="1136663"/>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Advertising</a:t>
            </a:r>
            <a:endParaRPr/>
          </a:p>
        </p:txBody>
      </p:sp>
      <p:sp>
        <p:nvSpPr>
          <p:cNvPr id="935" name="Google Shape;935;p58"/>
          <p:cNvSpPr txBox="1"/>
          <p:nvPr>
            <p:ph idx="1" type="subTitle"/>
          </p:nvPr>
        </p:nvSpPr>
        <p:spPr>
          <a:xfrm>
            <a:off x="764600" y="2657225"/>
            <a:ext cx="2291700" cy="19914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Mercury is the closest planet to the Sun and the smallest one in the Solar System</a:t>
            </a:r>
            <a:endParaRPr/>
          </a:p>
        </p:txBody>
      </p:sp>
      <p:sp>
        <p:nvSpPr>
          <p:cNvPr id="936" name="Google Shape;936;p58"/>
          <p:cNvSpPr txBox="1"/>
          <p:nvPr>
            <p:ph idx="3" type="title"/>
          </p:nvPr>
        </p:nvSpPr>
        <p:spPr>
          <a:xfrm>
            <a:off x="3403800" y="1136663"/>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a:t>
            </a:r>
            <a:endParaRPr/>
          </a:p>
        </p:txBody>
      </p:sp>
      <p:sp>
        <p:nvSpPr>
          <p:cNvPr id="937" name="Google Shape;937;p58"/>
          <p:cNvSpPr txBox="1"/>
          <p:nvPr>
            <p:ph idx="4" type="subTitle"/>
          </p:nvPr>
        </p:nvSpPr>
        <p:spPr>
          <a:xfrm>
            <a:off x="3426150" y="2657225"/>
            <a:ext cx="2291700" cy="19914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Venus has a beautiful name and is the second planet from the Sun. It’s terribly hot</a:t>
            </a:r>
            <a:endParaRPr/>
          </a:p>
        </p:txBody>
      </p:sp>
      <p:sp>
        <p:nvSpPr>
          <p:cNvPr id="938" name="Google Shape;938;p58"/>
          <p:cNvSpPr txBox="1"/>
          <p:nvPr>
            <p:ph idx="5" type="title"/>
          </p:nvPr>
        </p:nvSpPr>
        <p:spPr>
          <a:xfrm>
            <a:off x="6087600" y="1136663"/>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Online</a:t>
            </a:r>
            <a:endParaRPr/>
          </a:p>
        </p:txBody>
      </p:sp>
      <p:sp>
        <p:nvSpPr>
          <p:cNvPr id="939" name="Google Shape;939;p58"/>
          <p:cNvSpPr txBox="1"/>
          <p:nvPr>
            <p:ph idx="6" type="subTitle"/>
          </p:nvPr>
        </p:nvSpPr>
        <p:spPr>
          <a:xfrm>
            <a:off x="6132300" y="2657225"/>
            <a:ext cx="2291700" cy="19914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Despite being red, Mars is a cold place, not hot. The planet is full of iron oxide dust</a:t>
            </a:r>
            <a:endParaRPr/>
          </a:p>
        </p:txBody>
      </p:sp>
      <p:sp>
        <p:nvSpPr>
          <p:cNvPr id="940" name="Google Shape;940;p58"/>
          <p:cNvSpPr/>
          <p:nvPr/>
        </p:nvSpPr>
        <p:spPr>
          <a:xfrm>
            <a:off x="1689119" y="1849933"/>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 name="Google Shape;941;p58"/>
          <p:cNvGrpSpPr/>
          <p:nvPr/>
        </p:nvGrpSpPr>
        <p:grpSpPr>
          <a:xfrm>
            <a:off x="4398797" y="1855563"/>
            <a:ext cx="346406" cy="347552"/>
            <a:chOff x="3214972" y="3359188"/>
            <a:chExt cx="346406" cy="347552"/>
          </a:xfrm>
        </p:grpSpPr>
        <p:sp>
          <p:nvSpPr>
            <p:cNvPr id="942" name="Google Shape;942;p58"/>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8"/>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8"/>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8"/>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8"/>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8"/>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8"/>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8"/>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8"/>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8"/>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8"/>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8"/>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8"/>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8"/>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58"/>
          <p:cNvGrpSpPr/>
          <p:nvPr/>
        </p:nvGrpSpPr>
        <p:grpSpPr>
          <a:xfrm>
            <a:off x="7094531" y="1907105"/>
            <a:ext cx="367255" cy="244486"/>
            <a:chOff x="4629306" y="3409193"/>
            <a:chExt cx="367255" cy="244486"/>
          </a:xfrm>
        </p:grpSpPr>
        <p:sp>
          <p:nvSpPr>
            <p:cNvPr id="957" name="Google Shape;957;p58"/>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8"/>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8"/>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8"/>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8"/>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8"/>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8"/>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8"/>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8"/>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8"/>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0" name="Shape 970"/>
        <p:cNvGrpSpPr/>
        <p:nvPr/>
      </p:nvGrpSpPr>
      <p:grpSpPr>
        <a:xfrm>
          <a:off x="0" y="0"/>
          <a:ext cx="0" cy="0"/>
          <a:chOff x="0" y="0"/>
          <a:chExt cx="0" cy="0"/>
        </a:xfrm>
      </p:grpSpPr>
      <p:sp>
        <p:nvSpPr>
          <p:cNvPr id="971" name="Google Shape;971;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Competition Analysis</a:t>
            </a:r>
            <a:endParaRPr/>
          </a:p>
        </p:txBody>
      </p:sp>
      <p:graphicFrame>
        <p:nvGraphicFramePr>
          <p:cNvPr id="972" name="Google Shape;972;p59"/>
          <p:cNvGraphicFramePr/>
          <p:nvPr/>
        </p:nvGraphicFramePr>
        <p:xfrm>
          <a:off x="1723600" y="1428750"/>
          <a:ext cx="3000000" cy="3000000"/>
        </p:xfrm>
        <a:graphic>
          <a:graphicData uri="http://schemas.openxmlformats.org/drawingml/2006/table">
            <a:tbl>
              <a:tblPr>
                <a:noFill/>
                <a:tableStyleId>{7A79B965-06E1-42AA-911E-F86D3EF94B35}</a:tableStyleId>
              </a:tblPr>
              <a:tblGrid>
                <a:gridCol w="1578875"/>
                <a:gridCol w="1578875"/>
                <a:gridCol w="1578875"/>
                <a:gridCol w="1578875"/>
              </a:tblGrid>
              <a:tr h="527825">
                <a:tc>
                  <a:txBody>
                    <a:bodyPr/>
                    <a:lstStyle/>
                    <a:p>
                      <a:pPr indent="0" lvl="0" marL="0" rtl="0" algn="ctr">
                        <a:spcBef>
                          <a:spcPts val="0"/>
                        </a:spcBef>
                        <a:spcAft>
                          <a:spcPts val="0"/>
                        </a:spcAft>
                        <a:buNone/>
                      </a:pPr>
                      <a:r>
                        <a:rPr lang="en" sz="2000">
                          <a:solidFill>
                            <a:schemeClr val="lt1"/>
                          </a:solidFill>
                          <a:latin typeface="Lexend Deca"/>
                          <a:ea typeface="Lexend Deca"/>
                          <a:cs typeface="Lexend Deca"/>
                          <a:sym typeface="Lexend Deca"/>
                        </a:rPr>
                        <a:t>Jupiter</a:t>
                      </a:r>
                      <a:endParaRPr sz="2000">
                        <a:solidFill>
                          <a:schemeClr val="lt1"/>
                        </a:solidFill>
                        <a:latin typeface="Lexend Deca"/>
                        <a:ea typeface="Lexend Deca"/>
                        <a:cs typeface="Lexend Deca"/>
                        <a:sym typeface="Lexend Deca"/>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2000">
                          <a:solidFill>
                            <a:schemeClr val="lt1"/>
                          </a:solidFill>
                          <a:latin typeface="Lexend Deca"/>
                          <a:ea typeface="Lexend Deca"/>
                          <a:cs typeface="Lexend Deca"/>
                          <a:sym typeface="Lexend Deca"/>
                        </a:rPr>
                        <a:t>Mercury</a:t>
                      </a:r>
                      <a:endParaRPr sz="2000">
                        <a:solidFill>
                          <a:schemeClr val="lt1"/>
                        </a:solidFill>
                        <a:latin typeface="Lexend Deca"/>
                        <a:ea typeface="Lexend Deca"/>
                        <a:cs typeface="Lexend Deca"/>
                        <a:sym typeface="Lexend Deca"/>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2000">
                          <a:solidFill>
                            <a:schemeClr val="lt1"/>
                          </a:solidFill>
                          <a:latin typeface="Lexend Deca"/>
                          <a:ea typeface="Lexend Deca"/>
                          <a:cs typeface="Lexend Deca"/>
                          <a:sym typeface="Lexend Deca"/>
                        </a:rPr>
                        <a:t>Venus</a:t>
                      </a:r>
                      <a:endParaRPr sz="2000">
                        <a:solidFill>
                          <a:schemeClr val="lt1"/>
                        </a:solidFill>
                        <a:latin typeface="Lexend Deca"/>
                        <a:ea typeface="Lexend Deca"/>
                        <a:cs typeface="Lexend Deca"/>
                        <a:sym typeface="Lexend Deca"/>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2000">
                          <a:solidFill>
                            <a:schemeClr val="lt1"/>
                          </a:solidFill>
                          <a:latin typeface="Lexend Deca"/>
                          <a:ea typeface="Lexend Deca"/>
                          <a:cs typeface="Lexend Deca"/>
                          <a:sym typeface="Lexend Deca"/>
                        </a:rPr>
                        <a:t>Mars</a:t>
                      </a:r>
                      <a:endParaRPr sz="2000">
                        <a:solidFill>
                          <a:schemeClr val="lt1"/>
                        </a:solidFill>
                        <a:latin typeface="Lexend Deca"/>
                        <a:ea typeface="Lexend Deca"/>
                        <a:cs typeface="Lexend Deca"/>
                        <a:sym typeface="Lexend Deca"/>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lt2"/>
                    </a:solidFill>
                  </a:tcPr>
                </a:tc>
              </a:tr>
              <a:tr h="457025">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r>
              <a:tr h="475250">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r>
              <a:tr h="457025">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r>
              <a:tr h="457025">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r>
              <a:tr h="457025">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accent1"/>
                    </a:solidFill>
                  </a:tcPr>
                </a:tc>
              </a:tr>
            </a:tbl>
          </a:graphicData>
        </a:graphic>
      </p:graphicFrame>
      <p:grpSp>
        <p:nvGrpSpPr>
          <p:cNvPr id="973" name="Google Shape;973;p59"/>
          <p:cNvGrpSpPr/>
          <p:nvPr/>
        </p:nvGrpSpPr>
        <p:grpSpPr>
          <a:xfrm>
            <a:off x="2355282" y="2576352"/>
            <a:ext cx="251189" cy="187323"/>
            <a:chOff x="5216456" y="3725484"/>
            <a:chExt cx="356196" cy="265631"/>
          </a:xfrm>
        </p:grpSpPr>
        <p:sp>
          <p:nvSpPr>
            <p:cNvPr id="974" name="Google Shape;974;p5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75" name="Google Shape;975;p5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76" name="Google Shape;976;p59"/>
          <p:cNvGrpSpPr/>
          <p:nvPr/>
        </p:nvGrpSpPr>
        <p:grpSpPr>
          <a:xfrm>
            <a:off x="2368898" y="2053707"/>
            <a:ext cx="224003" cy="224787"/>
            <a:chOff x="5779408" y="3699191"/>
            <a:chExt cx="317645" cy="318757"/>
          </a:xfrm>
        </p:grpSpPr>
        <p:sp>
          <p:nvSpPr>
            <p:cNvPr id="977" name="Google Shape;977;p59"/>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78" name="Google Shape;978;p59"/>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979" name="Google Shape;979;p59"/>
          <p:cNvGrpSpPr/>
          <p:nvPr/>
        </p:nvGrpSpPr>
        <p:grpSpPr>
          <a:xfrm>
            <a:off x="1150188" y="3910722"/>
            <a:ext cx="356206" cy="304351"/>
            <a:chOff x="866243" y="2291587"/>
            <a:chExt cx="415546" cy="355053"/>
          </a:xfrm>
        </p:grpSpPr>
        <p:sp>
          <p:nvSpPr>
            <p:cNvPr id="980" name="Google Shape;980;p59"/>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9"/>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9"/>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9"/>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9"/>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 name="Google Shape;985;p59"/>
          <p:cNvGrpSpPr/>
          <p:nvPr/>
        </p:nvGrpSpPr>
        <p:grpSpPr>
          <a:xfrm>
            <a:off x="1145941" y="3422252"/>
            <a:ext cx="364861" cy="306859"/>
            <a:chOff x="3564243" y="2289904"/>
            <a:chExt cx="422342" cy="355243"/>
          </a:xfrm>
        </p:grpSpPr>
        <p:sp>
          <p:nvSpPr>
            <p:cNvPr id="986" name="Google Shape;986;p59"/>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9"/>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9"/>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9"/>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9"/>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 name="Google Shape;991;p59"/>
          <p:cNvSpPr/>
          <p:nvPr/>
        </p:nvSpPr>
        <p:spPr>
          <a:xfrm>
            <a:off x="1161898" y="2912727"/>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 name="Google Shape;992;p59"/>
          <p:cNvGrpSpPr/>
          <p:nvPr/>
        </p:nvGrpSpPr>
        <p:grpSpPr>
          <a:xfrm>
            <a:off x="1161908" y="2550632"/>
            <a:ext cx="332761" cy="234066"/>
            <a:chOff x="7989683" y="2350207"/>
            <a:chExt cx="332761" cy="234066"/>
          </a:xfrm>
        </p:grpSpPr>
        <p:sp>
          <p:nvSpPr>
            <p:cNvPr id="993" name="Google Shape;993;p59"/>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9"/>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9"/>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9"/>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9"/>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9"/>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 name="Google Shape;999;p59"/>
          <p:cNvGrpSpPr/>
          <p:nvPr/>
        </p:nvGrpSpPr>
        <p:grpSpPr>
          <a:xfrm>
            <a:off x="1129412" y="2034692"/>
            <a:ext cx="397763" cy="262804"/>
            <a:chOff x="5206262" y="4174817"/>
            <a:chExt cx="397763" cy="262804"/>
          </a:xfrm>
        </p:grpSpPr>
        <p:sp>
          <p:nvSpPr>
            <p:cNvPr id="1000" name="Google Shape;1000;p59"/>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9"/>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9"/>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9"/>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9"/>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9"/>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9"/>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 name="Google Shape;1007;p59"/>
          <p:cNvGrpSpPr/>
          <p:nvPr/>
        </p:nvGrpSpPr>
        <p:grpSpPr>
          <a:xfrm>
            <a:off x="2355282" y="3021515"/>
            <a:ext cx="251189" cy="187323"/>
            <a:chOff x="5216456" y="3725484"/>
            <a:chExt cx="356196" cy="265631"/>
          </a:xfrm>
        </p:grpSpPr>
        <p:sp>
          <p:nvSpPr>
            <p:cNvPr id="1008" name="Google Shape;1008;p5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9" name="Google Shape;1009;p5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10" name="Google Shape;1010;p59"/>
          <p:cNvGrpSpPr/>
          <p:nvPr/>
        </p:nvGrpSpPr>
        <p:grpSpPr>
          <a:xfrm>
            <a:off x="2368898" y="3466707"/>
            <a:ext cx="224003" cy="224787"/>
            <a:chOff x="5779408" y="3699191"/>
            <a:chExt cx="317645" cy="318757"/>
          </a:xfrm>
        </p:grpSpPr>
        <p:sp>
          <p:nvSpPr>
            <p:cNvPr id="1011" name="Google Shape;1011;p59"/>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2" name="Google Shape;1012;p59"/>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13" name="Google Shape;1013;p59"/>
          <p:cNvGrpSpPr/>
          <p:nvPr/>
        </p:nvGrpSpPr>
        <p:grpSpPr>
          <a:xfrm>
            <a:off x="2368898" y="3923882"/>
            <a:ext cx="224003" cy="224787"/>
            <a:chOff x="5779408" y="3699191"/>
            <a:chExt cx="317645" cy="318757"/>
          </a:xfrm>
        </p:grpSpPr>
        <p:sp>
          <p:nvSpPr>
            <p:cNvPr id="1014" name="Google Shape;1014;p59"/>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5" name="Google Shape;1015;p59"/>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16" name="Google Shape;1016;p59"/>
          <p:cNvGrpSpPr/>
          <p:nvPr/>
        </p:nvGrpSpPr>
        <p:grpSpPr>
          <a:xfrm>
            <a:off x="3987148" y="2053707"/>
            <a:ext cx="224003" cy="224787"/>
            <a:chOff x="5779408" y="3699191"/>
            <a:chExt cx="317645" cy="318757"/>
          </a:xfrm>
        </p:grpSpPr>
        <p:sp>
          <p:nvSpPr>
            <p:cNvPr id="1017" name="Google Shape;1017;p59"/>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8" name="Google Shape;1018;p59"/>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19" name="Google Shape;1019;p59"/>
          <p:cNvGrpSpPr/>
          <p:nvPr/>
        </p:nvGrpSpPr>
        <p:grpSpPr>
          <a:xfrm>
            <a:off x="3973557" y="2576352"/>
            <a:ext cx="251189" cy="187323"/>
            <a:chOff x="5216456" y="3725484"/>
            <a:chExt cx="356196" cy="265631"/>
          </a:xfrm>
        </p:grpSpPr>
        <p:sp>
          <p:nvSpPr>
            <p:cNvPr id="1020" name="Google Shape;1020;p5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21" name="Google Shape;1021;p5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22" name="Google Shape;1022;p59"/>
          <p:cNvGrpSpPr/>
          <p:nvPr/>
        </p:nvGrpSpPr>
        <p:grpSpPr>
          <a:xfrm>
            <a:off x="3987148" y="2990445"/>
            <a:ext cx="224003" cy="224787"/>
            <a:chOff x="5779408" y="3699191"/>
            <a:chExt cx="317645" cy="318757"/>
          </a:xfrm>
        </p:grpSpPr>
        <p:sp>
          <p:nvSpPr>
            <p:cNvPr id="1023" name="Google Shape;1023;p59"/>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24" name="Google Shape;1024;p59"/>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25" name="Google Shape;1025;p59"/>
          <p:cNvGrpSpPr/>
          <p:nvPr/>
        </p:nvGrpSpPr>
        <p:grpSpPr>
          <a:xfrm>
            <a:off x="3973557" y="3485440"/>
            <a:ext cx="251189" cy="187323"/>
            <a:chOff x="5216456" y="3725484"/>
            <a:chExt cx="356196" cy="265631"/>
          </a:xfrm>
        </p:grpSpPr>
        <p:sp>
          <p:nvSpPr>
            <p:cNvPr id="1026" name="Google Shape;1026;p5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27" name="Google Shape;1027;p5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28" name="Google Shape;1028;p59"/>
          <p:cNvGrpSpPr/>
          <p:nvPr/>
        </p:nvGrpSpPr>
        <p:grpSpPr>
          <a:xfrm>
            <a:off x="3973557" y="3942990"/>
            <a:ext cx="251189" cy="187323"/>
            <a:chOff x="5216456" y="3725484"/>
            <a:chExt cx="356196" cy="265631"/>
          </a:xfrm>
        </p:grpSpPr>
        <p:sp>
          <p:nvSpPr>
            <p:cNvPr id="1029" name="Google Shape;1029;p5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30" name="Google Shape;1030;p5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31" name="Google Shape;1031;p59"/>
          <p:cNvGrpSpPr/>
          <p:nvPr/>
        </p:nvGrpSpPr>
        <p:grpSpPr>
          <a:xfrm>
            <a:off x="5510919" y="2576352"/>
            <a:ext cx="251189" cy="187323"/>
            <a:chOff x="5216456" y="3725484"/>
            <a:chExt cx="356196" cy="265631"/>
          </a:xfrm>
        </p:grpSpPr>
        <p:sp>
          <p:nvSpPr>
            <p:cNvPr id="1032" name="Google Shape;1032;p5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33" name="Google Shape;1033;p5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34" name="Google Shape;1034;p59"/>
          <p:cNvGrpSpPr/>
          <p:nvPr/>
        </p:nvGrpSpPr>
        <p:grpSpPr>
          <a:xfrm>
            <a:off x="5510919" y="2100415"/>
            <a:ext cx="251189" cy="187323"/>
            <a:chOff x="5216456" y="3725484"/>
            <a:chExt cx="356196" cy="265631"/>
          </a:xfrm>
        </p:grpSpPr>
        <p:sp>
          <p:nvSpPr>
            <p:cNvPr id="1035" name="Google Shape;1035;p5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36" name="Google Shape;1036;p5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37" name="Google Shape;1037;p59"/>
          <p:cNvGrpSpPr/>
          <p:nvPr/>
        </p:nvGrpSpPr>
        <p:grpSpPr>
          <a:xfrm>
            <a:off x="5510919" y="3052277"/>
            <a:ext cx="251189" cy="187323"/>
            <a:chOff x="5216456" y="3725484"/>
            <a:chExt cx="356196" cy="265631"/>
          </a:xfrm>
        </p:grpSpPr>
        <p:sp>
          <p:nvSpPr>
            <p:cNvPr id="1038" name="Google Shape;1038;p5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39" name="Google Shape;1039;p5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40" name="Google Shape;1040;p59"/>
          <p:cNvGrpSpPr/>
          <p:nvPr/>
        </p:nvGrpSpPr>
        <p:grpSpPr>
          <a:xfrm>
            <a:off x="5510919" y="3485452"/>
            <a:ext cx="251189" cy="187323"/>
            <a:chOff x="5216456" y="3725484"/>
            <a:chExt cx="356196" cy="265631"/>
          </a:xfrm>
        </p:grpSpPr>
        <p:sp>
          <p:nvSpPr>
            <p:cNvPr id="1041" name="Google Shape;1041;p5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2" name="Google Shape;1042;p5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43" name="Google Shape;1043;p59"/>
          <p:cNvGrpSpPr/>
          <p:nvPr/>
        </p:nvGrpSpPr>
        <p:grpSpPr>
          <a:xfrm>
            <a:off x="5510919" y="3918627"/>
            <a:ext cx="251189" cy="187323"/>
            <a:chOff x="5216456" y="3725484"/>
            <a:chExt cx="356196" cy="265631"/>
          </a:xfrm>
        </p:grpSpPr>
        <p:sp>
          <p:nvSpPr>
            <p:cNvPr id="1044" name="Google Shape;1044;p5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5" name="Google Shape;1045;p5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46" name="Google Shape;1046;p59"/>
          <p:cNvGrpSpPr/>
          <p:nvPr/>
        </p:nvGrpSpPr>
        <p:grpSpPr>
          <a:xfrm>
            <a:off x="7100782" y="2576352"/>
            <a:ext cx="251189" cy="187323"/>
            <a:chOff x="5216456" y="3725484"/>
            <a:chExt cx="356196" cy="265631"/>
          </a:xfrm>
        </p:grpSpPr>
        <p:sp>
          <p:nvSpPr>
            <p:cNvPr id="1047" name="Google Shape;1047;p5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8" name="Google Shape;1048;p5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49" name="Google Shape;1049;p59"/>
          <p:cNvGrpSpPr/>
          <p:nvPr/>
        </p:nvGrpSpPr>
        <p:grpSpPr>
          <a:xfrm>
            <a:off x="7100782" y="2100415"/>
            <a:ext cx="251189" cy="187323"/>
            <a:chOff x="5216456" y="3725484"/>
            <a:chExt cx="356196" cy="265631"/>
          </a:xfrm>
        </p:grpSpPr>
        <p:sp>
          <p:nvSpPr>
            <p:cNvPr id="1050" name="Google Shape;1050;p5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1" name="Google Shape;1051;p5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52" name="Google Shape;1052;p59"/>
          <p:cNvGrpSpPr/>
          <p:nvPr/>
        </p:nvGrpSpPr>
        <p:grpSpPr>
          <a:xfrm>
            <a:off x="7100782" y="3052277"/>
            <a:ext cx="251189" cy="187323"/>
            <a:chOff x="5216456" y="3725484"/>
            <a:chExt cx="356196" cy="265631"/>
          </a:xfrm>
        </p:grpSpPr>
        <p:sp>
          <p:nvSpPr>
            <p:cNvPr id="1053" name="Google Shape;1053;p5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4" name="Google Shape;1054;p5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55" name="Google Shape;1055;p59"/>
          <p:cNvGrpSpPr/>
          <p:nvPr/>
        </p:nvGrpSpPr>
        <p:grpSpPr>
          <a:xfrm>
            <a:off x="7114373" y="3466707"/>
            <a:ext cx="224003" cy="224787"/>
            <a:chOff x="5779408" y="3699191"/>
            <a:chExt cx="317645" cy="318757"/>
          </a:xfrm>
        </p:grpSpPr>
        <p:sp>
          <p:nvSpPr>
            <p:cNvPr id="1056" name="Google Shape;1056;p59"/>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7" name="Google Shape;1057;p59"/>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58" name="Google Shape;1058;p59"/>
          <p:cNvGrpSpPr/>
          <p:nvPr/>
        </p:nvGrpSpPr>
        <p:grpSpPr>
          <a:xfrm>
            <a:off x="7114373" y="3923882"/>
            <a:ext cx="224003" cy="224787"/>
            <a:chOff x="5779408" y="3699191"/>
            <a:chExt cx="317645" cy="318757"/>
          </a:xfrm>
        </p:grpSpPr>
        <p:sp>
          <p:nvSpPr>
            <p:cNvPr id="1059" name="Google Shape;1059;p59"/>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0" name="Google Shape;1060;p59"/>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4" name="Shape 1064"/>
        <p:cNvGrpSpPr/>
        <p:nvPr/>
      </p:nvGrpSpPr>
      <p:grpSpPr>
        <a:xfrm>
          <a:off x="0" y="0"/>
          <a:ext cx="0" cy="0"/>
          <a:chOff x="0" y="0"/>
          <a:chExt cx="0" cy="0"/>
        </a:xfrm>
      </p:grpSpPr>
      <p:pic>
        <p:nvPicPr>
          <p:cNvPr id="1065" name="Google Shape;1065;p60"/>
          <p:cNvPicPr preferRelativeResize="0"/>
          <p:nvPr/>
        </p:nvPicPr>
        <p:blipFill rotWithShape="1">
          <a:blip r:embed="rId3">
            <a:alphaModFix/>
          </a:blip>
          <a:srcRect b="0" l="3691" r="11440" t="0"/>
          <a:stretch/>
        </p:blipFill>
        <p:spPr>
          <a:xfrm>
            <a:off x="0" y="723188"/>
            <a:ext cx="4383350" cy="2905224"/>
          </a:xfrm>
          <a:prstGeom prst="rect">
            <a:avLst/>
          </a:prstGeom>
          <a:noFill/>
          <a:ln>
            <a:noFill/>
          </a:ln>
        </p:spPr>
      </p:pic>
      <p:sp>
        <p:nvSpPr>
          <p:cNvPr id="1066" name="Google Shape;1066;p60"/>
          <p:cNvSpPr txBox="1"/>
          <p:nvPr>
            <p:ph type="title"/>
          </p:nvPr>
        </p:nvSpPr>
        <p:spPr>
          <a:xfrm>
            <a:off x="4275025" y="2150850"/>
            <a:ext cx="4001100" cy="215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Management Plan</a:t>
            </a:r>
            <a:endParaRPr/>
          </a:p>
        </p:txBody>
      </p:sp>
      <p:sp>
        <p:nvSpPr>
          <p:cNvPr id="1067" name="Google Shape;1067;p60"/>
          <p:cNvSpPr txBox="1"/>
          <p:nvPr>
            <p:ph idx="2" type="title"/>
          </p:nvPr>
        </p:nvSpPr>
        <p:spPr>
          <a:xfrm>
            <a:off x="4275025" y="1433075"/>
            <a:ext cx="40011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cxnSp>
        <p:nvCxnSpPr>
          <p:cNvPr id="1068" name="Google Shape;1068;p60"/>
          <p:cNvCxnSpPr/>
          <p:nvPr/>
        </p:nvCxnSpPr>
        <p:spPr>
          <a:xfrm>
            <a:off x="0" y="393775"/>
            <a:ext cx="2597400" cy="0"/>
          </a:xfrm>
          <a:prstGeom prst="straightConnector1">
            <a:avLst/>
          </a:prstGeom>
          <a:noFill/>
          <a:ln cap="flat" cmpd="sng" w="9525">
            <a:solidFill>
              <a:srgbClr val="FFFFFF"/>
            </a:solidFill>
            <a:prstDash val="solid"/>
            <a:round/>
            <a:headEnd len="med" w="med" type="none"/>
            <a:tailEnd len="med" w="med" type="none"/>
          </a:ln>
        </p:spPr>
      </p:cxnSp>
      <p:sp>
        <p:nvSpPr>
          <p:cNvPr id="1069" name="Google Shape;1069;p60"/>
          <p:cNvSpPr/>
          <p:nvPr/>
        </p:nvSpPr>
        <p:spPr>
          <a:xfrm>
            <a:off x="2572775" y="3218150"/>
            <a:ext cx="1444200" cy="16689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3" name="Shape 1073"/>
        <p:cNvGrpSpPr/>
        <p:nvPr/>
      </p:nvGrpSpPr>
      <p:grpSpPr>
        <a:xfrm>
          <a:off x="0" y="0"/>
          <a:ext cx="0" cy="0"/>
          <a:chOff x="0" y="0"/>
          <a:chExt cx="0" cy="0"/>
        </a:xfrm>
      </p:grpSpPr>
      <p:pic>
        <p:nvPicPr>
          <p:cNvPr id="1074" name="Google Shape;1074;p61"/>
          <p:cNvPicPr preferRelativeResize="0"/>
          <p:nvPr/>
        </p:nvPicPr>
        <p:blipFill>
          <a:blip r:embed="rId3">
            <a:alphaModFix/>
          </a:blip>
          <a:stretch>
            <a:fillRect/>
          </a:stretch>
        </p:blipFill>
        <p:spPr>
          <a:xfrm>
            <a:off x="6422375" y="1322525"/>
            <a:ext cx="1666875" cy="2009775"/>
          </a:xfrm>
          <a:prstGeom prst="rect">
            <a:avLst/>
          </a:prstGeom>
          <a:noFill/>
          <a:ln>
            <a:noFill/>
          </a:ln>
        </p:spPr>
      </p:pic>
      <p:pic>
        <p:nvPicPr>
          <p:cNvPr id="1075" name="Google Shape;1075;p61"/>
          <p:cNvPicPr preferRelativeResize="0"/>
          <p:nvPr/>
        </p:nvPicPr>
        <p:blipFill>
          <a:blip r:embed="rId4">
            <a:alphaModFix/>
          </a:blip>
          <a:stretch>
            <a:fillRect/>
          </a:stretch>
        </p:blipFill>
        <p:spPr>
          <a:xfrm>
            <a:off x="1054763" y="1322525"/>
            <a:ext cx="1666875" cy="2009775"/>
          </a:xfrm>
          <a:prstGeom prst="rect">
            <a:avLst/>
          </a:prstGeom>
          <a:noFill/>
          <a:ln>
            <a:noFill/>
          </a:ln>
        </p:spPr>
      </p:pic>
      <p:pic>
        <p:nvPicPr>
          <p:cNvPr id="1076" name="Google Shape;1076;p61"/>
          <p:cNvPicPr preferRelativeResize="0"/>
          <p:nvPr/>
        </p:nvPicPr>
        <p:blipFill>
          <a:blip r:embed="rId5">
            <a:alphaModFix/>
          </a:blip>
          <a:stretch>
            <a:fillRect/>
          </a:stretch>
        </p:blipFill>
        <p:spPr>
          <a:xfrm>
            <a:off x="3738563" y="1322525"/>
            <a:ext cx="1666875" cy="2009775"/>
          </a:xfrm>
          <a:prstGeom prst="rect">
            <a:avLst/>
          </a:prstGeom>
          <a:noFill/>
          <a:ln>
            <a:noFill/>
          </a:ln>
        </p:spPr>
      </p:pic>
      <p:sp>
        <p:nvSpPr>
          <p:cNvPr id="1077" name="Google Shape;1077;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1078" name="Google Shape;1078;p61"/>
          <p:cNvSpPr txBox="1"/>
          <p:nvPr>
            <p:ph idx="1" type="subTitle"/>
          </p:nvPr>
        </p:nvSpPr>
        <p:spPr>
          <a:xfrm>
            <a:off x="720000" y="3543265"/>
            <a:ext cx="2336400" cy="1066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You can replace the image on the screen with your own</a:t>
            </a:r>
            <a:endParaRPr/>
          </a:p>
        </p:txBody>
      </p:sp>
      <p:sp>
        <p:nvSpPr>
          <p:cNvPr id="1079" name="Google Shape;1079;p61"/>
          <p:cNvSpPr txBox="1"/>
          <p:nvPr>
            <p:ph idx="2" type="subTitle"/>
          </p:nvPr>
        </p:nvSpPr>
        <p:spPr>
          <a:xfrm>
            <a:off x="3403800" y="3543265"/>
            <a:ext cx="2336400" cy="1066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You can replace the image on the screen with your own</a:t>
            </a:r>
            <a:endParaRPr/>
          </a:p>
        </p:txBody>
      </p:sp>
      <p:sp>
        <p:nvSpPr>
          <p:cNvPr id="1080" name="Google Shape;1080;p61"/>
          <p:cNvSpPr txBox="1"/>
          <p:nvPr>
            <p:ph idx="3" type="subTitle"/>
          </p:nvPr>
        </p:nvSpPr>
        <p:spPr>
          <a:xfrm>
            <a:off x="6087600" y="3543265"/>
            <a:ext cx="2336400" cy="1066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You can replace the image on the screen with your own</a:t>
            </a:r>
            <a:endParaRPr/>
          </a:p>
        </p:txBody>
      </p:sp>
      <p:sp>
        <p:nvSpPr>
          <p:cNvPr id="1081" name="Google Shape;1081;p61"/>
          <p:cNvSpPr/>
          <p:nvPr/>
        </p:nvSpPr>
        <p:spPr>
          <a:xfrm>
            <a:off x="962750" y="1108275"/>
            <a:ext cx="292800" cy="697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1"/>
          <p:cNvSpPr/>
          <p:nvPr/>
        </p:nvSpPr>
        <p:spPr>
          <a:xfrm>
            <a:off x="5211375" y="2845775"/>
            <a:ext cx="292800" cy="697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1"/>
          <p:cNvSpPr/>
          <p:nvPr/>
        </p:nvSpPr>
        <p:spPr>
          <a:xfrm>
            <a:off x="7932175" y="2217925"/>
            <a:ext cx="292800" cy="697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61"/>
          <p:cNvSpPr/>
          <p:nvPr/>
        </p:nvSpPr>
        <p:spPr>
          <a:xfrm>
            <a:off x="2523800" y="2974625"/>
            <a:ext cx="448200" cy="439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1"/>
          <p:cNvSpPr/>
          <p:nvPr/>
        </p:nvSpPr>
        <p:spPr>
          <a:xfrm>
            <a:off x="3507475" y="1108275"/>
            <a:ext cx="448200" cy="4398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1"/>
          <p:cNvSpPr/>
          <p:nvPr/>
        </p:nvSpPr>
        <p:spPr>
          <a:xfrm>
            <a:off x="6285550" y="1185550"/>
            <a:ext cx="292800" cy="697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7" name="Google Shape;1087;p61"/>
          <p:cNvGrpSpPr/>
          <p:nvPr/>
        </p:nvGrpSpPr>
        <p:grpSpPr>
          <a:xfrm>
            <a:off x="8317354" y="4361113"/>
            <a:ext cx="213307" cy="484770"/>
            <a:chOff x="10402525" y="1504158"/>
            <a:chExt cx="326757" cy="742601"/>
          </a:xfrm>
        </p:grpSpPr>
        <p:sp>
          <p:nvSpPr>
            <p:cNvPr id="1088" name="Google Shape;1088;p61"/>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1"/>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1"/>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4" name="Shape 1094"/>
        <p:cNvGrpSpPr/>
        <p:nvPr/>
      </p:nvGrpSpPr>
      <p:grpSpPr>
        <a:xfrm>
          <a:off x="0" y="0"/>
          <a:ext cx="0" cy="0"/>
          <a:chOff x="0" y="0"/>
          <a:chExt cx="0" cy="0"/>
        </a:xfrm>
      </p:grpSpPr>
      <p:sp>
        <p:nvSpPr>
          <p:cNvPr id="1095" name="Google Shape;1095;p62"/>
          <p:cNvSpPr/>
          <p:nvPr/>
        </p:nvSpPr>
        <p:spPr>
          <a:xfrm>
            <a:off x="6274125" y="1199835"/>
            <a:ext cx="350400" cy="47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2"/>
          <p:cNvSpPr/>
          <p:nvPr/>
        </p:nvSpPr>
        <p:spPr>
          <a:xfrm>
            <a:off x="6274125" y="3095085"/>
            <a:ext cx="350400" cy="47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2"/>
          <p:cNvSpPr/>
          <p:nvPr/>
        </p:nvSpPr>
        <p:spPr>
          <a:xfrm>
            <a:off x="6274125" y="2223660"/>
            <a:ext cx="350400" cy="47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2"/>
          <p:cNvSpPr/>
          <p:nvPr/>
        </p:nvSpPr>
        <p:spPr>
          <a:xfrm>
            <a:off x="6274125" y="4118910"/>
            <a:ext cx="350400" cy="47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2"/>
          <p:cNvSpPr/>
          <p:nvPr/>
        </p:nvSpPr>
        <p:spPr>
          <a:xfrm>
            <a:off x="2110425" y="2661535"/>
            <a:ext cx="350400" cy="47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2"/>
          <p:cNvSpPr/>
          <p:nvPr/>
        </p:nvSpPr>
        <p:spPr>
          <a:xfrm>
            <a:off x="4475050" y="2080310"/>
            <a:ext cx="350400" cy="47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2"/>
          <p:cNvSpPr/>
          <p:nvPr/>
        </p:nvSpPr>
        <p:spPr>
          <a:xfrm>
            <a:off x="4186500" y="3268910"/>
            <a:ext cx="350400" cy="47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Organizational Chart</a:t>
            </a:r>
            <a:endParaRPr/>
          </a:p>
        </p:txBody>
      </p:sp>
      <p:sp>
        <p:nvSpPr>
          <p:cNvPr id="1103" name="Google Shape;1103;p62"/>
          <p:cNvSpPr txBox="1"/>
          <p:nvPr/>
        </p:nvSpPr>
        <p:spPr>
          <a:xfrm>
            <a:off x="1865000" y="3249275"/>
            <a:ext cx="1130400" cy="40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Questrial"/>
                <a:ea typeface="Questrial"/>
                <a:cs typeface="Questrial"/>
                <a:sym typeface="Questrial"/>
              </a:rPr>
              <a:t>Ceo</a:t>
            </a:r>
            <a:endParaRPr>
              <a:solidFill>
                <a:schemeClr val="lt1"/>
              </a:solidFill>
              <a:latin typeface="Questrial"/>
              <a:ea typeface="Questrial"/>
              <a:cs typeface="Questrial"/>
              <a:sym typeface="Questrial"/>
            </a:endParaRPr>
          </a:p>
        </p:txBody>
      </p:sp>
      <p:sp>
        <p:nvSpPr>
          <p:cNvPr id="1104" name="Google Shape;1104;p62"/>
          <p:cNvSpPr txBox="1"/>
          <p:nvPr/>
        </p:nvSpPr>
        <p:spPr>
          <a:xfrm>
            <a:off x="3955125" y="1460200"/>
            <a:ext cx="1130400" cy="40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Questrial"/>
                <a:ea typeface="Questrial"/>
                <a:cs typeface="Questrial"/>
                <a:sym typeface="Questrial"/>
              </a:rPr>
              <a:t>Team 1</a:t>
            </a:r>
            <a:endParaRPr>
              <a:solidFill>
                <a:schemeClr val="lt1"/>
              </a:solidFill>
              <a:latin typeface="Questrial"/>
              <a:ea typeface="Questrial"/>
              <a:cs typeface="Questrial"/>
              <a:sym typeface="Questrial"/>
            </a:endParaRPr>
          </a:p>
        </p:txBody>
      </p:sp>
      <p:sp>
        <p:nvSpPr>
          <p:cNvPr id="1105" name="Google Shape;1105;p62"/>
          <p:cNvSpPr txBox="1"/>
          <p:nvPr/>
        </p:nvSpPr>
        <p:spPr>
          <a:xfrm>
            <a:off x="3955125" y="3968738"/>
            <a:ext cx="1130400" cy="405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Questrial"/>
                <a:ea typeface="Questrial"/>
                <a:cs typeface="Questrial"/>
                <a:sym typeface="Questrial"/>
              </a:rPr>
              <a:t>Team 2</a:t>
            </a:r>
            <a:endParaRPr>
              <a:solidFill>
                <a:schemeClr val="lt1"/>
              </a:solidFill>
              <a:latin typeface="Questrial"/>
              <a:ea typeface="Questrial"/>
              <a:cs typeface="Questrial"/>
              <a:sym typeface="Questrial"/>
            </a:endParaRPr>
          </a:p>
        </p:txBody>
      </p:sp>
      <p:grpSp>
        <p:nvGrpSpPr>
          <p:cNvPr id="1106" name="Google Shape;1106;p62"/>
          <p:cNvGrpSpPr/>
          <p:nvPr/>
        </p:nvGrpSpPr>
        <p:grpSpPr>
          <a:xfrm>
            <a:off x="4342227" y="2158645"/>
            <a:ext cx="356245" cy="317607"/>
            <a:chOff x="4880567" y="1535870"/>
            <a:chExt cx="356245" cy="317607"/>
          </a:xfrm>
        </p:grpSpPr>
        <p:sp>
          <p:nvSpPr>
            <p:cNvPr id="1107" name="Google Shape;1107;p62"/>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2"/>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2"/>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62"/>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2"/>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 name="Google Shape;1112;p62"/>
          <p:cNvGrpSpPr/>
          <p:nvPr/>
        </p:nvGrpSpPr>
        <p:grpSpPr>
          <a:xfrm>
            <a:off x="4316463" y="3327727"/>
            <a:ext cx="407774" cy="356627"/>
            <a:chOff x="4876780" y="2418064"/>
            <a:chExt cx="407774" cy="356627"/>
          </a:xfrm>
        </p:grpSpPr>
        <p:sp>
          <p:nvSpPr>
            <p:cNvPr id="1113" name="Google Shape;1113;p62"/>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2"/>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2"/>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2"/>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62"/>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62"/>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62"/>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2"/>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 name="Google Shape;1121;p62"/>
          <p:cNvGrpSpPr/>
          <p:nvPr/>
        </p:nvGrpSpPr>
        <p:grpSpPr>
          <a:xfrm>
            <a:off x="6426525" y="2285140"/>
            <a:ext cx="395266" cy="351312"/>
            <a:chOff x="7929578" y="4284365"/>
            <a:chExt cx="395266" cy="351312"/>
          </a:xfrm>
        </p:grpSpPr>
        <p:sp>
          <p:nvSpPr>
            <p:cNvPr id="1122" name="Google Shape;1122;p62"/>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62"/>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62"/>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62"/>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 name="Google Shape;1126;p62"/>
          <p:cNvGrpSpPr/>
          <p:nvPr/>
        </p:nvGrpSpPr>
        <p:grpSpPr>
          <a:xfrm>
            <a:off x="6426525" y="1285382"/>
            <a:ext cx="323654" cy="303189"/>
            <a:chOff x="8006505" y="3390044"/>
            <a:chExt cx="323654" cy="303189"/>
          </a:xfrm>
        </p:grpSpPr>
        <p:sp>
          <p:nvSpPr>
            <p:cNvPr id="1127" name="Google Shape;1127;p62"/>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62"/>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62"/>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62"/>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62"/>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62"/>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 name="Google Shape;1133;p62"/>
          <p:cNvGrpSpPr/>
          <p:nvPr/>
        </p:nvGrpSpPr>
        <p:grpSpPr>
          <a:xfrm>
            <a:off x="6426525" y="4213047"/>
            <a:ext cx="349052" cy="313055"/>
            <a:chOff x="5778676" y="3826972"/>
            <a:chExt cx="349052" cy="313055"/>
          </a:xfrm>
        </p:grpSpPr>
        <p:sp>
          <p:nvSpPr>
            <p:cNvPr id="1134" name="Google Shape;1134;p62"/>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2"/>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62"/>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62"/>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2"/>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 name="Google Shape;1139;p62"/>
          <p:cNvGrpSpPr/>
          <p:nvPr/>
        </p:nvGrpSpPr>
        <p:grpSpPr>
          <a:xfrm>
            <a:off x="2274040" y="2714475"/>
            <a:ext cx="312316" cy="368400"/>
            <a:chOff x="859265" y="3348175"/>
            <a:chExt cx="312316" cy="368400"/>
          </a:xfrm>
        </p:grpSpPr>
        <p:sp>
          <p:nvSpPr>
            <p:cNvPr id="1140" name="Google Shape;1140;p62"/>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2"/>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62"/>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62"/>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2"/>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 name="Google Shape;1145;p62"/>
          <p:cNvGrpSpPr/>
          <p:nvPr/>
        </p:nvGrpSpPr>
        <p:grpSpPr>
          <a:xfrm>
            <a:off x="6426525" y="3199597"/>
            <a:ext cx="299019" cy="297905"/>
            <a:chOff x="5355784" y="3834547"/>
            <a:chExt cx="299019" cy="297905"/>
          </a:xfrm>
        </p:grpSpPr>
        <p:sp>
          <p:nvSpPr>
            <p:cNvPr id="1146" name="Google Shape;1146;p62"/>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62"/>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2"/>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62"/>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 name="Google Shape;1150;p62"/>
          <p:cNvSpPr/>
          <p:nvPr/>
        </p:nvSpPr>
        <p:spPr>
          <a:xfrm>
            <a:off x="3207950" y="2837800"/>
            <a:ext cx="121800" cy="121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1" name="Google Shape;1151;p62"/>
          <p:cNvCxnSpPr>
            <a:stCxn id="1150" idx="0"/>
            <a:endCxn id="1104" idx="1"/>
          </p:cNvCxnSpPr>
          <p:nvPr/>
        </p:nvCxnSpPr>
        <p:spPr>
          <a:xfrm rot="-5400000">
            <a:off x="3024800" y="1907350"/>
            <a:ext cx="1174500" cy="686400"/>
          </a:xfrm>
          <a:prstGeom prst="bentConnector2">
            <a:avLst/>
          </a:prstGeom>
          <a:noFill/>
          <a:ln cap="flat" cmpd="sng" w="9525">
            <a:solidFill>
              <a:schemeClr val="dk1"/>
            </a:solidFill>
            <a:prstDash val="solid"/>
            <a:round/>
            <a:headEnd len="med" w="med" type="none"/>
            <a:tailEnd len="med" w="med" type="none"/>
          </a:ln>
        </p:spPr>
      </p:cxnSp>
      <p:cxnSp>
        <p:nvCxnSpPr>
          <p:cNvPr id="1152" name="Google Shape;1152;p62"/>
          <p:cNvCxnSpPr>
            <a:stCxn id="1150" idx="2"/>
            <a:endCxn id="1105" idx="1"/>
          </p:cNvCxnSpPr>
          <p:nvPr/>
        </p:nvCxnSpPr>
        <p:spPr>
          <a:xfrm flipH="1" rot="-5400000">
            <a:off x="3006050" y="3222400"/>
            <a:ext cx="1212000" cy="686400"/>
          </a:xfrm>
          <a:prstGeom prst="bentConnector2">
            <a:avLst/>
          </a:prstGeom>
          <a:noFill/>
          <a:ln cap="flat" cmpd="sng" w="9525">
            <a:solidFill>
              <a:schemeClr val="dk1"/>
            </a:solidFill>
            <a:prstDash val="solid"/>
            <a:round/>
            <a:headEnd len="med" w="med" type="none"/>
            <a:tailEnd len="med" w="med" type="none"/>
          </a:ln>
        </p:spPr>
      </p:cxnSp>
      <p:sp>
        <p:nvSpPr>
          <p:cNvPr id="1153" name="Google Shape;1153;p62"/>
          <p:cNvSpPr/>
          <p:nvPr/>
        </p:nvSpPr>
        <p:spPr>
          <a:xfrm>
            <a:off x="5678125" y="1887975"/>
            <a:ext cx="121800" cy="121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4" name="Google Shape;1154;p62"/>
          <p:cNvCxnSpPr>
            <a:stCxn id="1153" idx="0"/>
            <a:endCxn id="1095" idx="1"/>
          </p:cNvCxnSpPr>
          <p:nvPr/>
        </p:nvCxnSpPr>
        <p:spPr>
          <a:xfrm rot="-5400000">
            <a:off x="5781175" y="1394925"/>
            <a:ext cx="450900" cy="535200"/>
          </a:xfrm>
          <a:prstGeom prst="bentConnector2">
            <a:avLst/>
          </a:prstGeom>
          <a:noFill/>
          <a:ln cap="flat" cmpd="sng" w="9525">
            <a:solidFill>
              <a:schemeClr val="dk1"/>
            </a:solidFill>
            <a:prstDash val="solid"/>
            <a:round/>
            <a:headEnd len="med" w="med" type="none"/>
            <a:tailEnd len="med" w="med" type="none"/>
          </a:ln>
        </p:spPr>
      </p:cxnSp>
      <p:cxnSp>
        <p:nvCxnSpPr>
          <p:cNvPr id="1155" name="Google Shape;1155;p62"/>
          <p:cNvCxnSpPr>
            <a:endCxn id="1097" idx="1"/>
          </p:cNvCxnSpPr>
          <p:nvPr/>
        </p:nvCxnSpPr>
        <p:spPr>
          <a:xfrm>
            <a:off x="5738925" y="2009910"/>
            <a:ext cx="535200" cy="450900"/>
          </a:xfrm>
          <a:prstGeom prst="bentConnector3">
            <a:avLst>
              <a:gd fmla="val -462" name="adj1"/>
            </a:avLst>
          </a:prstGeom>
          <a:noFill/>
          <a:ln cap="flat" cmpd="sng" w="9525">
            <a:solidFill>
              <a:schemeClr val="dk1"/>
            </a:solidFill>
            <a:prstDash val="solid"/>
            <a:round/>
            <a:headEnd len="med" w="med" type="none"/>
            <a:tailEnd len="med" w="med" type="none"/>
          </a:ln>
        </p:spPr>
      </p:cxnSp>
      <p:sp>
        <p:nvSpPr>
          <p:cNvPr id="1156" name="Google Shape;1156;p62"/>
          <p:cNvSpPr/>
          <p:nvPr/>
        </p:nvSpPr>
        <p:spPr>
          <a:xfrm>
            <a:off x="5697700" y="3783238"/>
            <a:ext cx="121800" cy="121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7" name="Google Shape;1157;p62"/>
          <p:cNvCxnSpPr>
            <a:stCxn id="1156" idx="0"/>
            <a:endCxn id="1096" idx="1"/>
          </p:cNvCxnSpPr>
          <p:nvPr/>
        </p:nvCxnSpPr>
        <p:spPr>
          <a:xfrm rot="-5400000">
            <a:off x="5790850" y="3300088"/>
            <a:ext cx="450900" cy="515400"/>
          </a:xfrm>
          <a:prstGeom prst="bentConnector2">
            <a:avLst/>
          </a:prstGeom>
          <a:noFill/>
          <a:ln cap="flat" cmpd="sng" w="9525">
            <a:solidFill>
              <a:schemeClr val="dk1"/>
            </a:solidFill>
            <a:prstDash val="solid"/>
            <a:round/>
            <a:headEnd len="med" w="med" type="none"/>
            <a:tailEnd len="med" w="med" type="none"/>
          </a:ln>
        </p:spPr>
      </p:cxnSp>
      <p:cxnSp>
        <p:nvCxnSpPr>
          <p:cNvPr id="1158" name="Google Shape;1158;p62"/>
          <p:cNvCxnSpPr>
            <a:stCxn id="1156" idx="2"/>
            <a:endCxn id="1098" idx="1"/>
          </p:cNvCxnSpPr>
          <p:nvPr/>
        </p:nvCxnSpPr>
        <p:spPr>
          <a:xfrm flipH="1" rot="-5400000">
            <a:off x="5790850" y="3872788"/>
            <a:ext cx="450900" cy="515400"/>
          </a:xfrm>
          <a:prstGeom prst="bentConnector2">
            <a:avLst/>
          </a:prstGeom>
          <a:noFill/>
          <a:ln cap="flat" cmpd="sng" w="9525">
            <a:solidFill>
              <a:schemeClr val="dk1"/>
            </a:solidFill>
            <a:prstDash val="solid"/>
            <a:round/>
            <a:headEnd len="med" w="med" type="none"/>
            <a:tailEnd len="med" w="med" type="none"/>
          </a:ln>
        </p:spPr>
      </p:cxnSp>
      <p:cxnSp>
        <p:nvCxnSpPr>
          <p:cNvPr id="1159" name="Google Shape;1159;p62"/>
          <p:cNvCxnSpPr>
            <a:stCxn id="1105" idx="3"/>
            <a:endCxn id="1156" idx="1"/>
          </p:cNvCxnSpPr>
          <p:nvPr/>
        </p:nvCxnSpPr>
        <p:spPr>
          <a:xfrm flipH="1" rot="10800000">
            <a:off x="5085525" y="3844088"/>
            <a:ext cx="612300" cy="327600"/>
          </a:xfrm>
          <a:prstGeom prst="bentConnector3">
            <a:avLst>
              <a:gd fmla="val 49990" name="adj1"/>
            </a:avLst>
          </a:prstGeom>
          <a:noFill/>
          <a:ln cap="flat" cmpd="sng" w="9525">
            <a:solidFill>
              <a:schemeClr val="dk1"/>
            </a:solidFill>
            <a:prstDash val="solid"/>
            <a:round/>
            <a:headEnd len="med" w="med" type="none"/>
            <a:tailEnd len="med" w="med" type="none"/>
          </a:ln>
        </p:spPr>
      </p:cxnSp>
      <p:cxnSp>
        <p:nvCxnSpPr>
          <p:cNvPr id="1160" name="Google Shape;1160;p62"/>
          <p:cNvCxnSpPr>
            <a:stCxn id="1104" idx="3"/>
            <a:endCxn id="1153" idx="1"/>
          </p:cNvCxnSpPr>
          <p:nvPr/>
        </p:nvCxnSpPr>
        <p:spPr>
          <a:xfrm>
            <a:off x="5085525" y="1663150"/>
            <a:ext cx="592500" cy="285600"/>
          </a:xfrm>
          <a:prstGeom prst="bentConnector3">
            <a:avLst>
              <a:gd fmla="val 50008"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4" name="Shape 1164"/>
        <p:cNvGrpSpPr/>
        <p:nvPr/>
      </p:nvGrpSpPr>
      <p:grpSpPr>
        <a:xfrm>
          <a:off x="0" y="0"/>
          <a:ext cx="0" cy="0"/>
          <a:chOff x="0" y="0"/>
          <a:chExt cx="0" cy="0"/>
        </a:xfrm>
      </p:grpSpPr>
      <p:sp>
        <p:nvSpPr>
          <p:cNvPr id="1165" name="Google Shape;1165;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Partners</a:t>
            </a:r>
            <a:endParaRPr/>
          </a:p>
        </p:txBody>
      </p:sp>
      <p:sp>
        <p:nvSpPr>
          <p:cNvPr id="1166" name="Google Shape;1166;p63"/>
          <p:cNvSpPr txBox="1"/>
          <p:nvPr>
            <p:ph idx="1" type="subTitle"/>
          </p:nvPr>
        </p:nvSpPr>
        <p:spPr>
          <a:xfrm>
            <a:off x="896820" y="2724150"/>
            <a:ext cx="1800600" cy="2031600"/>
          </a:xfrm>
          <a:prstGeom prst="rect">
            <a:avLst/>
          </a:prstGeom>
        </p:spPr>
        <p:txBody>
          <a:bodyPr anchorCtr="0" anchor="ctr" bIns="0" lIns="91425" spcFirstLastPara="1" rIns="91425" wrap="square" tIns="182875">
            <a:noAutofit/>
          </a:bodyPr>
          <a:lstStyle/>
          <a:p>
            <a:pPr indent="0" lvl="0" marL="0" rtl="0" algn="ctr">
              <a:spcBef>
                <a:spcPts val="0"/>
              </a:spcBef>
              <a:spcAft>
                <a:spcPts val="1600"/>
              </a:spcAft>
              <a:buNone/>
            </a:pPr>
            <a:r>
              <a:rPr lang="en"/>
              <a:t>Neptune is the farthest planet from the Sun</a:t>
            </a:r>
            <a:endParaRPr/>
          </a:p>
        </p:txBody>
      </p:sp>
      <p:sp>
        <p:nvSpPr>
          <p:cNvPr id="1167" name="Google Shape;1167;p63"/>
          <p:cNvSpPr txBox="1"/>
          <p:nvPr>
            <p:ph idx="4" type="subTitle"/>
          </p:nvPr>
        </p:nvSpPr>
        <p:spPr>
          <a:xfrm>
            <a:off x="2750672" y="2724150"/>
            <a:ext cx="1800600" cy="2031600"/>
          </a:xfrm>
          <a:prstGeom prst="rect">
            <a:avLst/>
          </a:prstGeom>
        </p:spPr>
        <p:txBody>
          <a:bodyPr anchorCtr="0" anchor="ctr" bIns="0" lIns="91425" spcFirstLastPara="1" rIns="91425" wrap="square" tIns="182875">
            <a:noAutofit/>
          </a:bodyPr>
          <a:lstStyle/>
          <a:p>
            <a:pPr indent="0" lvl="0" marL="0" rtl="0" algn="ctr">
              <a:spcBef>
                <a:spcPts val="0"/>
              </a:spcBef>
              <a:spcAft>
                <a:spcPts val="1600"/>
              </a:spcAft>
              <a:buNone/>
            </a:pPr>
            <a:r>
              <a:rPr lang="en"/>
              <a:t>Venus is terribly hot, even hotter than Mercury</a:t>
            </a:r>
            <a:endParaRPr/>
          </a:p>
        </p:txBody>
      </p:sp>
      <p:sp>
        <p:nvSpPr>
          <p:cNvPr id="1168" name="Google Shape;1168;p63"/>
          <p:cNvSpPr txBox="1"/>
          <p:nvPr>
            <p:ph idx="6" type="subTitle"/>
          </p:nvPr>
        </p:nvSpPr>
        <p:spPr>
          <a:xfrm>
            <a:off x="4604520" y="2724150"/>
            <a:ext cx="1800600" cy="2031600"/>
          </a:xfrm>
          <a:prstGeom prst="rect">
            <a:avLst/>
          </a:prstGeom>
        </p:spPr>
        <p:txBody>
          <a:bodyPr anchorCtr="0" anchor="ctr" bIns="0" lIns="91425" spcFirstLastPara="1" rIns="91425" wrap="square" tIns="182875">
            <a:noAutofit/>
          </a:bodyPr>
          <a:lstStyle/>
          <a:p>
            <a:pPr indent="0" lvl="0" marL="0" rtl="0" algn="ctr">
              <a:spcBef>
                <a:spcPts val="0"/>
              </a:spcBef>
              <a:spcAft>
                <a:spcPts val="1600"/>
              </a:spcAft>
              <a:buNone/>
            </a:pPr>
            <a:r>
              <a:rPr lang="en"/>
              <a:t>It’s the biggest planet in our Solar System</a:t>
            </a:r>
            <a:endParaRPr/>
          </a:p>
        </p:txBody>
      </p:sp>
      <p:sp>
        <p:nvSpPr>
          <p:cNvPr id="1169" name="Google Shape;1169;p63"/>
          <p:cNvSpPr txBox="1"/>
          <p:nvPr>
            <p:ph idx="8" type="subTitle"/>
          </p:nvPr>
        </p:nvSpPr>
        <p:spPr>
          <a:xfrm>
            <a:off x="6458372" y="2724150"/>
            <a:ext cx="1800600" cy="2031600"/>
          </a:xfrm>
          <a:prstGeom prst="rect">
            <a:avLst/>
          </a:prstGeom>
        </p:spPr>
        <p:txBody>
          <a:bodyPr anchorCtr="0" anchor="ctr" bIns="0" lIns="91425" spcFirstLastPara="1" rIns="91425" wrap="square" tIns="182875">
            <a:noAutofit/>
          </a:bodyPr>
          <a:lstStyle/>
          <a:p>
            <a:pPr indent="0" lvl="0" marL="0" rtl="0" algn="ctr">
              <a:spcBef>
                <a:spcPts val="0"/>
              </a:spcBef>
              <a:spcAft>
                <a:spcPts val="1600"/>
              </a:spcAft>
              <a:buNone/>
            </a:pPr>
            <a:r>
              <a:rPr lang="en"/>
              <a:t>Mercury is the closest planet to the Sun</a:t>
            </a:r>
            <a:endParaRPr/>
          </a:p>
        </p:txBody>
      </p:sp>
      <p:sp>
        <p:nvSpPr>
          <p:cNvPr id="1170" name="Google Shape;1170;p63"/>
          <p:cNvSpPr/>
          <p:nvPr/>
        </p:nvSpPr>
        <p:spPr>
          <a:xfrm>
            <a:off x="1421588" y="1992147"/>
            <a:ext cx="350400" cy="47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63"/>
          <p:cNvSpPr/>
          <p:nvPr/>
        </p:nvSpPr>
        <p:spPr>
          <a:xfrm>
            <a:off x="3270313" y="1992135"/>
            <a:ext cx="350400" cy="47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63"/>
          <p:cNvSpPr/>
          <p:nvPr/>
        </p:nvSpPr>
        <p:spPr>
          <a:xfrm>
            <a:off x="5404288" y="1992147"/>
            <a:ext cx="350400" cy="47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3"/>
          <p:cNvSpPr/>
          <p:nvPr/>
        </p:nvSpPr>
        <p:spPr>
          <a:xfrm>
            <a:off x="7309138" y="1992147"/>
            <a:ext cx="350400" cy="474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63"/>
          <p:cNvSpPr txBox="1"/>
          <p:nvPr>
            <p:ph idx="2" type="title"/>
          </p:nvPr>
        </p:nvSpPr>
        <p:spPr>
          <a:xfrm>
            <a:off x="896809" y="1301375"/>
            <a:ext cx="18006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175" name="Google Shape;1175;p63"/>
          <p:cNvSpPr txBox="1"/>
          <p:nvPr>
            <p:ph idx="3" type="title"/>
          </p:nvPr>
        </p:nvSpPr>
        <p:spPr>
          <a:xfrm>
            <a:off x="2746737" y="1301375"/>
            <a:ext cx="18006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176" name="Google Shape;1176;p63"/>
          <p:cNvSpPr txBox="1"/>
          <p:nvPr>
            <p:ph idx="5" type="title"/>
          </p:nvPr>
        </p:nvSpPr>
        <p:spPr>
          <a:xfrm>
            <a:off x="4596660" y="1301375"/>
            <a:ext cx="18006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177" name="Google Shape;1177;p63"/>
          <p:cNvSpPr txBox="1"/>
          <p:nvPr>
            <p:ph idx="7" type="title"/>
          </p:nvPr>
        </p:nvSpPr>
        <p:spPr>
          <a:xfrm>
            <a:off x="6446588" y="1301375"/>
            <a:ext cx="18006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grpSp>
        <p:nvGrpSpPr>
          <p:cNvPr id="1178" name="Google Shape;1178;p63"/>
          <p:cNvGrpSpPr/>
          <p:nvPr/>
        </p:nvGrpSpPr>
        <p:grpSpPr>
          <a:xfrm>
            <a:off x="7194279" y="2089063"/>
            <a:ext cx="350576" cy="280454"/>
            <a:chOff x="7500054" y="2934735"/>
            <a:chExt cx="350576" cy="280454"/>
          </a:xfrm>
        </p:grpSpPr>
        <p:sp>
          <p:nvSpPr>
            <p:cNvPr id="1179" name="Google Shape;1179;p63"/>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3"/>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3"/>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3"/>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3"/>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3"/>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63"/>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63"/>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 name="Google Shape;1187;p63"/>
          <p:cNvGrpSpPr/>
          <p:nvPr/>
        </p:nvGrpSpPr>
        <p:grpSpPr>
          <a:xfrm>
            <a:off x="3423654" y="2063663"/>
            <a:ext cx="377886" cy="331255"/>
            <a:chOff x="4653179" y="2446590"/>
            <a:chExt cx="377886" cy="331255"/>
          </a:xfrm>
        </p:grpSpPr>
        <p:sp>
          <p:nvSpPr>
            <p:cNvPr id="1188" name="Google Shape;1188;p63"/>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3"/>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63"/>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63"/>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 name="Google Shape;1192;p63"/>
          <p:cNvGrpSpPr/>
          <p:nvPr/>
        </p:nvGrpSpPr>
        <p:grpSpPr>
          <a:xfrm>
            <a:off x="1599140" y="2090750"/>
            <a:ext cx="327085" cy="277080"/>
            <a:chOff x="2770052" y="2009628"/>
            <a:chExt cx="327085" cy="277080"/>
          </a:xfrm>
        </p:grpSpPr>
        <p:sp>
          <p:nvSpPr>
            <p:cNvPr id="1193" name="Google Shape;1193;p63"/>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63"/>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 name="Google Shape;1195;p63"/>
          <p:cNvGrpSpPr/>
          <p:nvPr/>
        </p:nvGrpSpPr>
        <p:grpSpPr>
          <a:xfrm>
            <a:off x="5249652" y="2056278"/>
            <a:ext cx="259605" cy="346024"/>
            <a:chOff x="5194002" y="1511297"/>
            <a:chExt cx="259605" cy="346024"/>
          </a:xfrm>
        </p:grpSpPr>
        <p:sp>
          <p:nvSpPr>
            <p:cNvPr id="1196" name="Google Shape;1196;p63"/>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63"/>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63"/>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63"/>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3" name="Shape 1203"/>
        <p:cNvGrpSpPr/>
        <p:nvPr/>
      </p:nvGrpSpPr>
      <p:grpSpPr>
        <a:xfrm>
          <a:off x="0" y="0"/>
          <a:ext cx="0" cy="0"/>
          <a:chOff x="0" y="0"/>
          <a:chExt cx="0" cy="0"/>
        </a:xfrm>
      </p:grpSpPr>
      <p:pic>
        <p:nvPicPr>
          <p:cNvPr id="1204" name="Google Shape;1204;p64"/>
          <p:cNvPicPr preferRelativeResize="0"/>
          <p:nvPr/>
        </p:nvPicPr>
        <p:blipFill rotWithShape="1">
          <a:blip r:embed="rId3">
            <a:alphaModFix/>
          </a:blip>
          <a:srcRect b="7689" l="0" r="9321" t="0"/>
          <a:stretch/>
        </p:blipFill>
        <p:spPr>
          <a:xfrm>
            <a:off x="4652625" y="2571750"/>
            <a:ext cx="4491374" cy="2571750"/>
          </a:xfrm>
          <a:prstGeom prst="rect">
            <a:avLst/>
          </a:prstGeom>
          <a:noFill/>
          <a:ln>
            <a:noFill/>
          </a:ln>
        </p:spPr>
      </p:pic>
      <p:sp>
        <p:nvSpPr>
          <p:cNvPr id="1205" name="Google Shape;1205;p64"/>
          <p:cNvSpPr txBox="1"/>
          <p:nvPr>
            <p:ph type="title"/>
          </p:nvPr>
        </p:nvSpPr>
        <p:spPr>
          <a:xfrm>
            <a:off x="1110450" y="2233400"/>
            <a:ext cx="3375900" cy="215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rPr>
              <a:t>Operating</a:t>
            </a:r>
            <a:r>
              <a:rPr lang="en"/>
              <a:t> Plan</a:t>
            </a:r>
            <a:endParaRPr/>
          </a:p>
        </p:txBody>
      </p:sp>
      <p:sp>
        <p:nvSpPr>
          <p:cNvPr id="1206" name="Google Shape;1206;p64"/>
          <p:cNvSpPr txBox="1"/>
          <p:nvPr>
            <p:ph idx="2" type="title"/>
          </p:nvPr>
        </p:nvSpPr>
        <p:spPr>
          <a:xfrm>
            <a:off x="872400" y="1515625"/>
            <a:ext cx="38520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05</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38"/>
          <p:cNvSpPr txBox="1"/>
          <p:nvPr>
            <p:ph idx="15"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523" name="Google Shape;523;p38"/>
          <p:cNvSpPr txBox="1"/>
          <p:nvPr>
            <p:ph type="title"/>
          </p:nvPr>
        </p:nvSpPr>
        <p:spPr>
          <a:xfrm>
            <a:off x="1697700" y="1519825"/>
            <a:ext cx="2357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Business Overview</a:t>
            </a:r>
            <a:endParaRPr/>
          </a:p>
        </p:txBody>
      </p:sp>
      <p:sp>
        <p:nvSpPr>
          <p:cNvPr id="524" name="Google Shape;524;p38"/>
          <p:cNvSpPr txBox="1"/>
          <p:nvPr>
            <p:ph idx="2" type="title"/>
          </p:nvPr>
        </p:nvSpPr>
        <p:spPr>
          <a:xfrm>
            <a:off x="899300" y="1632961"/>
            <a:ext cx="798300" cy="593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525" name="Google Shape;525;p38"/>
          <p:cNvSpPr txBox="1"/>
          <p:nvPr>
            <p:ph idx="1" type="subTitle"/>
          </p:nvPr>
        </p:nvSpPr>
        <p:spPr>
          <a:xfrm>
            <a:off x="1697700" y="2106350"/>
            <a:ext cx="2712300" cy="484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Here you could describe the topic of the section</a:t>
            </a:r>
            <a:endParaRPr/>
          </a:p>
        </p:txBody>
      </p:sp>
      <p:sp>
        <p:nvSpPr>
          <p:cNvPr id="526" name="Google Shape;526;p38"/>
          <p:cNvSpPr txBox="1"/>
          <p:nvPr>
            <p:ph idx="3" type="title"/>
          </p:nvPr>
        </p:nvSpPr>
        <p:spPr>
          <a:xfrm>
            <a:off x="5435401" y="1519825"/>
            <a:ext cx="29886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Market Analysis and Competition</a:t>
            </a:r>
            <a:endParaRPr/>
          </a:p>
        </p:txBody>
      </p:sp>
      <p:sp>
        <p:nvSpPr>
          <p:cNvPr id="527" name="Google Shape;527;p38"/>
          <p:cNvSpPr txBox="1"/>
          <p:nvPr>
            <p:ph idx="4" type="title"/>
          </p:nvPr>
        </p:nvSpPr>
        <p:spPr>
          <a:xfrm>
            <a:off x="4637100" y="1632950"/>
            <a:ext cx="798300" cy="593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528" name="Google Shape;528;p38"/>
          <p:cNvSpPr txBox="1"/>
          <p:nvPr>
            <p:ph idx="5" type="subTitle"/>
          </p:nvPr>
        </p:nvSpPr>
        <p:spPr>
          <a:xfrm>
            <a:off x="5435401" y="2106350"/>
            <a:ext cx="2594400" cy="484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Here you could describe the topic of the section</a:t>
            </a:r>
            <a:endParaRPr/>
          </a:p>
        </p:txBody>
      </p:sp>
      <p:sp>
        <p:nvSpPr>
          <p:cNvPr id="529" name="Google Shape;529;p38"/>
          <p:cNvSpPr txBox="1"/>
          <p:nvPr>
            <p:ph idx="6" type="title"/>
          </p:nvPr>
        </p:nvSpPr>
        <p:spPr>
          <a:xfrm>
            <a:off x="1697700" y="3059850"/>
            <a:ext cx="25944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Sales and Marketing Plan</a:t>
            </a:r>
            <a:endParaRPr/>
          </a:p>
        </p:txBody>
      </p:sp>
      <p:sp>
        <p:nvSpPr>
          <p:cNvPr id="530" name="Google Shape;530;p38"/>
          <p:cNvSpPr txBox="1"/>
          <p:nvPr>
            <p:ph idx="7" type="title"/>
          </p:nvPr>
        </p:nvSpPr>
        <p:spPr>
          <a:xfrm>
            <a:off x="899313" y="3172225"/>
            <a:ext cx="798300" cy="593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531" name="Google Shape;531;p38"/>
          <p:cNvSpPr txBox="1"/>
          <p:nvPr>
            <p:ph idx="8" type="subTitle"/>
          </p:nvPr>
        </p:nvSpPr>
        <p:spPr>
          <a:xfrm>
            <a:off x="1697700" y="3661500"/>
            <a:ext cx="2712300" cy="484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Here you could describe the topic of the section</a:t>
            </a:r>
            <a:endParaRPr/>
          </a:p>
        </p:txBody>
      </p:sp>
      <p:sp>
        <p:nvSpPr>
          <p:cNvPr id="532" name="Google Shape;532;p38"/>
          <p:cNvSpPr txBox="1"/>
          <p:nvPr>
            <p:ph idx="9" type="title"/>
          </p:nvPr>
        </p:nvSpPr>
        <p:spPr>
          <a:xfrm>
            <a:off x="5435400" y="3059850"/>
            <a:ext cx="2183100" cy="52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Management Plan</a:t>
            </a:r>
            <a:endParaRPr/>
          </a:p>
        </p:txBody>
      </p:sp>
      <p:sp>
        <p:nvSpPr>
          <p:cNvPr id="533" name="Google Shape;533;p38"/>
          <p:cNvSpPr txBox="1"/>
          <p:nvPr>
            <p:ph idx="13" type="title"/>
          </p:nvPr>
        </p:nvSpPr>
        <p:spPr>
          <a:xfrm>
            <a:off x="4637113" y="3172225"/>
            <a:ext cx="798300" cy="593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534" name="Google Shape;534;p38"/>
          <p:cNvSpPr txBox="1"/>
          <p:nvPr>
            <p:ph idx="14" type="subTitle"/>
          </p:nvPr>
        </p:nvSpPr>
        <p:spPr>
          <a:xfrm>
            <a:off x="5435400" y="3661500"/>
            <a:ext cx="2594400" cy="484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Here you could describe the topic of the section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0" name="Shape 1210"/>
        <p:cNvGrpSpPr/>
        <p:nvPr/>
      </p:nvGrpSpPr>
      <p:grpSpPr>
        <a:xfrm>
          <a:off x="0" y="0"/>
          <a:ext cx="0" cy="0"/>
          <a:chOff x="0" y="0"/>
          <a:chExt cx="0" cy="0"/>
        </a:xfrm>
      </p:grpSpPr>
      <p:sp>
        <p:nvSpPr>
          <p:cNvPr id="1211" name="Google Shape;1211;p6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Process</a:t>
            </a:r>
            <a:endParaRPr/>
          </a:p>
        </p:txBody>
      </p:sp>
      <p:sp>
        <p:nvSpPr>
          <p:cNvPr id="1212" name="Google Shape;1212;p65"/>
          <p:cNvSpPr/>
          <p:nvPr/>
        </p:nvSpPr>
        <p:spPr>
          <a:xfrm>
            <a:off x="5231292" y="2800616"/>
            <a:ext cx="1578251" cy="746956"/>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5"/>
          <p:cNvSpPr/>
          <p:nvPr/>
        </p:nvSpPr>
        <p:spPr>
          <a:xfrm>
            <a:off x="3784251" y="2053475"/>
            <a:ext cx="1577852" cy="746956"/>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65"/>
          <p:cNvSpPr/>
          <p:nvPr/>
        </p:nvSpPr>
        <p:spPr>
          <a:xfrm>
            <a:off x="887375" y="2053475"/>
            <a:ext cx="1579449" cy="749414"/>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65"/>
          <p:cNvSpPr/>
          <p:nvPr/>
        </p:nvSpPr>
        <p:spPr>
          <a:xfrm>
            <a:off x="2336612" y="2800616"/>
            <a:ext cx="1578251" cy="746956"/>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chemeClr val="accent1"/>
          </a:solid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5"/>
          <p:cNvSpPr/>
          <p:nvPr/>
        </p:nvSpPr>
        <p:spPr>
          <a:xfrm>
            <a:off x="6677134" y="2053475"/>
            <a:ext cx="1579449" cy="749414"/>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5"/>
          <p:cNvSpPr/>
          <p:nvPr/>
        </p:nvSpPr>
        <p:spPr>
          <a:xfrm>
            <a:off x="1138422" y="2382623"/>
            <a:ext cx="1077300" cy="1076700"/>
          </a:xfrm>
          <a:prstGeom prst="donut">
            <a:avLst>
              <a:gd fmla="val 1339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5"/>
          <p:cNvSpPr/>
          <p:nvPr/>
        </p:nvSpPr>
        <p:spPr>
          <a:xfrm>
            <a:off x="2586847" y="2163296"/>
            <a:ext cx="1077300" cy="1076700"/>
          </a:xfrm>
          <a:prstGeom prst="donut">
            <a:avLst>
              <a:gd fmla="val 1339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65"/>
          <p:cNvSpPr/>
          <p:nvPr/>
        </p:nvSpPr>
        <p:spPr>
          <a:xfrm>
            <a:off x="4034389" y="2382623"/>
            <a:ext cx="1077600" cy="1076700"/>
          </a:xfrm>
          <a:prstGeom prst="donut">
            <a:avLst>
              <a:gd fmla="val 1339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65"/>
          <p:cNvSpPr/>
          <p:nvPr/>
        </p:nvSpPr>
        <p:spPr>
          <a:xfrm>
            <a:off x="5480938" y="2163296"/>
            <a:ext cx="1077600" cy="1076700"/>
          </a:xfrm>
          <a:prstGeom prst="donut">
            <a:avLst>
              <a:gd fmla="val 1339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5"/>
          <p:cNvSpPr/>
          <p:nvPr/>
        </p:nvSpPr>
        <p:spPr>
          <a:xfrm>
            <a:off x="6929081" y="2382623"/>
            <a:ext cx="1077300" cy="1076700"/>
          </a:xfrm>
          <a:prstGeom prst="donut">
            <a:avLst>
              <a:gd fmla="val 1339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65"/>
          <p:cNvSpPr txBox="1"/>
          <p:nvPr/>
        </p:nvSpPr>
        <p:spPr>
          <a:xfrm>
            <a:off x="1290110" y="2721780"/>
            <a:ext cx="774000" cy="398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Lexend Deca"/>
                <a:ea typeface="Lexend Deca"/>
                <a:cs typeface="Lexend Deca"/>
                <a:sym typeface="Lexend Deca"/>
              </a:rPr>
              <a:t>Step 1</a:t>
            </a:r>
            <a:endParaRPr>
              <a:solidFill>
                <a:schemeClr val="lt2"/>
              </a:solidFill>
              <a:latin typeface="Lexend Deca"/>
              <a:ea typeface="Lexend Deca"/>
              <a:cs typeface="Lexend Deca"/>
              <a:sym typeface="Lexend Deca"/>
            </a:endParaRPr>
          </a:p>
        </p:txBody>
      </p:sp>
      <p:sp>
        <p:nvSpPr>
          <p:cNvPr id="1223" name="Google Shape;1223;p65"/>
          <p:cNvSpPr txBox="1"/>
          <p:nvPr/>
        </p:nvSpPr>
        <p:spPr>
          <a:xfrm>
            <a:off x="4186077" y="2721780"/>
            <a:ext cx="774000" cy="398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Lexend Deca"/>
                <a:ea typeface="Lexend Deca"/>
                <a:cs typeface="Lexend Deca"/>
                <a:sym typeface="Lexend Deca"/>
              </a:rPr>
              <a:t>Step 3</a:t>
            </a:r>
            <a:endParaRPr>
              <a:solidFill>
                <a:schemeClr val="lt2"/>
              </a:solidFill>
              <a:latin typeface="Lexend Deca"/>
              <a:ea typeface="Lexend Deca"/>
              <a:cs typeface="Lexend Deca"/>
              <a:sym typeface="Lexend Deca"/>
            </a:endParaRPr>
          </a:p>
        </p:txBody>
      </p:sp>
      <p:sp>
        <p:nvSpPr>
          <p:cNvPr id="1224" name="Google Shape;1224;p65"/>
          <p:cNvSpPr txBox="1"/>
          <p:nvPr/>
        </p:nvSpPr>
        <p:spPr>
          <a:xfrm>
            <a:off x="7080769" y="2721780"/>
            <a:ext cx="774000" cy="398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latin typeface="Lexend Deca"/>
                <a:ea typeface="Lexend Deca"/>
                <a:cs typeface="Lexend Deca"/>
                <a:sym typeface="Lexend Deca"/>
              </a:rPr>
              <a:t>Step 5</a:t>
            </a:r>
            <a:endParaRPr>
              <a:solidFill>
                <a:schemeClr val="lt2"/>
              </a:solidFill>
              <a:latin typeface="Lexend Deca"/>
              <a:ea typeface="Lexend Deca"/>
              <a:cs typeface="Lexend Deca"/>
              <a:sym typeface="Lexend Deca"/>
            </a:endParaRPr>
          </a:p>
        </p:txBody>
      </p:sp>
      <p:sp>
        <p:nvSpPr>
          <p:cNvPr id="1225" name="Google Shape;1225;p65"/>
          <p:cNvSpPr txBox="1"/>
          <p:nvPr/>
        </p:nvSpPr>
        <p:spPr>
          <a:xfrm>
            <a:off x="2738535" y="2502453"/>
            <a:ext cx="774000" cy="398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Lexend Deca"/>
                <a:ea typeface="Lexend Deca"/>
                <a:cs typeface="Lexend Deca"/>
                <a:sym typeface="Lexend Deca"/>
              </a:rPr>
              <a:t>Step 2</a:t>
            </a:r>
            <a:endParaRPr>
              <a:solidFill>
                <a:schemeClr val="dk2"/>
              </a:solidFill>
              <a:latin typeface="Lexend Deca"/>
              <a:ea typeface="Lexend Deca"/>
              <a:cs typeface="Lexend Deca"/>
              <a:sym typeface="Lexend Deca"/>
            </a:endParaRPr>
          </a:p>
        </p:txBody>
      </p:sp>
      <p:sp>
        <p:nvSpPr>
          <p:cNvPr id="1226" name="Google Shape;1226;p65"/>
          <p:cNvSpPr txBox="1"/>
          <p:nvPr/>
        </p:nvSpPr>
        <p:spPr>
          <a:xfrm>
            <a:off x="5632626" y="2502453"/>
            <a:ext cx="774000" cy="398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latin typeface="Lexend Deca"/>
                <a:ea typeface="Lexend Deca"/>
                <a:cs typeface="Lexend Deca"/>
                <a:sym typeface="Lexend Deca"/>
              </a:rPr>
              <a:t>Step 4</a:t>
            </a:r>
            <a:endParaRPr>
              <a:solidFill>
                <a:schemeClr val="dk2"/>
              </a:solidFill>
              <a:latin typeface="Lexend Deca"/>
              <a:ea typeface="Lexend Deca"/>
              <a:cs typeface="Lexend Deca"/>
              <a:sym typeface="Lexend Deca"/>
            </a:endParaRPr>
          </a:p>
        </p:txBody>
      </p:sp>
      <p:sp>
        <p:nvSpPr>
          <p:cNvPr id="1227" name="Google Shape;1227;p65"/>
          <p:cNvSpPr txBox="1"/>
          <p:nvPr>
            <p:ph idx="4294967295" type="subTitle"/>
          </p:nvPr>
        </p:nvSpPr>
        <p:spPr>
          <a:xfrm>
            <a:off x="792225" y="3619475"/>
            <a:ext cx="1871100" cy="1066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600"/>
              <a:t>Mercury is the closest planet to the Sun</a:t>
            </a:r>
            <a:endParaRPr sz="1600"/>
          </a:p>
        </p:txBody>
      </p:sp>
      <p:sp>
        <p:nvSpPr>
          <p:cNvPr id="1228" name="Google Shape;1228;p65"/>
          <p:cNvSpPr txBox="1"/>
          <p:nvPr>
            <p:ph idx="4294967295" type="subTitle"/>
          </p:nvPr>
        </p:nvSpPr>
        <p:spPr>
          <a:xfrm>
            <a:off x="3636438" y="3619475"/>
            <a:ext cx="1871100" cy="1066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600"/>
              <a:t>Despite being red, Mars is a cold place, not hot</a:t>
            </a:r>
            <a:endParaRPr sz="1600"/>
          </a:p>
        </p:txBody>
      </p:sp>
      <p:sp>
        <p:nvSpPr>
          <p:cNvPr id="1229" name="Google Shape;1229;p65"/>
          <p:cNvSpPr txBox="1"/>
          <p:nvPr>
            <p:ph idx="4294967295" type="subTitle"/>
          </p:nvPr>
        </p:nvSpPr>
        <p:spPr>
          <a:xfrm>
            <a:off x="6531300" y="3619475"/>
            <a:ext cx="1871100" cy="1066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600"/>
              <a:t>Saturn is composed mostly of hydrogen</a:t>
            </a:r>
            <a:endParaRPr sz="1600"/>
          </a:p>
        </p:txBody>
      </p:sp>
      <p:sp>
        <p:nvSpPr>
          <p:cNvPr id="1230" name="Google Shape;1230;p65"/>
          <p:cNvSpPr txBox="1"/>
          <p:nvPr>
            <p:ph idx="4294967295" type="subTitle"/>
          </p:nvPr>
        </p:nvSpPr>
        <p:spPr>
          <a:xfrm>
            <a:off x="2163300" y="1057113"/>
            <a:ext cx="1871100" cy="1066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600"/>
              <a:t>Jupiter is the biggest planet in our Solar System</a:t>
            </a:r>
            <a:endParaRPr sz="1600"/>
          </a:p>
        </p:txBody>
      </p:sp>
      <p:sp>
        <p:nvSpPr>
          <p:cNvPr id="1231" name="Google Shape;1231;p65"/>
          <p:cNvSpPr txBox="1"/>
          <p:nvPr>
            <p:ph idx="4294967295" type="subTitle"/>
          </p:nvPr>
        </p:nvSpPr>
        <p:spPr>
          <a:xfrm>
            <a:off x="5084075" y="1057113"/>
            <a:ext cx="1871100" cy="1066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600"/>
              <a:t>The Sun is the star at the center of the Solar System</a:t>
            </a:r>
            <a:endParaRPr sz="16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5" name="Shape 1235"/>
        <p:cNvGrpSpPr/>
        <p:nvPr/>
      </p:nvGrpSpPr>
      <p:grpSpPr>
        <a:xfrm>
          <a:off x="0" y="0"/>
          <a:ext cx="0" cy="0"/>
          <a:chOff x="0" y="0"/>
          <a:chExt cx="0" cy="0"/>
        </a:xfrm>
      </p:grpSpPr>
      <p:sp>
        <p:nvSpPr>
          <p:cNvPr id="1236" name="Google Shape;1236;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Predicted Growth</a:t>
            </a:r>
            <a:endParaRPr/>
          </a:p>
        </p:txBody>
      </p:sp>
      <p:sp>
        <p:nvSpPr>
          <p:cNvPr id="1237" name="Google Shape;1237;p66"/>
          <p:cNvSpPr txBox="1"/>
          <p:nvPr/>
        </p:nvSpPr>
        <p:spPr>
          <a:xfrm>
            <a:off x="720275" y="1418638"/>
            <a:ext cx="1931400" cy="888000"/>
          </a:xfrm>
          <a:prstGeom prst="rect">
            <a:avLst/>
          </a:prstGeom>
          <a:noFill/>
          <a:ln>
            <a:noFill/>
          </a:ln>
        </p:spPr>
        <p:txBody>
          <a:bodyPr anchorCtr="0" anchor="ctr" bIns="0" lIns="91425" spcFirstLastPara="1" rIns="91425" wrap="square" tIns="182875">
            <a:noAutofit/>
          </a:bodyPr>
          <a:lstStyle/>
          <a:p>
            <a:pPr indent="0" lvl="0" marL="0" rtl="0" algn="ctr">
              <a:spcBef>
                <a:spcPts val="0"/>
              </a:spcBef>
              <a:spcAft>
                <a:spcPts val="1600"/>
              </a:spcAft>
              <a:buNone/>
            </a:pPr>
            <a:r>
              <a:rPr lang="en" sz="1600">
                <a:latin typeface="Questrial"/>
                <a:ea typeface="Questrial"/>
                <a:cs typeface="Questrial"/>
                <a:sym typeface="Questrial"/>
              </a:rPr>
              <a:t>Venus has a beautiful name, but it’s terribly hot</a:t>
            </a:r>
            <a:endParaRPr sz="1600">
              <a:solidFill>
                <a:srgbClr val="000000"/>
              </a:solidFill>
              <a:latin typeface="Questrial"/>
              <a:ea typeface="Questrial"/>
              <a:cs typeface="Questrial"/>
              <a:sym typeface="Questrial"/>
            </a:endParaRPr>
          </a:p>
        </p:txBody>
      </p:sp>
      <p:sp>
        <p:nvSpPr>
          <p:cNvPr id="1238" name="Google Shape;1238;p66"/>
          <p:cNvSpPr txBox="1"/>
          <p:nvPr/>
        </p:nvSpPr>
        <p:spPr>
          <a:xfrm>
            <a:off x="720000" y="3102387"/>
            <a:ext cx="1931400" cy="888000"/>
          </a:xfrm>
          <a:prstGeom prst="rect">
            <a:avLst/>
          </a:prstGeom>
          <a:noFill/>
          <a:ln>
            <a:noFill/>
          </a:ln>
        </p:spPr>
        <p:txBody>
          <a:bodyPr anchorCtr="0" anchor="ctr" bIns="0" lIns="91425" spcFirstLastPara="1" rIns="91425" wrap="square" tIns="182875">
            <a:noAutofit/>
          </a:bodyPr>
          <a:lstStyle/>
          <a:p>
            <a:pPr indent="0" lvl="0" marL="0" rtl="0" algn="ctr">
              <a:spcBef>
                <a:spcPts val="0"/>
              </a:spcBef>
              <a:spcAft>
                <a:spcPts val="1600"/>
              </a:spcAft>
              <a:buNone/>
            </a:pPr>
            <a:r>
              <a:rPr lang="en" sz="1600">
                <a:latin typeface="Questrial"/>
                <a:ea typeface="Questrial"/>
                <a:cs typeface="Questrial"/>
                <a:sym typeface="Questrial"/>
              </a:rPr>
              <a:t>Despite being red, Mars is a cold place, not hot</a:t>
            </a:r>
            <a:endParaRPr sz="1600">
              <a:solidFill>
                <a:srgbClr val="000000"/>
              </a:solidFill>
              <a:latin typeface="Questrial"/>
              <a:ea typeface="Questrial"/>
              <a:cs typeface="Questrial"/>
              <a:sym typeface="Questrial"/>
            </a:endParaRPr>
          </a:p>
        </p:txBody>
      </p:sp>
      <p:sp>
        <p:nvSpPr>
          <p:cNvPr id="1239" name="Google Shape;1239;p66"/>
          <p:cNvSpPr txBox="1"/>
          <p:nvPr/>
        </p:nvSpPr>
        <p:spPr>
          <a:xfrm>
            <a:off x="6492052" y="1418638"/>
            <a:ext cx="1931100" cy="888000"/>
          </a:xfrm>
          <a:prstGeom prst="rect">
            <a:avLst/>
          </a:prstGeom>
          <a:noFill/>
          <a:ln>
            <a:noFill/>
          </a:ln>
        </p:spPr>
        <p:txBody>
          <a:bodyPr anchorCtr="0" anchor="ctr" bIns="0" lIns="91425" spcFirstLastPara="1" rIns="91425" wrap="square" tIns="182875">
            <a:noAutofit/>
          </a:bodyPr>
          <a:lstStyle/>
          <a:p>
            <a:pPr indent="0" lvl="0" marL="0" rtl="0" algn="ctr">
              <a:spcBef>
                <a:spcPts val="0"/>
              </a:spcBef>
              <a:spcAft>
                <a:spcPts val="1600"/>
              </a:spcAft>
              <a:buNone/>
            </a:pPr>
            <a:r>
              <a:rPr lang="en" sz="1600">
                <a:latin typeface="Questrial"/>
                <a:ea typeface="Questrial"/>
                <a:cs typeface="Questrial"/>
                <a:sym typeface="Questrial"/>
              </a:rPr>
              <a:t>Jupiter is the biggest planet in our Solar System</a:t>
            </a:r>
            <a:endParaRPr sz="1600">
              <a:solidFill>
                <a:srgbClr val="000000"/>
              </a:solidFill>
              <a:latin typeface="Questrial"/>
              <a:ea typeface="Questrial"/>
              <a:cs typeface="Questrial"/>
              <a:sym typeface="Questrial"/>
            </a:endParaRPr>
          </a:p>
        </p:txBody>
      </p:sp>
      <p:sp>
        <p:nvSpPr>
          <p:cNvPr id="1240" name="Google Shape;1240;p66"/>
          <p:cNvSpPr txBox="1"/>
          <p:nvPr/>
        </p:nvSpPr>
        <p:spPr>
          <a:xfrm>
            <a:off x="6492323" y="3102389"/>
            <a:ext cx="1931100" cy="888000"/>
          </a:xfrm>
          <a:prstGeom prst="rect">
            <a:avLst/>
          </a:prstGeom>
          <a:noFill/>
          <a:ln>
            <a:noFill/>
          </a:ln>
        </p:spPr>
        <p:txBody>
          <a:bodyPr anchorCtr="0" anchor="ctr" bIns="0" lIns="91425" spcFirstLastPara="1" rIns="91425" wrap="square" tIns="182875">
            <a:noAutofit/>
          </a:bodyPr>
          <a:lstStyle/>
          <a:p>
            <a:pPr indent="0" lvl="0" marL="0" rtl="0" algn="ctr">
              <a:spcBef>
                <a:spcPts val="0"/>
              </a:spcBef>
              <a:spcAft>
                <a:spcPts val="1600"/>
              </a:spcAft>
              <a:buNone/>
            </a:pPr>
            <a:r>
              <a:rPr lang="en" sz="1600">
                <a:latin typeface="Questrial"/>
                <a:ea typeface="Questrial"/>
                <a:cs typeface="Questrial"/>
                <a:sym typeface="Questrial"/>
              </a:rPr>
              <a:t>Saturn is composed mostly of hydrogen</a:t>
            </a:r>
            <a:endParaRPr sz="1600">
              <a:solidFill>
                <a:srgbClr val="000000"/>
              </a:solidFill>
              <a:latin typeface="Questrial"/>
              <a:ea typeface="Questrial"/>
              <a:cs typeface="Questrial"/>
              <a:sym typeface="Questrial"/>
            </a:endParaRPr>
          </a:p>
        </p:txBody>
      </p:sp>
      <p:pic>
        <p:nvPicPr>
          <p:cNvPr id="1241" name="Google Shape;1241;p66" title="Points scored">
            <a:hlinkClick r:id="rId3"/>
          </p:cNvPr>
          <p:cNvPicPr preferRelativeResize="0"/>
          <p:nvPr/>
        </p:nvPicPr>
        <p:blipFill rotWithShape="1">
          <a:blip r:embed="rId4">
            <a:alphaModFix/>
          </a:blip>
          <a:srcRect b="0" l="19101" r="19833" t="0"/>
          <a:stretch/>
        </p:blipFill>
        <p:spPr>
          <a:xfrm>
            <a:off x="3168387" y="1283275"/>
            <a:ext cx="2807226" cy="2842476"/>
          </a:xfrm>
          <a:prstGeom prst="rect">
            <a:avLst/>
          </a:prstGeom>
          <a:noFill/>
          <a:ln>
            <a:noFill/>
          </a:ln>
        </p:spPr>
      </p:pic>
      <p:sp>
        <p:nvSpPr>
          <p:cNvPr id="1242" name="Google Shape;1242;p66"/>
          <p:cNvSpPr txBox="1"/>
          <p:nvPr/>
        </p:nvSpPr>
        <p:spPr>
          <a:xfrm>
            <a:off x="2320050" y="4125750"/>
            <a:ext cx="4503900" cy="6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Questrial"/>
                <a:ea typeface="Questrial"/>
                <a:cs typeface="Questrial"/>
                <a:sym typeface="Questrial"/>
              </a:rPr>
              <a:t>If you want to modify this graph, click on it, follow the link, change  the data and replace it</a:t>
            </a:r>
            <a:endParaRPr sz="1200">
              <a:solidFill>
                <a:schemeClr val="dk1"/>
              </a:solidFill>
              <a:latin typeface="Questrial"/>
              <a:ea typeface="Questrial"/>
              <a:cs typeface="Questrial"/>
              <a:sym typeface="Questrial"/>
            </a:endParaRPr>
          </a:p>
        </p:txBody>
      </p:sp>
      <p:cxnSp>
        <p:nvCxnSpPr>
          <p:cNvPr id="1243" name="Google Shape;1243;p66"/>
          <p:cNvCxnSpPr>
            <a:stCxn id="1238" idx="3"/>
          </p:cNvCxnSpPr>
          <p:nvPr/>
        </p:nvCxnSpPr>
        <p:spPr>
          <a:xfrm>
            <a:off x="2651400" y="3546387"/>
            <a:ext cx="995400" cy="0"/>
          </a:xfrm>
          <a:prstGeom prst="straightConnector1">
            <a:avLst/>
          </a:prstGeom>
          <a:noFill/>
          <a:ln cap="flat" cmpd="sng" w="9525">
            <a:solidFill>
              <a:schemeClr val="dk1"/>
            </a:solidFill>
            <a:prstDash val="solid"/>
            <a:round/>
            <a:headEnd len="med" w="med" type="diamond"/>
            <a:tailEnd len="med" w="med" type="diamond"/>
          </a:ln>
        </p:spPr>
      </p:cxnSp>
      <p:cxnSp>
        <p:nvCxnSpPr>
          <p:cNvPr id="1244" name="Google Shape;1244;p66"/>
          <p:cNvCxnSpPr>
            <a:stCxn id="1237" idx="3"/>
          </p:cNvCxnSpPr>
          <p:nvPr/>
        </p:nvCxnSpPr>
        <p:spPr>
          <a:xfrm>
            <a:off x="2651675" y="1862638"/>
            <a:ext cx="1060500" cy="0"/>
          </a:xfrm>
          <a:prstGeom prst="straightConnector1">
            <a:avLst/>
          </a:prstGeom>
          <a:noFill/>
          <a:ln cap="flat" cmpd="sng" w="9525">
            <a:solidFill>
              <a:schemeClr val="dk1"/>
            </a:solidFill>
            <a:prstDash val="solid"/>
            <a:round/>
            <a:headEnd len="med" w="med" type="diamond"/>
            <a:tailEnd len="med" w="med" type="diamond"/>
          </a:ln>
        </p:spPr>
      </p:cxnSp>
      <p:cxnSp>
        <p:nvCxnSpPr>
          <p:cNvPr id="1245" name="Google Shape;1245;p66"/>
          <p:cNvCxnSpPr>
            <a:stCxn id="1239" idx="1"/>
          </p:cNvCxnSpPr>
          <p:nvPr/>
        </p:nvCxnSpPr>
        <p:spPr>
          <a:xfrm rot="10800000">
            <a:off x="5425552" y="1862638"/>
            <a:ext cx="1066500" cy="0"/>
          </a:xfrm>
          <a:prstGeom prst="straightConnector1">
            <a:avLst/>
          </a:prstGeom>
          <a:noFill/>
          <a:ln cap="flat" cmpd="sng" w="9525">
            <a:solidFill>
              <a:schemeClr val="dk1"/>
            </a:solidFill>
            <a:prstDash val="solid"/>
            <a:round/>
            <a:headEnd len="med" w="med" type="diamond"/>
            <a:tailEnd len="med" w="med" type="diamond"/>
          </a:ln>
        </p:spPr>
      </p:cxnSp>
      <p:cxnSp>
        <p:nvCxnSpPr>
          <p:cNvPr id="1246" name="Google Shape;1246;p66"/>
          <p:cNvCxnSpPr>
            <a:stCxn id="1240" idx="1"/>
          </p:cNvCxnSpPr>
          <p:nvPr/>
        </p:nvCxnSpPr>
        <p:spPr>
          <a:xfrm rot="10800000">
            <a:off x="5392523" y="3546389"/>
            <a:ext cx="1099800" cy="0"/>
          </a:xfrm>
          <a:prstGeom prst="straightConnector1">
            <a:avLst/>
          </a:prstGeom>
          <a:noFill/>
          <a:ln cap="flat" cmpd="sng" w="9525">
            <a:solidFill>
              <a:schemeClr val="dk1"/>
            </a:solidFill>
            <a:prstDash val="solid"/>
            <a:round/>
            <a:headEnd len="med" w="med" type="diamond"/>
            <a:tailEnd len="med" w="med" type="diamond"/>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0" name="Shape 1250"/>
        <p:cNvGrpSpPr/>
        <p:nvPr/>
      </p:nvGrpSpPr>
      <p:grpSpPr>
        <a:xfrm>
          <a:off x="0" y="0"/>
          <a:ext cx="0" cy="0"/>
          <a:chOff x="0" y="0"/>
          <a:chExt cx="0" cy="0"/>
        </a:xfrm>
      </p:grpSpPr>
      <p:sp>
        <p:nvSpPr>
          <p:cNvPr id="1251" name="Google Shape;1251;p67"/>
          <p:cNvSpPr/>
          <p:nvPr/>
        </p:nvSpPr>
        <p:spPr>
          <a:xfrm>
            <a:off x="6132300" y="1179550"/>
            <a:ext cx="2291700" cy="2128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52" name="Google Shape;1252;p67"/>
          <p:cNvCxnSpPr/>
          <p:nvPr/>
        </p:nvCxnSpPr>
        <p:spPr>
          <a:xfrm>
            <a:off x="6739200" y="2089975"/>
            <a:ext cx="1077900" cy="0"/>
          </a:xfrm>
          <a:prstGeom prst="straightConnector1">
            <a:avLst/>
          </a:prstGeom>
          <a:noFill/>
          <a:ln cap="flat" cmpd="sng" w="9525">
            <a:solidFill>
              <a:schemeClr val="lt1"/>
            </a:solidFill>
            <a:prstDash val="solid"/>
            <a:round/>
            <a:headEnd len="med" w="med" type="none"/>
            <a:tailEnd len="med" w="med" type="none"/>
          </a:ln>
        </p:spPr>
      </p:cxnSp>
      <p:sp>
        <p:nvSpPr>
          <p:cNvPr id="1253" name="Google Shape;1253;p67"/>
          <p:cNvSpPr/>
          <p:nvPr/>
        </p:nvSpPr>
        <p:spPr>
          <a:xfrm>
            <a:off x="3426150" y="1179550"/>
            <a:ext cx="2291700" cy="2128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54" name="Google Shape;1254;p67"/>
          <p:cNvCxnSpPr/>
          <p:nvPr/>
        </p:nvCxnSpPr>
        <p:spPr>
          <a:xfrm>
            <a:off x="4033050" y="2089975"/>
            <a:ext cx="1077900" cy="0"/>
          </a:xfrm>
          <a:prstGeom prst="straightConnector1">
            <a:avLst/>
          </a:prstGeom>
          <a:noFill/>
          <a:ln cap="flat" cmpd="sng" w="9525">
            <a:solidFill>
              <a:schemeClr val="lt1"/>
            </a:solidFill>
            <a:prstDash val="solid"/>
            <a:round/>
            <a:headEnd len="med" w="med" type="none"/>
            <a:tailEnd len="med" w="med" type="none"/>
          </a:ln>
        </p:spPr>
      </p:cxnSp>
      <p:sp>
        <p:nvSpPr>
          <p:cNvPr id="1255" name="Google Shape;1255;p67"/>
          <p:cNvSpPr/>
          <p:nvPr/>
        </p:nvSpPr>
        <p:spPr>
          <a:xfrm>
            <a:off x="764700" y="1179550"/>
            <a:ext cx="2291700" cy="2128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Balance Sheet</a:t>
            </a:r>
            <a:endParaRPr/>
          </a:p>
        </p:txBody>
      </p:sp>
      <p:sp>
        <p:nvSpPr>
          <p:cNvPr id="1257" name="Google Shape;1257;p67"/>
          <p:cNvSpPr txBox="1"/>
          <p:nvPr>
            <p:ph idx="2" type="title"/>
          </p:nvPr>
        </p:nvSpPr>
        <p:spPr>
          <a:xfrm>
            <a:off x="720000" y="1441463"/>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rPr>
              <a:t>Assets</a:t>
            </a:r>
            <a:endParaRPr>
              <a:solidFill>
                <a:schemeClr val="dk1"/>
              </a:solidFill>
            </a:endParaRPr>
          </a:p>
        </p:txBody>
      </p:sp>
      <p:sp>
        <p:nvSpPr>
          <p:cNvPr id="1258" name="Google Shape;1258;p67"/>
          <p:cNvSpPr txBox="1"/>
          <p:nvPr>
            <p:ph idx="1" type="subTitle"/>
          </p:nvPr>
        </p:nvSpPr>
        <p:spPr>
          <a:xfrm>
            <a:off x="1071700" y="2244800"/>
            <a:ext cx="1677300" cy="649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solidFill>
                  <a:schemeClr val="dk1"/>
                </a:solidFill>
              </a:rPr>
              <a:t>What the company owns</a:t>
            </a:r>
            <a:endParaRPr>
              <a:solidFill>
                <a:schemeClr val="dk1"/>
              </a:solidFill>
            </a:endParaRPr>
          </a:p>
        </p:txBody>
      </p:sp>
      <p:sp>
        <p:nvSpPr>
          <p:cNvPr id="1259" name="Google Shape;1259;p67"/>
          <p:cNvSpPr txBox="1"/>
          <p:nvPr>
            <p:ph idx="3" type="title"/>
          </p:nvPr>
        </p:nvSpPr>
        <p:spPr>
          <a:xfrm>
            <a:off x="3403800" y="1441463"/>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Liabilities</a:t>
            </a:r>
            <a:endParaRPr/>
          </a:p>
        </p:txBody>
      </p:sp>
      <p:sp>
        <p:nvSpPr>
          <p:cNvPr id="1260" name="Google Shape;1260;p67"/>
          <p:cNvSpPr txBox="1"/>
          <p:nvPr>
            <p:ph idx="4" type="subTitle"/>
          </p:nvPr>
        </p:nvSpPr>
        <p:spPr>
          <a:xfrm>
            <a:off x="3733350" y="2244800"/>
            <a:ext cx="1677300" cy="64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the company owes</a:t>
            </a:r>
            <a:endParaRPr/>
          </a:p>
          <a:p>
            <a:pPr indent="0" lvl="0" marL="0" rtl="0" algn="ctr">
              <a:spcBef>
                <a:spcPts val="1600"/>
              </a:spcBef>
              <a:spcAft>
                <a:spcPts val="1600"/>
              </a:spcAft>
              <a:buNone/>
            </a:pPr>
            <a:r>
              <a:t/>
            </a:r>
            <a:endParaRPr/>
          </a:p>
        </p:txBody>
      </p:sp>
      <p:sp>
        <p:nvSpPr>
          <p:cNvPr id="1261" name="Google Shape;1261;p67"/>
          <p:cNvSpPr txBox="1"/>
          <p:nvPr>
            <p:ph idx="5" type="title"/>
          </p:nvPr>
        </p:nvSpPr>
        <p:spPr>
          <a:xfrm>
            <a:off x="6087600" y="1441463"/>
            <a:ext cx="23364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Equity</a:t>
            </a:r>
            <a:endParaRPr/>
          </a:p>
        </p:txBody>
      </p:sp>
      <p:sp>
        <p:nvSpPr>
          <p:cNvPr id="1262" name="Google Shape;1262;p67"/>
          <p:cNvSpPr txBox="1"/>
          <p:nvPr>
            <p:ph idx="6" type="subTitle"/>
          </p:nvPr>
        </p:nvSpPr>
        <p:spPr>
          <a:xfrm>
            <a:off x="6132300" y="2244800"/>
            <a:ext cx="22917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The difference between assets and liabilities</a:t>
            </a:r>
            <a:endParaRPr/>
          </a:p>
        </p:txBody>
      </p:sp>
      <p:sp>
        <p:nvSpPr>
          <p:cNvPr id="1263" name="Google Shape;1263;p67"/>
          <p:cNvSpPr txBox="1"/>
          <p:nvPr>
            <p:ph idx="7" type="title"/>
          </p:nvPr>
        </p:nvSpPr>
        <p:spPr>
          <a:xfrm>
            <a:off x="764700" y="3902900"/>
            <a:ext cx="22917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1M</a:t>
            </a:r>
            <a:endParaRPr/>
          </a:p>
        </p:txBody>
      </p:sp>
      <p:sp>
        <p:nvSpPr>
          <p:cNvPr id="1264" name="Google Shape;1264;p67"/>
          <p:cNvSpPr txBox="1"/>
          <p:nvPr>
            <p:ph idx="8" type="title"/>
          </p:nvPr>
        </p:nvSpPr>
        <p:spPr>
          <a:xfrm>
            <a:off x="3426175" y="3902900"/>
            <a:ext cx="22917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3M</a:t>
            </a:r>
            <a:endParaRPr/>
          </a:p>
        </p:txBody>
      </p:sp>
      <p:sp>
        <p:nvSpPr>
          <p:cNvPr id="1265" name="Google Shape;1265;p67"/>
          <p:cNvSpPr txBox="1"/>
          <p:nvPr>
            <p:ph idx="9" type="title"/>
          </p:nvPr>
        </p:nvSpPr>
        <p:spPr>
          <a:xfrm>
            <a:off x="6132400" y="3902900"/>
            <a:ext cx="2291700" cy="527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7M</a:t>
            </a:r>
            <a:endParaRPr/>
          </a:p>
        </p:txBody>
      </p:sp>
      <p:cxnSp>
        <p:nvCxnSpPr>
          <p:cNvPr id="1266" name="Google Shape;1266;p67"/>
          <p:cNvCxnSpPr/>
          <p:nvPr/>
        </p:nvCxnSpPr>
        <p:spPr>
          <a:xfrm>
            <a:off x="1371600" y="2089975"/>
            <a:ext cx="1077900" cy="0"/>
          </a:xfrm>
          <a:prstGeom prst="straightConnector1">
            <a:avLst/>
          </a:prstGeom>
          <a:noFill/>
          <a:ln cap="flat" cmpd="sng" w="9525">
            <a:solidFill>
              <a:schemeClr val="dk1"/>
            </a:solidFill>
            <a:prstDash val="solid"/>
            <a:round/>
            <a:headEnd len="med" w="med" type="none"/>
            <a:tailEnd len="med" w="med" type="none"/>
          </a:ln>
        </p:spPr>
      </p:cxnSp>
      <p:sp>
        <p:nvSpPr>
          <p:cNvPr id="1267" name="Google Shape;1267;p67"/>
          <p:cNvSpPr/>
          <p:nvPr/>
        </p:nvSpPr>
        <p:spPr>
          <a:xfrm>
            <a:off x="1371897" y="3628398"/>
            <a:ext cx="1077300" cy="1076700"/>
          </a:xfrm>
          <a:prstGeom prst="donut">
            <a:avLst>
              <a:gd fmla="val 1339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7"/>
          <p:cNvSpPr/>
          <p:nvPr/>
        </p:nvSpPr>
        <p:spPr>
          <a:xfrm>
            <a:off x="4033347" y="3628398"/>
            <a:ext cx="1077300" cy="1076700"/>
          </a:xfrm>
          <a:prstGeom prst="donut">
            <a:avLst>
              <a:gd fmla="val 1339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7"/>
          <p:cNvSpPr/>
          <p:nvPr/>
        </p:nvSpPr>
        <p:spPr>
          <a:xfrm>
            <a:off x="6739497" y="3628398"/>
            <a:ext cx="1077300" cy="1076700"/>
          </a:xfrm>
          <a:prstGeom prst="donut">
            <a:avLst>
              <a:gd fmla="val 1339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70" name="Google Shape;1270;p67"/>
          <p:cNvCxnSpPr>
            <a:stCxn id="1255" idx="2"/>
            <a:endCxn id="1267" idx="0"/>
          </p:cNvCxnSpPr>
          <p:nvPr/>
        </p:nvCxnSpPr>
        <p:spPr>
          <a:xfrm>
            <a:off x="1910550" y="3308350"/>
            <a:ext cx="0" cy="320100"/>
          </a:xfrm>
          <a:prstGeom prst="straightConnector1">
            <a:avLst/>
          </a:prstGeom>
          <a:noFill/>
          <a:ln cap="flat" cmpd="sng" w="9525">
            <a:solidFill>
              <a:schemeClr val="dk1"/>
            </a:solidFill>
            <a:prstDash val="solid"/>
            <a:round/>
            <a:headEnd len="med" w="med" type="none"/>
            <a:tailEnd len="med" w="med" type="diamond"/>
          </a:ln>
        </p:spPr>
      </p:cxnSp>
      <p:cxnSp>
        <p:nvCxnSpPr>
          <p:cNvPr id="1271" name="Google Shape;1271;p67"/>
          <p:cNvCxnSpPr>
            <a:stCxn id="1253" idx="2"/>
            <a:endCxn id="1268" idx="0"/>
          </p:cNvCxnSpPr>
          <p:nvPr/>
        </p:nvCxnSpPr>
        <p:spPr>
          <a:xfrm>
            <a:off x="4572000" y="3308350"/>
            <a:ext cx="0" cy="320100"/>
          </a:xfrm>
          <a:prstGeom prst="straightConnector1">
            <a:avLst/>
          </a:prstGeom>
          <a:noFill/>
          <a:ln cap="flat" cmpd="sng" w="9525">
            <a:solidFill>
              <a:schemeClr val="dk1"/>
            </a:solidFill>
            <a:prstDash val="solid"/>
            <a:round/>
            <a:headEnd len="med" w="med" type="none"/>
            <a:tailEnd len="med" w="med" type="diamond"/>
          </a:ln>
        </p:spPr>
      </p:cxnSp>
      <p:cxnSp>
        <p:nvCxnSpPr>
          <p:cNvPr id="1272" name="Google Shape;1272;p67"/>
          <p:cNvCxnSpPr>
            <a:stCxn id="1251" idx="2"/>
            <a:endCxn id="1269" idx="0"/>
          </p:cNvCxnSpPr>
          <p:nvPr/>
        </p:nvCxnSpPr>
        <p:spPr>
          <a:xfrm>
            <a:off x="7278150" y="3308350"/>
            <a:ext cx="0" cy="320100"/>
          </a:xfrm>
          <a:prstGeom prst="straightConnector1">
            <a:avLst/>
          </a:prstGeom>
          <a:noFill/>
          <a:ln cap="flat" cmpd="sng" w="9525">
            <a:solidFill>
              <a:schemeClr val="dk1"/>
            </a:solidFill>
            <a:prstDash val="solid"/>
            <a:round/>
            <a:headEnd len="med" w="med" type="none"/>
            <a:tailEnd len="med" w="med" type="diamond"/>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6" name="Shape 1276"/>
        <p:cNvGrpSpPr/>
        <p:nvPr/>
      </p:nvGrpSpPr>
      <p:grpSpPr>
        <a:xfrm>
          <a:off x="0" y="0"/>
          <a:ext cx="0" cy="0"/>
          <a:chOff x="0" y="0"/>
          <a:chExt cx="0" cy="0"/>
        </a:xfrm>
      </p:grpSpPr>
      <p:sp>
        <p:nvSpPr>
          <p:cNvPr id="1277" name="Google Shape;1277;p68"/>
          <p:cNvSpPr txBox="1"/>
          <p:nvPr>
            <p:ph type="title"/>
          </p:nvPr>
        </p:nvSpPr>
        <p:spPr>
          <a:xfrm>
            <a:off x="4920300" y="2150850"/>
            <a:ext cx="3155400" cy="215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rPr>
              <a:t>Financial</a:t>
            </a:r>
            <a:r>
              <a:rPr lang="en"/>
              <a:t> Plan</a:t>
            </a:r>
            <a:endParaRPr/>
          </a:p>
        </p:txBody>
      </p:sp>
      <p:sp>
        <p:nvSpPr>
          <p:cNvPr id="1278" name="Google Shape;1278;p68"/>
          <p:cNvSpPr txBox="1"/>
          <p:nvPr>
            <p:ph idx="2" type="title"/>
          </p:nvPr>
        </p:nvSpPr>
        <p:spPr>
          <a:xfrm>
            <a:off x="4572000" y="1433075"/>
            <a:ext cx="38520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06</a:t>
            </a:r>
            <a:endParaRPr/>
          </a:p>
        </p:txBody>
      </p:sp>
      <p:pic>
        <p:nvPicPr>
          <p:cNvPr id="1279" name="Google Shape;1279;p68"/>
          <p:cNvPicPr preferRelativeResize="0"/>
          <p:nvPr/>
        </p:nvPicPr>
        <p:blipFill rotWithShape="1">
          <a:blip r:embed="rId3">
            <a:alphaModFix/>
          </a:blip>
          <a:srcRect b="0" l="0" r="0" t="12663"/>
          <a:stretch/>
        </p:blipFill>
        <p:spPr>
          <a:xfrm>
            <a:off x="0" y="0"/>
            <a:ext cx="4491372" cy="2571748"/>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3" name="Shape 1283"/>
        <p:cNvGrpSpPr/>
        <p:nvPr/>
      </p:nvGrpSpPr>
      <p:grpSpPr>
        <a:xfrm>
          <a:off x="0" y="0"/>
          <a:ext cx="0" cy="0"/>
          <a:chOff x="0" y="0"/>
          <a:chExt cx="0" cy="0"/>
        </a:xfrm>
      </p:grpSpPr>
      <p:sp>
        <p:nvSpPr>
          <p:cNvPr id="1284" name="Google Shape;1284;p69"/>
          <p:cNvSpPr txBox="1"/>
          <p:nvPr>
            <p:ph type="title"/>
          </p:nvPr>
        </p:nvSpPr>
        <p:spPr>
          <a:xfrm>
            <a:off x="1284000" y="1459475"/>
            <a:ext cx="6576000" cy="151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4,498,300,000</a:t>
            </a:r>
            <a:endParaRPr/>
          </a:p>
        </p:txBody>
      </p:sp>
      <p:sp>
        <p:nvSpPr>
          <p:cNvPr id="1285" name="Google Shape;1285;p69"/>
          <p:cNvSpPr txBox="1"/>
          <p:nvPr>
            <p:ph idx="1" type="subTitle"/>
          </p:nvPr>
        </p:nvSpPr>
        <p:spPr>
          <a:xfrm>
            <a:off x="1284000" y="2970625"/>
            <a:ext cx="65760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Big numbers catch your audience’s attention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9" name="Shape 1289"/>
        <p:cNvGrpSpPr/>
        <p:nvPr/>
      </p:nvGrpSpPr>
      <p:grpSpPr>
        <a:xfrm>
          <a:off x="0" y="0"/>
          <a:ext cx="0" cy="0"/>
          <a:chOff x="0" y="0"/>
          <a:chExt cx="0" cy="0"/>
        </a:xfrm>
      </p:grpSpPr>
      <p:sp>
        <p:nvSpPr>
          <p:cNvPr id="1290" name="Google Shape;1290;p70"/>
          <p:cNvSpPr txBox="1"/>
          <p:nvPr>
            <p:ph type="title"/>
          </p:nvPr>
        </p:nvSpPr>
        <p:spPr>
          <a:xfrm>
            <a:off x="1284000" y="1115663"/>
            <a:ext cx="65760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333,000.00  </a:t>
            </a:r>
            <a:endParaRPr/>
          </a:p>
        </p:txBody>
      </p:sp>
      <p:sp>
        <p:nvSpPr>
          <p:cNvPr id="1291" name="Google Shape;1291;p70"/>
          <p:cNvSpPr txBox="1"/>
          <p:nvPr>
            <p:ph idx="1" type="subTitle"/>
          </p:nvPr>
        </p:nvSpPr>
        <p:spPr>
          <a:xfrm>
            <a:off x="1284000" y="1821688"/>
            <a:ext cx="65760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earths is the Sun’s mass</a:t>
            </a:r>
            <a:endParaRPr/>
          </a:p>
        </p:txBody>
      </p:sp>
      <p:sp>
        <p:nvSpPr>
          <p:cNvPr id="1292" name="Google Shape;1292;p70"/>
          <p:cNvSpPr txBox="1"/>
          <p:nvPr>
            <p:ph idx="2" type="title"/>
          </p:nvPr>
        </p:nvSpPr>
        <p:spPr>
          <a:xfrm>
            <a:off x="1284000" y="2876613"/>
            <a:ext cx="6576000" cy="82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24h 37m 23s  </a:t>
            </a:r>
            <a:endParaRPr/>
          </a:p>
        </p:txBody>
      </p:sp>
      <p:sp>
        <p:nvSpPr>
          <p:cNvPr id="1293" name="Google Shape;1293;p70"/>
          <p:cNvSpPr txBox="1"/>
          <p:nvPr>
            <p:ph idx="3" type="subTitle"/>
          </p:nvPr>
        </p:nvSpPr>
        <p:spPr>
          <a:xfrm>
            <a:off x="1284000" y="3582638"/>
            <a:ext cx="65760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is Jupiter’s rotation period</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7" name="Shape 1297"/>
        <p:cNvGrpSpPr/>
        <p:nvPr/>
      </p:nvGrpSpPr>
      <p:grpSpPr>
        <a:xfrm>
          <a:off x="0" y="0"/>
          <a:ext cx="0" cy="0"/>
          <a:chOff x="0" y="0"/>
          <a:chExt cx="0" cy="0"/>
        </a:xfrm>
      </p:grpSpPr>
      <p:grpSp>
        <p:nvGrpSpPr>
          <p:cNvPr id="1298" name="Google Shape;1298;p71"/>
          <p:cNvGrpSpPr/>
          <p:nvPr/>
        </p:nvGrpSpPr>
        <p:grpSpPr>
          <a:xfrm>
            <a:off x="4321175" y="1822475"/>
            <a:ext cx="2982900" cy="2160000"/>
            <a:chOff x="4321175" y="1822475"/>
            <a:chExt cx="2982900" cy="2160000"/>
          </a:xfrm>
        </p:grpSpPr>
        <p:sp>
          <p:nvSpPr>
            <p:cNvPr id="1299" name="Google Shape;1299;p71"/>
            <p:cNvSpPr/>
            <p:nvPr/>
          </p:nvSpPr>
          <p:spPr>
            <a:xfrm>
              <a:off x="4321175" y="1822475"/>
              <a:ext cx="2982900" cy="21600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71"/>
            <p:cNvSpPr/>
            <p:nvPr/>
          </p:nvSpPr>
          <p:spPr>
            <a:xfrm>
              <a:off x="4385674" y="2760400"/>
              <a:ext cx="80700" cy="306000"/>
            </a:xfrm>
            <a:prstGeom prst="roundRect">
              <a:avLst>
                <a:gd fmla="val 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71"/>
            <p:cNvSpPr/>
            <p:nvPr/>
          </p:nvSpPr>
          <p:spPr>
            <a:xfrm>
              <a:off x="7181061" y="2878325"/>
              <a:ext cx="48300" cy="483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2" name="Google Shape;1302;p7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Tablet App</a:t>
            </a:r>
            <a:endParaRPr/>
          </a:p>
        </p:txBody>
      </p:sp>
      <p:sp>
        <p:nvSpPr>
          <p:cNvPr id="1303" name="Google Shape;1303;p71"/>
          <p:cNvSpPr txBox="1"/>
          <p:nvPr>
            <p:ph idx="2" type="subTitle"/>
          </p:nvPr>
        </p:nvSpPr>
        <p:spPr>
          <a:xfrm>
            <a:off x="1422225" y="2242900"/>
            <a:ext cx="2554800" cy="1341000"/>
          </a:xfrm>
          <a:prstGeom prst="rect">
            <a:avLst/>
          </a:prstGeom>
        </p:spPr>
        <p:txBody>
          <a:bodyPr anchorCtr="0" anchor="ctr" bIns="0" lIns="91425" spcFirstLastPara="1" rIns="91425" wrap="square" tIns="182875">
            <a:noAutofit/>
          </a:bodyPr>
          <a:lstStyle/>
          <a:p>
            <a:pPr indent="0" lvl="0" marL="0" rtl="0" algn="r">
              <a:spcBef>
                <a:spcPts val="0"/>
              </a:spcBef>
              <a:spcAft>
                <a:spcPts val="1600"/>
              </a:spcAft>
              <a:buNone/>
            </a:pPr>
            <a:r>
              <a:rPr lang="en"/>
              <a:t>You can change the image on the screen with your own work. Just delete this one, add yours and send it to the back</a:t>
            </a:r>
            <a:endParaRPr/>
          </a:p>
        </p:txBody>
      </p:sp>
      <p:pic>
        <p:nvPicPr>
          <p:cNvPr id="1304" name="Google Shape;1304;p71"/>
          <p:cNvPicPr preferRelativeResize="0"/>
          <p:nvPr/>
        </p:nvPicPr>
        <p:blipFill rotWithShape="1">
          <a:blip r:embed="rId3">
            <a:alphaModFix/>
          </a:blip>
          <a:srcRect b="0" l="7813" r="7813" t="0"/>
          <a:stretch/>
        </p:blipFill>
        <p:spPr>
          <a:xfrm>
            <a:off x="4534164" y="2061751"/>
            <a:ext cx="2554903" cy="1703296"/>
          </a:xfrm>
          <a:prstGeom prst="rect">
            <a:avLst/>
          </a:prstGeom>
          <a:noFill/>
          <a:ln cap="flat" cmpd="sng" w="9525">
            <a:solidFill>
              <a:schemeClr val="dk1"/>
            </a:solidFill>
            <a:prstDash val="solid"/>
            <a:round/>
            <a:headEnd len="sm" w="sm" type="none"/>
            <a:tailEnd len="sm" w="sm" type="none"/>
          </a:ln>
        </p:spPr>
      </p:pic>
      <p:sp>
        <p:nvSpPr>
          <p:cNvPr id="1305" name="Google Shape;1305;p71"/>
          <p:cNvSpPr/>
          <p:nvPr/>
        </p:nvSpPr>
        <p:spPr>
          <a:xfrm>
            <a:off x="5496684" y="2599168"/>
            <a:ext cx="629860" cy="628463"/>
          </a:xfrm>
          <a:custGeom>
            <a:rect b="b" l="l" r="r" t="t"/>
            <a:pathLst>
              <a:path extrusionOk="0" h="14845" w="14878">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9" name="Shape 1309"/>
        <p:cNvGrpSpPr/>
        <p:nvPr/>
      </p:nvGrpSpPr>
      <p:grpSpPr>
        <a:xfrm>
          <a:off x="0" y="0"/>
          <a:ext cx="0" cy="0"/>
          <a:chOff x="0" y="0"/>
          <a:chExt cx="0" cy="0"/>
        </a:xfrm>
      </p:grpSpPr>
      <p:sp>
        <p:nvSpPr>
          <p:cNvPr id="1310" name="Google Shape;1310;p72"/>
          <p:cNvSpPr txBox="1"/>
          <p:nvPr>
            <p:ph type="ctrTitle"/>
          </p:nvPr>
        </p:nvSpPr>
        <p:spPr>
          <a:xfrm>
            <a:off x="720000" y="540000"/>
            <a:ext cx="4519500" cy="869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311" name="Google Shape;1311;p72"/>
          <p:cNvSpPr txBox="1"/>
          <p:nvPr>
            <p:ph idx="1" type="subTitle"/>
          </p:nvPr>
        </p:nvSpPr>
        <p:spPr>
          <a:xfrm>
            <a:off x="720000" y="1409700"/>
            <a:ext cx="45195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Does anyone have any questions? </a:t>
            </a:r>
            <a:r>
              <a:rPr lang="en">
                <a:solidFill>
                  <a:schemeClr val="hlink"/>
                </a:solidFill>
                <a:uFill>
                  <a:noFill/>
                </a:uFill>
                <a:hlinkClick r:id="rId3"/>
              </a:rPr>
              <a:t>addyouremail@freepik.com</a:t>
            </a:r>
            <a:br>
              <a:rPr lang="en"/>
            </a:br>
            <a:r>
              <a:rPr lang="en"/>
              <a:t>620 421 838  </a:t>
            </a:r>
            <a:endParaRPr/>
          </a:p>
        </p:txBody>
      </p:sp>
      <p:sp>
        <p:nvSpPr>
          <p:cNvPr id="1312" name="Google Shape;1312;p72"/>
          <p:cNvSpPr txBox="1"/>
          <p:nvPr/>
        </p:nvSpPr>
        <p:spPr>
          <a:xfrm>
            <a:off x="713225" y="4160525"/>
            <a:ext cx="3858900" cy="44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Questrial"/>
                <a:ea typeface="Questrial"/>
                <a:cs typeface="Questrial"/>
                <a:sym typeface="Questrial"/>
              </a:rPr>
              <a:t>Please keep this slide for attribution   </a:t>
            </a:r>
            <a:endParaRPr>
              <a:latin typeface="Questrial"/>
              <a:ea typeface="Questrial"/>
              <a:cs typeface="Questrial"/>
              <a:sym typeface="Questrial"/>
            </a:endParaRPr>
          </a:p>
        </p:txBody>
      </p:sp>
      <p:sp>
        <p:nvSpPr>
          <p:cNvPr id="1313" name="Google Shape;1313;p72"/>
          <p:cNvSpPr/>
          <p:nvPr/>
        </p:nvSpPr>
        <p:spPr>
          <a:xfrm>
            <a:off x="819134" y="2454874"/>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4" name="Google Shape;1314;p72"/>
          <p:cNvGrpSpPr/>
          <p:nvPr/>
        </p:nvGrpSpPr>
        <p:grpSpPr>
          <a:xfrm>
            <a:off x="1268606" y="2454874"/>
            <a:ext cx="346056" cy="345674"/>
            <a:chOff x="3303268" y="3817349"/>
            <a:chExt cx="346056" cy="345674"/>
          </a:xfrm>
        </p:grpSpPr>
        <p:sp>
          <p:nvSpPr>
            <p:cNvPr id="1315" name="Google Shape;1315;p72"/>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72"/>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72"/>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72"/>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 name="Google Shape;1319;p72"/>
          <p:cNvGrpSpPr/>
          <p:nvPr/>
        </p:nvGrpSpPr>
        <p:grpSpPr>
          <a:xfrm>
            <a:off x="1717695" y="2454874"/>
            <a:ext cx="346056" cy="345674"/>
            <a:chOff x="3752358" y="3817349"/>
            <a:chExt cx="346056" cy="345674"/>
          </a:xfrm>
        </p:grpSpPr>
        <p:sp>
          <p:nvSpPr>
            <p:cNvPr id="1320" name="Google Shape;1320;p72"/>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72"/>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72"/>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72"/>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7" name="Shape 1327"/>
        <p:cNvGrpSpPr/>
        <p:nvPr/>
      </p:nvGrpSpPr>
      <p:grpSpPr>
        <a:xfrm>
          <a:off x="0" y="0"/>
          <a:ext cx="0" cy="0"/>
          <a:chOff x="0" y="0"/>
          <a:chExt cx="0" cy="0"/>
        </a:xfrm>
      </p:grpSpPr>
      <p:sp>
        <p:nvSpPr>
          <p:cNvPr id="1328" name="Google Shape;1328;p7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1329" name="Google Shape;1329;p73"/>
          <p:cNvSpPr/>
          <p:nvPr/>
        </p:nvSpPr>
        <p:spPr>
          <a:xfrm>
            <a:off x="1701550" y="1999425"/>
            <a:ext cx="599100" cy="599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73"/>
          <p:cNvSpPr/>
          <p:nvPr/>
        </p:nvSpPr>
        <p:spPr>
          <a:xfrm>
            <a:off x="3025900" y="3246925"/>
            <a:ext cx="530100" cy="811500"/>
          </a:xfrm>
          <a:prstGeom prst="diamond">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1" name="Google Shape;1331;p73"/>
          <p:cNvCxnSpPr/>
          <p:nvPr/>
        </p:nvCxnSpPr>
        <p:spPr>
          <a:xfrm>
            <a:off x="3075050" y="2038750"/>
            <a:ext cx="431700" cy="431700"/>
          </a:xfrm>
          <a:prstGeom prst="straightConnector1">
            <a:avLst/>
          </a:prstGeom>
          <a:noFill/>
          <a:ln cap="flat" cmpd="sng" w="9525">
            <a:solidFill>
              <a:schemeClr val="dk2"/>
            </a:solidFill>
            <a:prstDash val="solid"/>
            <a:round/>
            <a:headEnd len="med" w="med" type="none"/>
            <a:tailEnd len="med" w="med" type="none"/>
          </a:ln>
        </p:spPr>
      </p:cxnSp>
      <p:cxnSp>
        <p:nvCxnSpPr>
          <p:cNvPr id="1332" name="Google Shape;1332;p73"/>
          <p:cNvCxnSpPr/>
          <p:nvPr/>
        </p:nvCxnSpPr>
        <p:spPr>
          <a:xfrm flipH="1">
            <a:off x="3075150" y="2038750"/>
            <a:ext cx="431700" cy="431700"/>
          </a:xfrm>
          <a:prstGeom prst="straightConnector1">
            <a:avLst/>
          </a:prstGeom>
          <a:noFill/>
          <a:ln cap="flat" cmpd="sng" w="9525">
            <a:solidFill>
              <a:schemeClr val="dk2"/>
            </a:solidFill>
            <a:prstDash val="solid"/>
            <a:round/>
            <a:headEnd len="med" w="med" type="none"/>
            <a:tailEnd len="med" w="med" type="none"/>
          </a:ln>
        </p:spPr>
      </p:cxnSp>
      <p:grpSp>
        <p:nvGrpSpPr>
          <p:cNvPr id="1333" name="Google Shape;1333;p73"/>
          <p:cNvGrpSpPr/>
          <p:nvPr/>
        </p:nvGrpSpPr>
        <p:grpSpPr>
          <a:xfrm>
            <a:off x="1846899" y="3604613"/>
            <a:ext cx="308402" cy="308402"/>
            <a:chOff x="4916924" y="3215188"/>
            <a:chExt cx="308402" cy="308402"/>
          </a:xfrm>
        </p:grpSpPr>
        <p:sp>
          <p:nvSpPr>
            <p:cNvPr id="1334" name="Google Shape;1334;p73"/>
            <p:cNvSpPr/>
            <p:nvPr/>
          </p:nvSpPr>
          <p:spPr>
            <a:xfrm rot="2700000">
              <a:off x="5055931" y="3166510"/>
              <a:ext cx="30389" cy="405758"/>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73"/>
            <p:cNvSpPr/>
            <p:nvPr/>
          </p:nvSpPr>
          <p:spPr>
            <a:xfrm flipH="1" rot="-2700000">
              <a:off x="5055931" y="3166510"/>
              <a:ext cx="30389" cy="405758"/>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73"/>
          <p:cNvGrpSpPr/>
          <p:nvPr/>
        </p:nvGrpSpPr>
        <p:grpSpPr>
          <a:xfrm>
            <a:off x="1846899" y="3110726"/>
            <a:ext cx="308402" cy="308402"/>
            <a:chOff x="4916924" y="3215188"/>
            <a:chExt cx="308402" cy="308402"/>
          </a:xfrm>
        </p:grpSpPr>
        <p:sp>
          <p:nvSpPr>
            <p:cNvPr id="1337" name="Google Shape;1337;p73"/>
            <p:cNvSpPr/>
            <p:nvPr/>
          </p:nvSpPr>
          <p:spPr>
            <a:xfrm rot="2700000">
              <a:off x="5055931" y="3166510"/>
              <a:ext cx="30389" cy="405758"/>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73"/>
            <p:cNvSpPr/>
            <p:nvPr/>
          </p:nvSpPr>
          <p:spPr>
            <a:xfrm flipH="1" rot="-2700000">
              <a:off x="5055931" y="3166510"/>
              <a:ext cx="30389" cy="405758"/>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73"/>
          <p:cNvGrpSpPr/>
          <p:nvPr/>
        </p:nvGrpSpPr>
        <p:grpSpPr>
          <a:xfrm>
            <a:off x="1846899" y="4098513"/>
            <a:ext cx="308402" cy="308402"/>
            <a:chOff x="4916924" y="3215188"/>
            <a:chExt cx="308402" cy="308402"/>
          </a:xfrm>
        </p:grpSpPr>
        <p:sp>
          <p:nvSpPr>
            <p:cNvPr id="1340" name="Google Shape;1340;p73"/>
            <p:cNvSpPr/>
            <p:nvPr/>
          </p:nvSpPr>
          <p:spPr>
            <a:xfrm rot="2700000">
              <a:off x="5055931" y="3166510"/>
              <a:ext cx="30389" cy="405758"/>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73"/>
            <p:cNvSpPr/>
            <p:nvPr/>
          </p:nvSpPr>
          <p:spPr>
            <a:xfrm flipH="1" rot="-2700000">
              <a:off x="5055931" y="3166510"/>
              <a:ext cx="30389" cy="405758"/>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42" name="Google Shape;1342;p73"/>
          <p:cNvCxnSpPr/>
          <p:nvPr/>
        </p:nvCxnSpPr>
        <p:spPr>
          <a:xfrm>
            <a:off x="4524213" y="2816938"/>
            <a:ext cx="0" cy="1122600"/>
          </a:xfrm>
          <a:prstGeom prst="straightConnector1">
            <a:avLst/>
          </a:prstGeom>
          <a:noFill/>
          <a:ln cap="flat" cmpd="sng" w="9525">
            <a:solidFill>
              <a:schemeClr val="dk2"/>
            </a:solidFill>
            <a:prstDash val="solid"/>
            <a:round/>
            <a:headEnd len="med" w="med" type="oval"/>
            <a:tailEnd len="med" w="med" type="none"/>
          </a:ln>
        </p:spPr>
      </p:cxnSp>
      <p:cxnSp>
        <p:nvCxnSpPr>
          <p:cNvPr id="1343" name="Google Shape;1343;p73"/>
          <p:cNvCxnSpPr/>
          <p:nvPr/>
        </p:nvCxnSpPr>
        <p:spPr>
          <a:xfrm>
            <a:off x="4619788" y="3365913"/>
            <a:ext cx="0" cy="1122600"/>
          </a:xfrm>
          <a:prstGeom prst="straightConnector1">
            <a:avLst/>
          </a:prstGeom>
          <a:noFill/>
          <a:ln cap="flat" cmpd="sng" w="9525">
            <a:solidFill>
              <a:schemeClr val="dk2"/>
            </a:solidFill>
            <a:prstDash val="solid"/>
            <a:round/>
            <a:headEnd len="med" w="med" type="none"/>
            <a:tailEnd len="med" w="med" type="oval"/>
          </a:ln>
        </p:spPr>
      </p:cxnSp>
      <p:cxnSp>
        <p:nvCxnSpPr>
          <p:cNvPr id="1344" name="Google Shape;1344;p73"/>
          <p:cNvCxnSpPr/>
          <p:nvPr/>
        </p:nvCxnSpPr>
        <p:spPr>
          <a:xfrm rot="-1897557">
            <a:off x="7059380" y="3394344"/>
            <a:ext cx="1037241" cy="598965"/>
          </a:xfrm>
          <a:prstGeom prst="curvedConnector3">
            <a:avLst>
              <a:gd fmla="val 50000" name="adj1"/>
            </a:avLst>
          </a:prstGeom>
          <a:noFill/>
          <a:ln cap="flat" cmpd="sng" w="9525">
            <a:solidFill>
              <a:schemeClr val="dk2"/>
            </a:solidFill>
            <a:prstDash val="solid"/>
            <a:round/>
            <a:headEnd len="med" w="med" type="none"/>
            <a:tailEnd len="med" w="med" type="none"/>
          </a:ln>
        </p:spPr>
      </p:cxnSp>
      <p:sp>
        <p:nvSpPr>
          <p:cNvPr id="1345" name="Google Shape;1345;p73"/>
          <p:cNvSpPr/>
          <p:nvPr/>
        </p:nvSpPr>
        <p:spPr>
          <a:xfrm>
            <a:off x="4281143" y="1978387"/>
            <a:ext cx="581700" cy="5031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46" name="Google Shape;1346;p73"/>
          <p:cNvCxnSpPr/>
          <p:nvPr/>
        </p:nvCxnSpPr>
        <p:spPr>
          <a:xfrm rot="-2700000">
            <a:off x="5802948" y="2052276"/>
            <a:ext cx="404748" cy="404748"/>
          </a:xfrm>
          <a:prstGeom prst="straightConnector1">
            <a:avLst/>
          </a:prstGeom>
          <a:noFill/>
          <a:ln cap="flat" cmpd="sng" w="9525">
            <a:solidFill>
              <a:schemeClr val="dk2"/>
            </a:solidFill>
            <a:prstDash val="solid"/>
            <a:round/>
            <a:headEnd len="med" w="med" type="none"/>
            <a:tailEnd len="med" w="med" type="none"/>
          </a:ln>
        </p:spPr>
      </p:cxnSp>
      <p:cxnSp>
        <p:nvCxnSpPr>
          <p:cNvPr id="1347" name="Google Shape;1347;p73"/>
          <p:cNvCxnSpPr/>
          <p:nvPr/>
        </p:nvCxnSpPr>
        <p:spPr>
          <a:xfrm flipH="1" rot="-2700000">
            <a:off x="5803101" y="2052123"/>
            <a:ext cx="404748" cy="404748"/>
          </a:xfrm>
          <a:prstGeom prst="straightConnector1">
            <a:avLst/>
          </a:prstGeom>
          <a:noFill/>
          <a:ln cap="flat" cmpd="sng" w="9525">
            <a:solidFill>
              <a:schemeClr val="dk2"/>
            </a:solidFill>
            <a:prstDash val="solid"/>
            <a:round/>
            <a:headEnd len="med" w="med" type="none"/>
            <a:tailEnd len="med" w="med" type="none"/>
          </a:ln>
        </p:spPr>
      </p:cxnSp>
      <p:grpSp>
        <p:nvGrpSpPr>
          <p:cNvPr id="1348" name="Google Shape;1348;p73"/>
          <p:cNvGrpSpPr/>
          <p:nvPr/>
        </p:nvGrpSpPr>
        <p:grpSpPr>
          <a:xfrm>
            <a:off x="5504874" y="2491674"/>
            <a:ext cx="214245" cy="214245"/>
            <a:chOff x="5159549" y="2464649"/>
            <a:chExt cx="214245" cy="214245"/>
          </a:xfrm>
        </p:grpSpPr>
        <p:cxnSp>
          <p:nvCxnSpPr>
            <p:cNvPr id="1349" name="Google Shape;1349;p73"/>
            <p:cNvCxnSpPr/>
            <p:nvPr/>
          </p:nvCxnSpPr>
          <p:spPr>
            <a:xfrm rot="-2700000">
              <a:off x="5190918" y="2496063"/>
              <a:ext cx="151462" cy="151462"/>
            </a:xfrm>
            <a:prstGeom prst="straightConnector1">
              <a:avLst/>
            </a:prstGeom>
            <a:noFill/>
            <a:ln cap="flat" cmpd="sng" w="9525">
              <a:solidFill>
                <a:schemeClr val="dk2"/>
              </a:solidFill>
              <a:prstDash val="solid"/>
              <a:round/>
              <a:headEnd len="med" w="med" type="none"/>
              <a:tailEnd len="med" w="med" type="none"/>
            </a:ln>
          </p:spPr>
        </p:cxnSp>
        <p:cxnSp>
          <p:nvCxnSpPr>
            <p:cNvPr id="1350" name="Google Shape;1350;p73"/>
            <p:cNvCxnSpPr/>
            <p:nvPr/>
          </p:nvCxnSpPr>
          <p:spPr>
            <a:xfrm flipH="1" rot="-2700000">
              <a:off x="5190963" y="2496018"/>
              <a:ext cx="151462" cy="151462"/>
            </a:xfrm>
            <a:prstGeom prst="straightConnector1">
              <a:avLst/>
            </a:prstGeom>
            <a:noFill/>
            <a:ln cap="flat" cmpd="sng" w="9525">
              <a:solidFill>
                <a:schemeClr val="dk2"/>
              </a:solidFill>
              <a:prstDash val="solid"/>
              <a:round/>
              <a:headEnd len="med" w="med" type="none"/>
              <a:tailEnd len="med" w="med" type="none"/>
            </a:ln>
          </p:spPr>
        </p:cxnSp>
      </p:grpSp>
      <p:grpSp>
        <p:nvGrpSpPr>
          <p:cNvPr id="1351" name="Google Shape;1351;p73"/>
          <p:cNvGrpSpPr/>
          <p:nvPr/>
        </p:nvGrpSpPr>
        <p:grpSpPr>
          <a:xfrm>
            <a:off x="5981751" y="2776277"/>
            <a:ext cx="214237" cy="214237"/>
            <a:chOff x="6172075" y="1640900"/>
            <a:chExt cx="349947" cy="349947"/>
          </a:xfrm>
        </p:grpSpPr>
        <p:cxnSp>
          <p:nvCxnSpPr>
            <p:cNvPr id="1352" name="Google Shape;1352;p73"/>
            <p:cNvCxnSpPr/>
            <p:nvPr/>
          </p:nvCxnSpPr>
          <p:spPr>
            <a:xfrm rot="-2700000">
              <a:off x="6223302" y="1692273"/>
              <a:ext cx="247346" cy="247346"/>
            </a:xfrm>
            <a:prstGeom prst="straightConnector1">
              <a:avLst/>
            </a:prstGeom>
            <a:noFill/>
            <a:ln cap="flat" cmpd="sng" w="9525">
              <a:solidFill>
                <a:schemeClr val="dk2"/>
              </a:solidFill>
              <a:prstDash val="solid"/>
              <a:round/>
              <a:headEnd len="med" w="med" type="none"/>
              <a:tailEnd len="med" w="med" type="none"/>
            </a:ln>
          </p:spPr>
        </p:cxnSp>
        <p:cxnSp>
          <p:nvCxnSpPr>
            <p:cNvPr id="1353" name="Google Shape;1353;p73"/>
            <p:cNvCxnSpPr/>
            <p:nvPr/>
          </p:nvCxnSpPr>
          <p:spPr>
            <a:xfrm flipH="1" rot="-2700000">
              <a:off x="6223448" y="1692127"/>
              <a:ext cx="247346" cy="247346"/>
            </a:xfrm>
            <a:prstGeom prst="straightConnector1">
              <a:avLst/>
            </a:prstGeom>
            <a:noFill/>
            <a:ln cap="flat" cmpd="sng" w="9525">
              <a:solidFill>
                <a:schemeClr val="dk2"/>
              </a:solidFill>
              <a:prstDash val="solid"/>
              <a:round/>
              <a:headEnd len="med" w="med" type="none"/>
              <a:tailEnd len="med" w="med" type="none"/>
            </a:ln>
          </p:spPr>
        </p:cxnSp>
      </p:grpSp>
      <p:sp>
        <p:nvSpPr>
          <p:cNvPr id="1354" name="Google Shape;1354;p73"/>
          <p:cNvSpPr/>
          <p:nvPr/>
        </p:nvSpPr>
        <p:spPr>
          <a:xfrm>
            <a:off x="5590450" y="3746900"/>
            <a:ext cx="786600" cy="786600"/>
          </a:xfrm>
          <a:prstGeom prst="blockArc">
            <a:avLst>
              <a:gd fmla="val 10800000" name="adj1"/>
              <a:gd fmla="val 0" name="adj2"/>
              <a:gd fmla="val 25000"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73"/>
          <p:cNvSpPr/>
          <p:nvPr/>
        </p:nvSpPr>
        <p:spPr>
          <a:xfrm>
            <a:off x="7137375" y="1999425"/>
            <a:ext cx="724500" cy="724200"/>
          </a:xfrm>
          <a:prstGeom prst="donut">
            <a:avLst>
              <a:gd fmla="val 19441"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56" name="Google Shape;1356;p73"/>
          <p:cNvCxnSpPr/>
          <p:nvPr/>
        </p:nvCxnSpPr>
        <p:spPr>
          <a:xfrm rot="-1897557">
            <a:off x="7049380" y="3564075"/>
            <a:ext cx="1037241" cy="598965"/>
          </a:xfrm>
          <a:prstGeom prst="curvedConnector3">
            <a:avLst>
              <a:gd fmla="val 50000" name="adj1"/>
            </a:avLst>
          </a:prstGeom>
          <a:noFill/>
          <a:ln cap="flat" cmpd="sng" w="9525">
            <a:solidFill>
              <a:schemeClr val="dk2"/>
            </a:solidFill>
            <a:prstDash val="solid"/>
            <a:round/>
            <a:headEnd len="med" w="med" type="none"/>
            <a:tailEnd len="med" w="med" type="none"/>
          </a:ln>
        </p:spPr>
      </p:cxnSp>
      <p:cxnSp>
        <p:nvCxnSpPr>
          <p:cNvPr id="1357" name="Google Shape;1357;p73"/>
          <p:cNvCxnSpPr/>
          <p:nvPr/>
        </p:nvCxnSpPr>
        <p:spPr>
          <a:xfrm rot="-1897557">
            <a:off x="7071495" y="3771839"/>
            <a:ext cx="1037241" cy="598965"/>
          </a:xfrm>
          <a:prstGeom prst="curvedConnector3">
            <a:avLst>
              <a:gd fmla="val 50000" name="adj1"/>
            </a:avLst>
          </a:prstGeom>
          <a:noFill/>
          <a:ln cap="flat" cmpd="sng" w="9525">
            <a:solidFill>
              <a:schemeClr val="dk2"/>
            </a:solidFill>
            <a:prstDash val="solid"/>
            <a:round/>
            <a:headEnd len="med" w="med" type="none"/>
            <a:tailEnd len="med" w="med" type="none"/>
          </a:ln>
        </p:spPr>
      </p:cxnSp>
      <p:grpSp>
        <p:nvGrpSpPr>
          <p:cNvPr id="1358" name="Google Shape;1358;p73"/>
          <p:cNvGrpSpPr/>
          <p:nvPr/>
        </p:nvGrpSpPr>
        <p:grpSpPr>
          <a:xfrm>
            <a:off x="311692" y="3327691"/>
            <a:ext cx="326771" cy="405055"/>
            <a:chOff x="1948492" y="931941"/>
            <a:chExt cx="326771" cy="405055"/>
          </a:xfrm>
        </p:grpSpPr>
        <p:sp>
          <p:nvSpPr>
            <p:cNvPr id="1359" name="Google Shape;1359;p73"/>
            <p:cNvSpPr/>
            <p:nvPr/>
          </p:nvSpPr>
          <p:spPr>
            <a:xfrm>
              <a:off x="1948492" y="931941"/>
              <a:ext cx="30374" cy="405055"/>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73"/>
            <p:cNvSpPr/>
            <p:nvPr/>
          </p:nvSpPr>
          <p:spPr>
            <a:xfrm>
              <a:off x="2022466" y="931941"/>
              <a:ext cx="30396" cy="405055"/>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73"/>
            <p:cNvSpPr/>
            <p:nvPr/>
          </p:nvSpPr>
          <p:spPr>
            <a:xfrm>
              <a:off x="2096605" y="931941"/>
              <a:ext cx="30396" cy="405055"/>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73"/>
            <p:cNvSpPr/>
            <p:nvPr/>
          </p:nvSpPr>
          <p:spPr>
            <a:xfrm>
              <a:off x="2170745" y="931941"/>
              <a:ext cx="30399" cy="405055"/>
            </a:xfrm>
            <a:custGeom>
              <a:rect b="b" l="l" r="r" t="t"/>
              <a:pathLst>
                <a:path extrusionOk="0" h="613720" w="10799">
                  <a:moveTo>
                    <a:pt x="5396" y="0"/>
                  </a:moveTo>
                  <a:lnTo>
                    <a:pt x="5115" y="34"/>
                  </a:lnTo>
                  <a:lnTo>
                    <a:pt x="4842" y="135"/>
                  </a:lnTo>
                  <a:lnTo>
                    <a:pt x="4568" y="269"/>
                  </a:lnTo>
                  <a:lnTo>
                    <a:pt x="4295" y="471"/>
                  </a:lnTo>
                  <a:lnTo>
                    <a:pt x="4036" y="740"/>
                  </a:lnTo>
                  <a:lnTo>
                    <a:pt x="3777" y="1043"/>
                  </a:lnTo>
                  <a:lnTo>
                    <a:pt x="3526" y="1413"/>
                  </a:lnTo>
                  <a:lnTo>
                    <a:pt x="3275" y="1850"/>
                  </a:lnTo>
                  <a:lnTo>
                    <a:pt x="3038" y="2321"/>
                  </a:lnTo>
                  <a:lnTo>
                    <a:pt x="2802" y="2826"/>
                  </a:lnTo>
                  <a:lnTo>
                    <a:pt x="2580" y="3398"/>
                  </a:lnTo>
                  <a:lnTo>
                    <a:pt x="2359" y="4003"/>
                  </a:lnTo>
                  <a:lnTo>
                    <a:pt x="2152" y="4643"/>
                  </a:lnTo>
                  <a:lnTo>
                    <a:pt x="1945" y="5349"/>
                  </a:lnTo>
                  <a:lnTo>
                    <a:pt x="1752" y="6089"/>
                  </a:lnTo>
                  <a:lnTo>
                    <a:pt x="1568" y="6863"/>
                  </a:lnTo>
                  <a:lnTo>
                    <a:pt x="1390" y="7670"/>
                  </a:lnTo>
                  <a:lnTo>
                    <a:pt x="1220" y="8511"/>
                  </a:lnTo>
                  <a:lnTo>
                    <a:pt x="1058" y="9420"/>
                  </a:lnTo>
                  <a:lnTo>
                    <a:pt x="910" y="10328"/>
                  </a:lnTo>
                  <a:lnTo>
                    <a:pt x="770" y="11270"/>
                  </a:lnTo>
                  <a:lnTo>
                    <a:pt x="644" y="12245"/>
                  </a:lnTo>
                  <a:lnTo>
                    <a:pt x="526" y="13255"/>
                  </a:lnTo>
                  <a:lnTo>
                    <a:pt x="415" y="14298"/>
                  </a:lnTo>
                  <a:lnTo>
                    <a:pt x="326" y="15340"/>
                  </a:lnTo>
                  <a:lnTo>
                    <a:pt x="237" y="16417"/>
                  </a:lnTo>
                  <a:lnTo>
                    <a:pt x="171" y="17527"/>
                  </a:lnTo>
                  <a:lnTo>
                    <a:pt x="112" y="18671"/>
                  </a:lnTo>
                  <a:lnTo>
                    <a:pt x="60" y="19815"/>
                  </a:lnTo>
                  <a:lnTo>
                    <a:pt x="31" y="20959"/>
                  </a:lnTo>
                  <a:lnTo>
                    <a:pt x="8" y="22136"/>
                  </a:lnTo>
                  <a:lnTo>
                    <a:pt x="1" y="23347"/>
                  </a:lnTo>
                  <a:lnTo>
                    <a:pt x="8" y="24558"/>
                  </a:lnTo>
                  <a:lnTo>
                    <a:pt x="31" y="25736"/>
                  </a:lnTo>
                  <a:lnTo>
                    <a:pt x="60" y="26879"/>
                  </a:lnTo>
                  <a:lnTo>
                    <a:pt x="112" y="28023"/>
                  </a:lnTo>
                  <a:lnTo>
                    <a:pt x="171" y="29167"/>
                  </a:lnTo>
                  <a:lnTo>
                    <a:pt x="237" y="30277"/>
                  </a:lnTo>
                  <a:lnTo>
                    <a:pt x="326" y="31354"/>
                  </a:lnTo>
                  <a:lnTo>
                    <a:pt x="415" y="32397"/>
                  </a:lnTo>
                  <a:lnTo>
                    <a:pt x="526" y="33440"/>
                  </a:lnTo>
                  <a:lnTo>
                    <a:pt x="644" y="34449"/>
                  </a:lnTo>
                  <a:lnTo>
                    <a:pt x="770" y="35424"/>
                  </a:lnTo>
                  <a:lnTo>
                    <a:pt x="910" y="36366"/>
                  </a:lnTo>
                  <a:lnTo>
                    <a:pt x="1058" y="37275"/>
                  </a:lnTo>
                  <a:lnTo>
                    <a:pt x="1220" y="38183"/>
                  </a:lnTo>
                  <a:lnTo>
                    <a:pt x="1390" y="39024"/>
                  </a:lnTo>
                  <a:lnTo>
                    <a:pt x="1568" y="39831"/>
                  </a:lnTo>
                  <a:lnTo>
                    <a:pt x="1752" y="40605"/>
                  </a:lnTo>
                  <a:lnTo>
                    <a:pt x="1945" y="41345"/>
                  </a:lnTo>
                  <a:lnTo>
                    <a:pt x="2152" y="42052"/>
                  </a:lnTo>
                  <a:lnTo>
                    <a:pt x="2359" y="42691"/>
                  </a:lnTo>
                  <a:lnTo>
                    <a:pt x="2580" y="43296"/>
                  </a:lnTo>
                  <a:lnTo>
                    <a:pt x="2802" y="43868"/>
                  </a:lnTo>
                  <a:lnTo>
                    <a:pt x="3038" y="44373"/>
                  </a:lnTo>
                  <a:lnTo>
                    <a:pt x="3275" y="44844"/>
                  </a:lnTo>
                  <a:lnTo>
                    <a:pt x="3526" y="45281"/>
                  </a:lnTo>
                  <a:lnTo>
                    <a:pt x="3777" y="45651"/>
                  </a:lnTo>
                  <a:lnTo>
                    <a:pt x="4036" y="45954"/>
                  </a:lnTo>
                  <a:lnTo>
                    <a:pt x="4295" y="46223"/>
                  </a:lnTo>
                  <a:lnTo>
                    <a:pt x="4568" y="46425"/>
                  </a:lnTo>
                  <a:lnTo>
                    <a:pt x="4842" y="46560"/>
                  </a:lnTo>
                  <a:lnTo>
                    <a:pt x="5115" y="46661"/>
                  </a:lnTo>
                  <a:lnTo>
                    <a:pt x="5396" y="46694"/>
                  </a:lnTo>
                  <a:lnTo>
                    <a:pt x="5677" y="46661"/>
                  </a:lnTo>
                  <a:lnTo>
                    <a:pt x="5950" y="46560"/>
                  </a:lnTo>
                  <a:lnTo>
                    <a:pt x="6216" y="46425"/>
                  </a:lnTo>
                  <a:lnTo>
                    <a:pt x="6482" y="46223"/>
                  </a:lnTo>
                  <a:lnTo>
                    <a:pt x="6741" y="45954"/>
                  </a:lnTo>
                  <a:lnTo>
                    <a:pt x="7000" y="45651"/>
                  </a:lnTo>
                  <a:lnTo>
                    <a:pt x="7251" y="45281"/>
                  </a:lnTo>
                  <a:lnTo>
                    <a:pt x="7495" y="44844"/>
                  </a:lnTo>
                  <a:lnTo>
                    <a:pt x="7731" y="44373"/>
                  </a:lnTo>
                  <a:lnTo>
                    <a:pt x="7968" y="43868"/>
                  </a:lnTo>
                  <a:lnTo>
                    <a:pt x="8190" y="43296"/>
                  </a:lnTo>
                  <a:lnTo>
                    <a:pt x="8411" y="42691"/>
                  </a:lnTo>
                  <a:lnTo>
                    <a:pt x="8618" y="42052"/>
                  </a:lnTo>
                  <a:lnTo>
                    <a:pt x="8825" y="41345"/>
                  </a:lnTo>
                  <a:lnTo>
                    <a:pt x="9025" y="40605"/>
                  </a:lnTo>
                  <a:lnTo>
                    <a:pt x="9209" y="39831"/>
                  </a:lnTo>
                  <a:lnTo>
                    <a:pt x="9387" y="39024"/>
                  </a:lnTo>
                  <a:lnTo>
                    <a:pt x="9557" y="38183"/>
                  </a:lnTo>
                  <a:lnTo>
                    <a:pt x="9719" y="37275"/>
                  </a:lnTo>
                  <a:lnTo>
                    <a:pt x="9867" y="36366"/>
                  </a:lnTo>
                  <a:lnTo>
                    <a:pt x="10008" y="35424"/>
                  </a:lnTo>
                  <a:lnTo>
                    <a:pt x="10141" y="34449"/>
                  </a:lnTo>
                  <a:lnTo>
                    <a:pt x="10259" y="33440"/>
                  </a:lnTo>
                  <a:lnTo>
                    <a:pt x="10370" y="32397"/>
                  </a:lnTo>
                  <a:lnTo>
                    <a:pt x="10466" y="31354"/>
                  </a:lnTo>
                  <a:lnTo>
                    <a:pt x="10554" y="30277"/>
                  </a:lnTo>
                  <a:lnTo>
                    <a:pt x="10621" y="29167"/>
                  </a:lnTo>
                  <a:lnTo>
                    <a:pt x="10687" y="28023"/>
                  </a:lnTo>
                  <a:lnTo>
                    <a:pt x="10732" y="26879"/>
                  </a:lnTo>
                  <a:lnTo>
                    <a:pt x="10769" y="25736"/>
                  </a:lnTo>
                  <a:lnTo>
                    <a:pt x="10791" y="24558"/>
                  </a:lnTo>
                  <a:lnTo>
                    <a:pt x="10798" y="23347"/>
                  </a:lnTo>
                  <a:lnTo>
                    <a:pt x="10791" y="22136"/>
                  </a:lnTo>
                  <a:lnTo>
                    <a:pt x="10769" y="20959"/>
                  </a:lnTo>
                  <a:lnTo>
                    <a:pt x="10732" y="19815"/>
                  </a:lnTo>
                  <a:lnTo>
                    <a:pt x="10687" y="18671"/>
                  </a:lnTo>
                  <a:lnTo>
                    <a:pt x="10621" y="17527"/>
                  </a:lnTo>
                  <a:lnTo>
                    <a:pt x="10554" y="16417"/>
                  </a:lnTo>
                  <a:lnTo>
                    <a:pt x="10466" y="15340"/>
                  </a:lnTo>
                  <a:lnTo>
                    <a:pt x="10370" y="14298"/>
                  </a:lnTo>
                  <a:lnTo>
                    <a:pt x="10259" y="13255"/>
                  </a:lnTo>
                  <a:lnTo>
                    <a:pt x="10141" y="12245"/>
                  </a:lnTo>
                  <a:lnTo>
                    <a:pt x="10008" y="11270"/>
                  </a:lnTo>
                  <a:lnTo>
                    <a:pt x="9867" y="10328"/>
                  </a:lnTo>
                  <a:lnTo>
                    <a:pt x="9719" y="9420"/>
                  </a:lnTo>
                  <a:lnTo>
                    <a:pt x="9557" y="8511"/>
                  </a:lnTo>
                  <a:lnTo>
                    <a:pt x="9387" y="7670"/>
                  </a:lnTo>
                  <a:lnTo>
                    <a:pt x="9209" y="6863"/>
                  </a:lnTo>
                  <a:lnTo>
                    <a:pt x="9025" y="6089"/>
                  </a:lnTo>
                  <a:lnTo>
                    <a:pt x="8825" y="5349"/>
                  </a:lnTo>
                  <a:lnTo>
                    <a:pt x="8618" y="4643"/>
                  </a:lnTo>
                  <a:lnTo>
                    <a:pt x="8411" y="4003"/>
                  </a:lnTo>
                  <a:lnTo>
                    <a:pt x="8190" y="3398"/>
                  </a:lnTo>
                  <a:lnTo>
                    <a:pt x="7968" y="2826"/>
                  </a:lnTo>
                  <a:lnTo>
                    <a:pt x="7731" y="2321"/>
                  </a:lnTo>
                  <a:lnTo>
                    <a:pt x="7495" y="1850"/>
                  </a:lnTo>
                  <a:lnTo>
                    <a:pt x="7251" y="1413"/>
                  </a:lnTo>
                  <a:lnTo>
                    <a:pt x="7000" y="1043"/>
                  </a:lnTo>
                  <a:lnTo>
                    <a:pt x="6741" y="740"/>
                  </a:lnTo>
                  <a:lnTo>
                    <a:pt x="6482" y="471"/>
                  </a:lnTo>
                  <a:lnTo>
                    <a:pt x="6216" y="269"/>
                  </a:lnTo>
                  <a:lnTo>
                    <a:pt x="5950" y="135"/>
                  </a:lnTo>
                  <a:lnTo>
                    <a:pt x="5677" y="34"/>
                  </a:lnTo>
                  <a:lnTo>
                    <a:pt x="5396" y="0"/>
                  </a:lnTo>
                  <a:close/>
                  <a:moveTo>
                    <a:pt x="5396" y="113472"/>
                  </a:moveTo>
                  <a:lnTo>
                    <a:pt x="5115" y="113506"/>
                  </a:lnTo>
                  <a:lnTo>
                    <a:pt x="4842" y="113573"/>
                  </a:lnTo>
                  <a:lnTo>
                    <a:pt x="4568" y="113742"/>
                  </a:lnTo>
                  <a:lnTo>
                    <a:pt x="4295" y="113943"/>
                  </a:lnTo>
                  <a:lnTo>
                    <a:pt x="4036" y="114213"/>
                  </a:lnTo>
                  <a:lnTo>
                    <a:pt x="3777" y="114515"/>
                  </a:lnTo>
                  <a:lnTo>
                    <a:pt x="3526" y="114885"/>
                  </a:lnTo>
                  <a:lnTo>
                    <a:pt x="3275" y="115323"/>
                  </a:lnTo>
                  <a:lnTo>
                    <a:pt x="3038" y="115794"/>
                  </a:lnTo>
                  <a:lnTo>
                    <a:pt x="2802" y="116298"/>
                  </a:lnTo>
                  <a:lnTo>
                    <a:pt x="2580" y="116870"/>
                  </a:lnTo>
                  <a:lnTo>
                    <a:pt x="2359" y="117476"/>
                  </a:lnTo>
                  <a:lnTo>
                    <a:pt x="2152" y="118115"/>
                  </a:lnTo>
                  <a:lnTo>
                    <a:pt x="1945" y="118821"/>
                  </a:lnTo>
                  <a:lnTo>
                    <a:pt x="1752" y="119562"/>
                  </a:lnTo>
                  <a:lnTo>
                    <a:pt x="1568" y="120335"/>
                  </a:lnTo>
                  <a:lnTo>
                    <a:pt x="1390" y="121143"/>
                  </a:lnTo>
                  <a:lnTo>
                    <a:pt x="1220" y="121984"/>
                  </a:lnTo>
                  <a:lnTo>
                    <a:pt x="1058" y="122858"/>
                  </a:lnTo>
                  <a:lnTo>
                    <a:pt x="910" y="123800"/>
                  </a:lnTo>
                  <a:lnTo>
                    <a:pt x="770" y="124742"/>
                  </a:lnTo>
                  <a:lnTo>
                    <a:pt x="644" y="125718"/>
                  </a:lnTo>
                  <a:lnTo>
                    <a:pt x="526" y="126727"/>
                  </a:lnTo>
                  <a:lnTo>
                    <a:pt x="415" y="127736"/>
                  </a:lnTo>
                  <a:lnTo>
                    <a:pt x="326" y="128813"/>
                  </a:lnTo>
                  <a:lnTo>
                    <a:pt x="237" y="129889"/>
                  </a:lnTo>
                  <a:lnTo>
                    <a:pt x="171" y="131000"/>
                  </a:lnTo>
                  <a:lnTo>
                    <a:pt x="112" y="132110"/>
                  </a:lnTo>
                  <a:lnTo>
                    <a:pt x="60" y="133254"/>
                  </a:lnTo>
                  <a:lnTo>
                    <a:pt x="31" y="134431"/>
                  </a:lnTo>
                  <a:lnTo>
                    <a:pt x="8" y="135608"/>
                  </a:lnTo>
                  <a:lnTo>
                    <a:pt x="1" y="136820"/>
                  </a:lnTo>
                  <a:lnTo>
                    <a:pt x="8" y="137997"/>
                  </a:lnTo>
                  <a:lnTo>
                    <a:pt x="31" y="139174"/>
                  </a:lnTo>
                  <a:lnTo>
                    <a:pt x="60" y="140352"/>
                  </a:lnTo>
                  <a:lnTo>
                    <a:pt x="112" y="141496"/>
                  </a:lnTo>
                  <a:lnTo>
                    <a:pt x="171" y="142640"/>
                  </a:lnTo>
                  <a:lnTo>
                    <a:pt x="237" y="143716"/>
                  </a:lnTo>
                  <a:lnTo>
                    <a:pt x="326" y="144826"/>
                  </a:lnTo>
                  <a:lnTo>
                    <a:pt x="415" y="145869"/>
                  </a:lnTo>
                  <a:lnTo>
                    <a:pt x="526" y="146912"/>
                  </a:lnTo>
                  <a:lnTo>
                    <a:pt x="644" y="147921"/>
                  </a:lnTo>
                  <a:lnTo>
                    <a:pt x="770" y="148897"/>
                  </a:lnTo>
                  <a:lnTo>
                    <a:pt x="910" y="149839"/>
                  </a:lnTo>
                  <a:lnTo>
                    <a:pt x="1058" y="150747"/>
                  </a:lnTo>
                  <a:lnTo>
                    <a:pt x="1220" y="151622"/>
                  </a:lnTo>
                  <a:lnTo>
                    <a:pt x="1390" y="152496"/>
                  </a:lnTo>
                  <a:lnTo>
                    <a:pt x="1568" y="153304"/>
                  </a:lnTo>
                  <a:lnTo>
                    <a:pt x="1752" y="154078"/>
                  </a:lnTo>
                  <a:lnTo>
                    <a:pt x="1945" y="154818"/>
                  </a:lnTo>
                  <a:lnTo>
                    <a:pt x="2152" y="155491"/>
                  </a:lnTo>
                  <a:lnTo>
                    <a:pt x="2359" y="156163"/>
                  </a:lnTo>
                  <a:lnTo>
                    <a:pt x="2580" y="156769"/>
                  </a:lnTo>
                  <a:lnTo>
                    <a:pt x="2802" y="157341"/>
                  </a:lnTo>
                  <a:lnTo>
                    <a:pt x="3038" y="157845"/>
                  </a:lnTo>
                  <a:lnTo>
                    <a:pt x="3275" y="158316"/>
                  </a:lnTo>
                  <a:lnTo>
                    <a:pt x="3526" y="158720"/>
                  </a:lnTo>
                  <a:lnTo>
                    <a:pt x="3777" y="159090"/>
                  </a:lnTo>
                  <a:lnTo>
                    <a:pt x="4036" y="159427"/>
                  </a:lnTo>
                  <a:lnTo>
                    <a:pt x="4295" y="159696"/>
                  </a:lnTo>
                  <a:lnTo>
                    <a:pt x="4568" y="159898"/>
                  </a:lnTo>
                  <a:lnTo>
                    <a:pt x="4842" y="160032"/>
                  </a:lnTo>
                  <a:lnTo>
                    <a:pt x="5115" y="160133"/>
                  </a:lnTo>
                  <a:lnTo>
                    <a:pt x="5396" y="160167"/>
                  </a:lnTo>
                  <a:lnTo>
                    <a:pt x="5677" y="160133"/>
                  </a:lnTo>
                  <a:lnTo>
                    <a:pt x="5950" y="160032"/>
                  </a:lnTo>
                  <a:lnTo>
                    <a:pt x="6216" y="159898"/>
                  </a:lnTo>
                  <a:lnTo>
                    <a:pt x="6482" y="159696"/>
                  </a:lnTo>
                  <a:lnTo>
                    <a:pt x="6741" y="159427"/>
                  </a:lnTo>
                  <a:lnTo>
                    <a:pt x="7000" y="159090"/>
                  </a:lnTo>
                  <a:lnTo>
                    <a:pt x="7251" y="158720"/>
                  </a:lnTo>
                  <a:lnTo>
                    <a:pt x="7495" y="158316"/>
                  </a:lnTo>
                  <a:lnTo>
                    <a:pt x="7731" y="157845"/>
                  </a:lnTo>
                  <a:lnTo>
                    <a:pt x="7968" y="157341"/>
                  </a:lnTo>
                  <a:lnTo>
                    <a:pt x="8190" y="156769"/>
                  </a:lnTo>
                  <a:lnTo>
                    <a:pt x="8411" y="156163"/>
                  </a:lnTo>
                  <a:lnTo>
                    <a:pt x="8618" y="155491"/>
                  </a:lnTo>
                  <a:lnTo>
                    <a:pt x="8825" y="154818"/>
                  </a:lnTo>
                  <a:lnTo>
                    <a:pt x="9025" y="154078"/>
                  </a:lnTo>
                  <a:lnTo>
                    <a:pt x="9209" y="153304"/>
                  </a:lnTo>
                  <a:lnTo>
                    <a:pt x="9387" y="152496"/>
                  </a:lnTo>
                  <a:lnTo>
                    <a:pt x="9557" y="151622"/>
                  </a:lnTo>
                  <a:lnTo>
                    <a:pt x="9719" y="150747"/>
                  </a:lnTo>
                  <a:lnTo>
                    <a:pt x="9867" y="149839"/>
                  </a:lnTo>
                  <a:lnTo>
                    <a:pt x="10008" y="148897"/>
                  </a:lnTo>
                  <a:lnTo>
                    <a:pt x="10141" y="147921"/>
                  </a:lnTo>
                  <a:lnTo>
                    <a:pt x="10259" y="146912"/>
                  </a:lnTo>
                  <a:lnTo>
                    <a:pt x="10370" y="145869"/>
                  </a:lnTo>
                  <a:lnTo>
                    <a:pt x="10466" y="144826"/>
                  </a:lnTo>
                  <a:lnTo>
                    <a:pt x="10554" y="143716"/>
                  </a:lnTo>
                  <a:lnTo>
                    <a:pt x="10621" y="142640"/>
                  </a:lnTo>
                  <a:lnTo>
                    <a:pt x="10687" y="141496"/>
                  </a:lnTo>
                  <a:lnTo>
                    <a:pt x="10732" y="140352"/>
                  </a:lnTo>
                  <a:lnTo>
                    <a:pt x="10769" y="139174"/>
                  </a:lnTo>
                  <a:lnTo>
                    <a:pt x="10791" y="137997"/>
                  </a:lnTo>
                  <a:lnTo>
                    <a:pt x="10798" y="136820"/>
                  </a:lnTo>
                  <a:lnTo>
                    <a:pt x="10791" y="135608"/>
                  </a:lnTo>
                  <a:lnTo>
                    <a:pt x="10769" y="134431"/>
                  </a:lnTo>
                  <a:lnTo>
                    <a:pt x="10732" y="133254"/>
                  </a:lnTo>
                  <a:lnTo>
                    <a:pt x="10687" y="132110"/>
                  </a:lnTo>
                  <a:lnTo>
                    <a:pt x="10621" y="131000"/>
                  </a:lnTo>
                  <a:lnTo>
                    <a:pt x="10554" y="129889"/>
                  </a:lnTo>
                  <a:lnTo>
                    <a:pt x="10466" y="128813"/>
                  </a:lnTo>
                  <a:lnTo>
                    <a:pt x="10370" y="127736"/>
                  </a:lnTo>
                  <a:lnTo>
                    <a:pt x="10259" y="126727"/>
                  </a:lnTo>
                  <a:lnTo>
                    <a:pt x="10141" y="125718"/>
                  </a:lnTo>
                  <a:lnTo>
                    <a:pt x="10008" y="124742"/>
                  </a:lnTo>
                  <a:lnTo>
                    <a:pt x="9867" y="123800"/>
                  </a:lnTo>
                  <a:lnTo>
                    <a:pt x="9719" y="122858"/>
                  </a:lnTo>
                  <a:lnTo>
                    <a:pt x="9557" y="121984"/>
                  </a:lnTo>
                  <a:lnTo>
                    <a:pt x="9387" y="121143"/>
                  </a:lnTo>
                  <a:lnTo>
                    <a:pt x="9209" y="120335"/>
                  </a:lnTo>
                  <a:lnTo>
                    <a:pt x="9025" y="119562"/>
                  </a:lnTo>
                  <a:lnTo>
                    <a:pt x="8825" y="118821"/>
                  </a:lnTo>
                  <a:lnTo>
                    <a:pt x="8618" y="118115"/>
                  </a:lnTo>
                  <a:lnTo>
                    <a:pt x="8411" y="117476"/>
                  </a:lnTo>
                  <a:lnTo>
                    <a:pt x="8190" y="116870"/>
                  </a:lnTo>
                  <a:lnTo>
                    <a:pt x="7968" y="116298"/>
                  </a:lnTo>
                  <a:lnTo>
                    <a:pt x="7731" y="115794"/>
                  </a:lnTo>
                  <a:lnTo>
                    <a:pt x="7495" y="115323"/>
                  </a:lnTo>
                  <a:lnTo>
                    <a:pt x="7251" y="114885"/>
                  </a:lnTo>
                  <a:lnTo>
                    <a:pt x="7000" y="114515"/>
                  </a:lnTo>
                  <a:lnTo>
                    <a:pt x="6741" y="114213"/>
                  </a:lnTo>
                  <a:lnTo>
                    <a:pt x="6482" y="113943"/>
                  </a:lnTo>
                  <a:lnTo>
                    <a:pt x="6216" y="113742"/>
                  </a:lnTo>
                  <a:lnTo>
                    <a:pt x="5950" y="113573"/>
                  </a:lnTo>
                  <a:lnTo>
                    <a:pt x="5677" y="113506"/>
                  </a:lnTo>
                  <a:lnTo>
                    <a:pt x="5396" y="113472"/>
                  </a:lnTo>
                  <a:close/>
                  <a:moveTo>
                    <a:pt x="5115" y="226945"/>
                  </a:moveTo>
                  <a:lnTo>
                    <a:pt x="4842" y="227046"/>
                  </a:lnTo>
                  <a:lnTo>
                    <a:pt x="4568" y="227214"/>
                  </a:lnTo>
                  <a:lnTo>
                    <a:pt x="4295" y="227416"/>
                  </a:lnTo>
                  <a:lnTo>
                    <a:pt x="4036" y="227651"/>
                  </a:lnTo>
                  <a:lnTo>
                    <a:pt x="3777" y="227988"/>
                  </a:lnTo>
                  <a:lnTo>
                    <a:pt x="3526" y="228358"/>
                  </a:lnTo>
                  <a:lnTo>
                    <a:pt x="3275" y="228761"/>
                  </a:lnTo>
                  <a:lnTo>
                    <a:pt x="3038" y="229232"/>
                  </a:lnTo>
                  <a:lnTo>
                    <a:pt x="2802" y="229771"/>
                  </a:lnTo>
                  <a:lnTo>
                    <a:pt x="2580" y="230309"/>
                  </a:lnTo>
                  <a:lnTo>
                    <a:pt x="2359" y="230915"/>
                  </a:lnTo>
                  <a:lnTo>
                    <a:pt x="2152" y="231587"/>
                  </a:lnTo>
                  <a:lnTo>
                    <a:pt x="1945" y="232260"/>
                  </a:lnTo>
                  <a:lnTo>
                    <a:pt x="1752" y="233000"/>
                  </a:lnTo>
                  <a:lnTo>
                    <a:pt x="1568" y="233774"/>
                  </a:lnTo>
                  <a:lnTo>
                    <a:pt x="1390" y="234581"/>
                  </a:lnTo>
                  <a:lnTo>
                    <a:pt x="1220" y="235422"/>
                  </a:lnTo>
                  <a:lnTo>
                    <a:pt x="1058" y="236331"/>
                  </a:lnTo>
                  <a:lnTo>
                    <a:pt x="910" y="237239"/>
                  </a:lnTo>
                  <a:lnTo>
                    <a:pt x="770" y="238181"/>
                  </a:lnTo>
                  <a:lnTo>
                    <a:pt x="644" y="239157"/>
                  </a:lnTo>
                  <a:lnTo>
                    <a:pt x="526" y="240166"/>
                  </a:lnTo>
                  <a:lnTo>
                    <a:pt x="415" y="241209"/>
                  </a:lnTo>
                  <a:lnTo>
                    <a:pt x="326" y="242252"/>
                  </a:lnTo>
                  <a:lnTo>
                    <a:pt x="237" y="243328"/>
                  </a:lnTo>
                  <a:lnTo>
                    <a:pt x="171" y="244438"/>
                  </a:lnTo>
                  <a:lnTo>
                    <a:pt x="112" y="245582"/>
                  </a:lnTo>
                  <a:lnTo>
                    <a:pt x="60" y="246726"/>
                  </a:lnTo>
                  <a:lnTo>
                    <a:pt x="31" y="247903"/>
                  </a:lnTo>
                  <a:lnTo>
                    <a:pt x="8" y="249081"/>
                  </a:lnTo>
                  <a:lnTo>
                    <a:pt x="1" y="250258"/>
                  </a:lnTo>
                  <a:lnTo>
                    <a:pt x="8" y="251469"/>
                  </a:lnTo>
                  <a:lnTo>
                    <a:pt x="31" y="252647"/>
                  </a:lnTo>
                  <a:lnTo>
                    <a:pt x="60" y="253824"/>
                  </a:lnTo>
                  <a:lnTo>
                    <a:pt x="112" y="254968"/>
                  </a:lnTo>
                  <a:lnTo>
                    <a:pt x="171" y="256078"/>
                  </a:lnTo>
                  <a:lnTo>
                    <a:pt x="237" y="257188"/>
                  </a:lnTo>
                  <a:lnTo>
                    <a:pt x="326" y="258265"/>
                  </a:lnTo>
                  <a:lnTo>
                    <a:pt x="415" y="259341"/>
                  </a:lnTo>
                  <a:lnTo>
                    <a:pt x="526" y="260384"/>
                  </a:lnTo>
                  <a:lnTo>
                    <a:pt x="644" y="261360"/>
                  </a:lnTo>
                  <a:lnTo>
                    <a:pt x="770" y="262336"/>
                  </a:lnTo>
                  <a:lnTo>
                    <a:pt x="910" y="263311"/>
                  </a:lnTo>
                  <a:lnTo>
                    <a:pt x="1058" y="264220"/>
                  </a:lnTo>
                  <a:lnTo>
                    <a:pt x="1220" y="265094"/>
                  </a:lnTo>
                  <a:lnTo>
                    <a:pt x="1390" y="265935"/>
                  </a:lnTo>
                  <a:lnTo>
                    <a:pt x="1568" y="266743"/>
                  </a:lnTo>
                  <a:lnTo>
                    <a:pt x="1752" y="267516"/>
                  </a:lnTo>
                  <a:lnTo>
                    <a:pt x="1945" y="268256"/>
                  </a:lnTo>
                  <a:lnTo>
                    <a:pt x="2152" y="268963"/>
                  </a:lnTo>
                  <a:lnTo>
                    <a:pt x="2359" y="269602"/>
                  </a:lnTo>
                  <a:lnTo>
                    <a:pt x="2580" y="270208"/>
                  </a:lnTo>
                  <a:lnTo>
                    <a:pt x="2802" y="270780"/>
                  </a:lnTo>
                  <a:lnTo>
                    <a:pt x="3038" y="271318"/>
                  </a:lnTo>
                  <a:lnTo>
                    <a:pt x="3275" y="271789"/>
                  </a:lnTo>
                  <a:lnTo>
                    <a:pt x="3526" y="272193"/>
                  </a:lnTo>
                  <a:lnTo>
                    <a:pt x="3777" y="272563"/>
                  </a:lnTo>
                  <a:lnTo>
                    <a:pt x="4036" y="272865"/>
                  </a:lnTo>
                  <a:lnTo>
                    <a:pt x="4295" y="273134"/>
                  </a:lnTo>
                  <a:lnTo>
                    <a:pt x="4568" y="273336"/>
                  </a:lnTo>
                  <a:lnTo>
                    <a:pt x="4842" y="273505"/>
                  </a:lnTo>
                  <a:lnTo>
                    <a:pt x="5115" y="273572"/>
                  </a:lnTo>
                  <a:lnTo>
                    <a:pt x="5396" y="273605"/>
                  </a:lnTo>
                  <a:lnTo>
                    <a:pt x="5677" y="273572"/>
                  </a:lnTo>
                  <a:lnTo>
                    <a:pt x="5950" y="273505"/>
                  </a:lnTo>
                  <a:lnTo>
                    <a:pt x="6216" y="273336"/>
                  </a:lnTo>
                  <a:lnTo>
                    <a:pt x="6482" y="273134"/>
                  </a:lnTo>
                  <a:lnTo>
                    <a:pt x="6741" y="272865"/>
                  </a:lnTo>
                  <a:lnTo>
                    <a:pt x="7000" y="272563"/>
                  </a:lnTo>
                  <a:lnTo>
                    <a:pt x="7251" y="272193"/>
                  </a:lnTo>
                  <a:lnTo>
                    <a:pt x="7495" y="271789"/>
                  </a:lnTo>
                  <a:lnTo>
                    <a:pt x="7731" y="271318"/>
                  </a:lnTo>
                  <a:lnTo>
                    <a:pt x="7968" y="270780"/>
                  </a:lnTo>
                  <a:lnTo>
                    <a:pt x="8190" y="270208"/>
                  </a:lnTo>
                  <a:lnTo>
                    <a:pt x="8411" y="269602"/>
                  </a:lnTo>
                  <a:lnTo>
                    <a:pt x="8618" y="268963"/>
                  </a:lnTo>
                  <a:lnTo>
                    <a:pt x="8825" y="268256"/>
                  </a:lnTo>
                  <a:lnTo>
                    <a:pt x="9025" y="267516"/>
                  </a:lnTo>
                  <a:lnTo>
                    <a:pt x="9209" y="266743"/>
                  </a:lnTo>
                  <a:lnTo>
                    <a:pt x="9387" y="265935"/>
                  </a:lnTo>
                  <a:lnTo>
                    <a:pt x="9557" y="265094"/>
                  </a:lnTo>
                  <a:lnTo>
                    <a:pt x="9719" y="264220"/>
                  </a:lnTo>
                  <a:lnTo>
                    <a:pt x="9867" y="263311"/>
                  </a:lnTo>
                  <a:lnTo>
                    <a:pt x="10008" y="262336"/>
                  </a:lnTo>
                  <a:lnTo>
                    <a:pt x="10141" y="261360"/>
                  </a:lnTo>
                  <a:lnTo>
                    <a:pt x="10259" y="260384"/>
                  </a:lnTo>
                  <a:lnTo>
                    <a:pt x="10370" y="259341"/>
                  </a:lnTo>
                  <a:lnTo>
                    <a:pt x="10466" y="258265"/>
                  </a:lnTo>
                  <a:lnTo>
                    <a:pt x="10554" y="257188"/>
                  </a:lnTo>
                  <a:lnTo>
                    <a:pt x="10621" y="256078"/>
                  </a:lnTo>
                  <a:lnTo>
                    <a:pt x="10687" y="254968"/>
                  </a:lnTo>
                  <a:lnTo>
                    <a:pt x="10732" y="253824"/>
                  </a:lnTo>
                  <a:lnTo>
                    <a:pt x="10769" y="252647"/>
                  </a:lnTo>
                  <a:lnTo>
                    <a:pt x="10791" y="251469"/>
                  </a:lnTo>
                  <a:lnTo>
                    <a:pt x="10798" y="250258"/>
                  </a:lnTo>
                  <a:lnTo>
                    <a:pt x="10791" y="249081"/>
                  </a:lnTo>
                  <a:lnTo>
                    <a:pt x="10769" y="247903"/>
                  </a:lnTo>
                  <a:lnTo>
                    <a:pt x="10732" y="246726"/>
                  </a:lnTo>
                  <a:lnTo>
                    <a:pt x="10687" y="245582"/>
                  </a:lnTo>
                  <a:lnTo>
                    <a:pt x="10621" y="244438"/>
                  </a:lnTo>
                  <a:lnTo>
                    <a:pt x="10554" y="243328"/>
                  </a:lnTo>
                  <a:lnTo>
                    <a:pt x="10466" y="242252"/>
                  </a:lnTo>
                  <a:lnTo>
                    <a:pt x="10370" y="241209"/>
                  </a:lnTo>
                  <a:lnTo>
                    <a:pt x="10259" y="240166"/>
                  </a:lnTo>
                  <a:lnTo>
                    <a:pt x="10141" y="239157"/>
                  </a:lnTo>
                  <a:lnTo>
                    <a:pt x="10008" y="238181"/>
                  </a:lnTo>
                  <a:lnTo>
                    <a:pt x="9867" y="237239"/>
                  </a:lnTo>
                  <a:lnTo>
                    <a:pt x="9719" y="236331"/>
                  </a:lnTo>
                  <a:lnTo>
                    <a:pt x="9557" y="235422"/>
                  </a:lnTo>
                  <a:lnTo>
                    <a:pt x="9387" y="234581"/>
                  </a:lnTo>
                  <a:lnTo>
                    <a:pt x="9209" y="233774"/>
                  </a:lnTo>
                  <a:lnTo>
                    <a:pt x="9025" y="233000"/>
                  </a:lnTo>
                  <a:lnTo>
                    <a:pt x="8825" y="232260"/>
                  </a:lnTo>
                  <a:lnTo>
                    <a:pt x="8618" y="231587"/>
                  </a:lnTo>
                  <a:lnTo>
                    <a:pt x="8411" y="230915"/>
                  </a:lnTo>
                  <a:lnTo>
                    <a:pt x="8190" y="230309"/>
                  </a:lnTo>
                  <a:lnTo>
                    <a:pt x="7968" y="229771"/>
                  </a:lnTo>
                  <a:lnTo>
                    <a:pt x="7731" y="229232"/>
                  </a:lnTo>
                  <a:lnTo>
                    <a:pt x="7495" y="228761"/>
                  </a:lnTo>
                  <a:lnTo>
                    <a:pt x="7251" y="228358"/>
                  </a:lnTo>
                  <a:lnTo>
                    <a:pt x="7000" y="227988"/>
                  </a:lnTo>
                  <a:lnTo>
                    <a:pt x="6741" y="227651"/>
                  </a:lnTo>
                  <a:lnTo>
                    <a:pt x="6482" y="227416"/>
                  </a:lnTo>
                  <a:lnTo>
                    <a:pt x="6216" y="227214"/>
                  </a:lnTo>
                  <a:lnTo>
                    <a:pt x="5950" y="227046"/>
                  </a:lnTo>
                  <a:lnTo>
                    <a:pt x="5677" y="226945"/>
                  </a:lnTo>
                  <a:close/>
                  <a:moveTo>
                    <a:pt x="5115" y="340384"/>
                  </a:moveTo>
                  <a:lnTo>
                    <a:pt x="4842" y="340485"/>
                  </a:lnTo>
                  <a:lnTo>
                    <a:pt x="4568" y="340653"/>
                  </a:lnTo>
                  <a:lnTo>
                    <a:pt x="4295" y="340855"/>
                  </a:lnTo>
                  <a:lnTo>
                    <a:pt x="4036" y="341124"/>
                  </a:lnTo>
                  <a:lnTo>
                    <a:pt x="3777" y="341426"/>
                  </a:lnTo>
                  <a:lnTo>
                    <a:pt x="3526" y="341797"/>
                  </a:lnTo>
                  <a:lnTo>
                    <a:pt x="3275" y="342200"/>
                  </a:lnTo>
                  <a:lnTo>
                    <a:pt x="3038" y="342671"/>
                  </a:lnTo>
                  <a:lnTo>
                    <a:pt x="2802" y="343209"/>
                  </a:lnTo>
                  <a:lnTo>
                    <a:pt x="2580" y="343748"/>
                  </a:lnTo>
                  <a:lnTo>
                    <a:pt x="2359" y="344387"/>
                  </a:lnTo>
                  <a:lnTo>
                    <a:pt x="2152" y="345026"/>
                  </a:lnTo>
                  <a:lnTo>
                    <a:pt x="1945" y="345733"/>
                  </a:lnTo>
                  <a:lnTo>
                    <a:pt x="1752" y="346439"/>
                  </a:lnTo>
                  <a:lnTo>
                    <a:pt x="1568" y="347213"/>
                  </a:lnTo>
                  <a:lnTo>
                    <a:pt x="1390" y="348054"/>
                  </a:lnTo>
                  <a:lnTo>
                    <a:pt x="1220" y="348895"/>
                  </a:lnTo>
                  <a:lnTo>
                    <a:pt x="1058" y="349770"/>
                  </a:lnTo>
                  <a:lnTo>
                    <a:pt x="910" y="350678"/>
                  </a:lnTo>
                  <a:lnTo>
                    <a:pt x="770" y="351620"/>
                  </a:lnTo>
                  <a:lnTo>
                    <a:pt x="644" y="352595"/>
                  </a:lnTo>
                  <a:lnTo>
                    <a:pt x="526" y="353605"/>
                  </a:lnTo>
                  <a:lnTo>
                    <a:pt x="415" y="354648"/>
                  </a:lnTo>
                  <a:lnTo>
                    <a:pt x="326" y="355724"/>
                  </a:lnTo>
                  <a:lnTo>
                    <a:pt x="237" y="356801"/>
                  </a:lnTo>
                  <a:lnTo>
                    <a:pt x="171" y="357911"/>
                  </a:lnTo>
                  <a:lnTo>
                    <a:pt x="112" y="359021"/>
                  </a:lnTo>
                  <a:lnTo>
                    <a:pt x="60" y="360165"/>
                  </a:lnTo>
                  <a:lnTo>
                    <a:pt x="31" y="361342"/>
                  </a:lnTo>
                  <a:lnTo>
                    <a:pt x="8" y="362520"/>
                  </a:lnTo>
                  <a:lnTo>
                    <a:pt x="1" y="363697"/>
                  </a:lnTo>
                  <a:lnTo>
                    <a:pt x="8" y="364908"/>
                  </a:lnTo>
                  <a:lnTo>
                    <a:pt x="31" y="366086"/>
                  </a:lnTo>
                  <a:lnTo>
                    <a:pt x="60" y="367263"/>
                  </a:lnTo>
                  <a:lnTo>
                    <a:pt x="112" y="368407"/>
                  </a:lnTo>
                  <a:lnTo>
                    <a:pt x="171" y="369517"/>
                  </a:lnTo>
                  <a:lnTo>
                    <a:pt x="237" y="370627"/>
                  </a:lnTo>
                  <a:lnTo>
                    <a:pt x="326" y="371704"/>
                  </a:lnTo>
                  <a:lnTo>
                    <a:pt x="415" y="372780"/>
                  </a:lnTo>
                  <a:lnTo>
                    <a:pt x="526" y="373823"/>
                  </a:lnTo>
                  <a:lnTo>
                    <a:pt x="644" y="374799"/>
                  </a:lnTo>
                  <a:lnTo>
                    <a:pt x="770" y="375808"/>
                  </a:lnTo>
                  <a:lnTo>
                    <a:pt x="910" y="376750"/>
                  </a:lnTo>
                  <a:lnTo>
                    <a:pt x="1058" y="377658"/>
                  </a:lnTo>
                  <a:lnTo>
                    <a:pt x="1220" y="378533"/>
                  </a:lnTo>
                  <a:lnTo>
                    <a:pt x="1390" y="379374"/>
                  </a:lnTo>
                  <a:lnTo>
                    <a:pt x="1568" y="380215"/>
                  </a:lnTo>
                  <a:lnTo>
                    <a:pt x="1752" y="380989"/>
                  </a:lnTo>
                  <a:lnTo>
                    <a:pt x="1945" y="381695"/>
                  </a:lnTo>
                  <a:lnTo>
                    <a:pt x="2152" y="382402"/>
                  </a:lnTo>
                  <a:lnTo>
                    <a:pt x="2359" y="383041"/>
                  </a:lnTo>
                  <a:lnTo>
                    <a:pt x="2580" y="383680"/>
                  </a:lnTo>
                  <a:lnTo>
                    <a:pt x="2802" y="384218"/>
                  </a:lnTo>
                  <a:lnTo>
                    <a:pt x="3038" y="384757"/>
                  </a:lnTo>
                  <a:lnTo>
                    <a:pt x="3275" y="385228"/>
                  </a:lnTo>
                  <a:lnTo>
                    <a:pt x="3526" y="385631"/>
                  </a:lnTo>
                  <a:lnTo>
                    <a:pt x="3777" y="386001"/>
                  </a:lnTo>
                  <a:lnTo>
                    <a:pt x="4036" y="386304"/>
                  </a:lnTo>
                  <a:lnTo>
                    <a:pt x="4295" y="386573"/>
                  </a:lnTo>
                  <a:lnTo>
                    <a:pt x="4568" y="386775"/>
                  </a:lnTo>
                  <a:lnTo>
                    <a:pt x="4842" y="386943"/>
                  </a:lnTo>
                  <a:lnTo>
                    <a:pt x="5115" y="387044"/>
                  </a:lnTo>
                  <a:lnTo>
                    <a:pt x="5677" y="387044"/>
                  </a:lnTo>
                  <a:lnTo>
                    <a:pt x="5950" y="386943"/>
                  </a:lnTo>
                  <a:lnTo>
                    <a:pt x="6216" y="386775"/>
                  </a:lnTo>
                  <a:lnTo>
                    <a:pt x="6482" y="386573"/>
                  </a:lnTo>
                  <a:lnTo>
                    <a:pt x="6741" y="386304"/>
                  </a:lnTo>
                  <a:lnTo>
                    <a:pt x="7000" y="386001"/>
                  </a:lnTo>
                  <a:lnTo>
                    <a:pt x="7251" y="385631"/>
                  </a:lnTo>
                  <a:lnTo>
                    <a:pt x="7495" y="385228"/>
                  </a:lnTo>
                  <a:lnTo>
                    <a:pt x="7731" y="384757"/>
                  </a:lnTo>
                  <a:lnTo>
                    <a:pt x="7968" y="384218"/>
                  </a:lnTo>
                  <a:lnTo>
                    <a:pt x="8190" y="383680"/>
                  </a:lnTo>
                  <a:lnTo>
                    <a:pt x="8411" y="383041"/>
                  </a:lnTo>
                  <a:lnTo>
                    <a:pt x="8618" y="382402"/>
                  </a:lnTo>
                  <a:lnTo>
                    <a:pt x="8825" y="381695"/>
                  </a:lnTo>
                  <a:lnTo>
                    <a:pt x="9025" y="380989"/>
                  </a:lnTo>
                  <a:lnTo>
                    <a:pt x="9209" y="380215"/>
                  </a:lnTo>
                  <a:lnTo>
                    <a:pt x="9387" y="379374"/>
                  </a:lnTo>
                  <a:lnTo>
                    <a:pt x="9557" y="378533"/>
                  </a:lnTo>
                  <a:lnTo>
                    <a:pt x="9719" y="377658"/>
                  </a:lnTo>
                  <a:lnTo>
                    <a:pt x="9867" y="376750"/>
                  </a:lnTo>
                  <a:lnTo>
                    <a:pt x="10008" y="375808"/>
                  </a:lnTo>
                  <a:lnTo>
                    <a:pt x="10141" y="374799"/>
                  </a:lnTo>
                  <a:lnTo>
                    <a:pt x="10259" y="373823"/>
                  </a:lnTo>
                  <a:lnTo>
                    <a:pt x="10370" y="372780"/>
                  </a:lnTo>
                  <a:lnTo>
                    <a:pt x="10466" y="371704"/>
                  </a:lnTo>
                  <a:lnTo>
                    <a:pt x="10554" y="370627"/>
                  </a:lnTo>
                  <a:lnTo>
                    <a:pt x="10621" y="369517"/>
                  </a:lnTo>
                  <a:lnTo>
                    <a:pt x="10687" y="368407"/>
                  </a:lnTo>
                  <a:lnTo>
                    <a:pt x="10732" y="367263"/>
                  </a:lnTo>
                  <a:lnTo>
                    <a:pt x="10769" y="366086"/>
                  </a:lnTo>
                  <a:lnTo>
                    <a:pt x="10791" y="364908"/>
                  </a:lnTo>
                  <a:lnTo>
                    <a:pt x="10798" y="363697"/>
                  </a:lnTo>
                  <a:lnTo>
                    <a:pt x="10791" y="362520"/>
                  </a:lnTo>
                  <a:lnTo>
                    <a:pt x="10769" y="361342"/>
                  </a:lnTo>
                  <a:lnTo>
                    <a:pt x="10732" y="360165"/>
                  </a:lnTo>
                  <a:lnTo>
                    <a:pt x="10687" y="359021"/>
                  </a:lnTo>
                  <a:lnTo>
                    <a:pt x="10621" y="357911"/>
                  </a:lnTo>
                  <a:lnTo>
                    <a:pt x="10554" y="356801"/>
                  </a:lnTo>
                  <a:lnTo>
                    <a:pt x="10466" y="355724"/>
                  </a:lnTo>
                  <a:lnTo>
                    <a:pt x="10370" y="354648"/>
                  </a:lnTo>
                  <a:lnTo>
                    <a:pt x="10259" y="353605"/>
                  </a:lnTo>
                  <a:lnTo>
                    <a:pt x="10141" y="352595"/>
                  </a:lnTo>
                  <a:lnTo>
                    <a:pt x="10008" y="351620"/>
                  </a:lnTo>
                  <a:lnTo>
                    <a:pt x="9867" y="350678"/>
                  </a:lnTo>
                  <a:lnTo>
                    <a:pt x="9719" y="349770"/>
                  </a:lnTo>
                  <a:lnTo>
                    <a:pt x="9557" y="348895"/>
                  </a:lnTo>
                  <a:lnTo>
                    <a:pt x="9387" y="348054"/>
                  </a:lnTo>
                  <a:lnTo>
                    <a:pt x="9209" y="347213"/>
                  </a:lnTo>
                  <a:lnTo>
                    <a:pt x="9025" y="346439"/>
                  </a:lnTo>
                  <a:lnTo>
                    <a:pt x="8825" y="345733"/>
                  </a:lnTo>
                  <a:lnTo>
                    <a:pt x="8618" y="345026"/>
                  </a:lnTo>
                  <a:lnTo>
                    <a:pt x="8411" y="344387"/>
                  </a:lnTo>
                  <a:lnTo>
                    <a:pt x="8190" y="343748"/>
                  </a:lnTo>
                  <a:lnTo>
                    <a:pt x="7968" y="343209"/>
                  </a:lnTo>
                  <a:lnTo>
                    <a:pt x="7731" y="342671"/>
                  </a:lnTo>
                  <a:lnTo>
                    <a:pt x="7495" y="342200"/>
                  </a:lnTo>
                  <a:lnTo>
                    <a:pt x="7251" y="341797"/>
                  </a:lnTo>
                  <a:lnTo>
                    <a:pt x="7000" y="341426"/>
                  </a:lnTo>
                  <a:lnTo>
                    <a:pt x="6741" y="341124"/>
                  </a:lnTo>
                  <a:lnTo>
                    <a:pt x="6482" y="340855"/>
                  </a:lnTo>
                  <a:lnTo>
                    <a:pt x="6216" y="340653"/>
                  </a:lnTo>
                  <a:lnTo>
                    <a:pt x="5950" y="340485"/>
                  </a:lnTo>
                  <a:lnTo>
                    <a:pt x="5677" y="340384"/>
                  </a:lnTo>
                  <a:close/>
                  <a:moveTo>
                    <a:pt x="5396" y="453822"/>
                  </a:moveTo>
                  <a:lnTo>
                    <a:pt x="5115" y="453856"/>
                  </a:lnTo>
                  <a:lnTo>
                    <a:pt x="4842" y="453957"/>
                  </a:lnTo>
                  <a:lnTo>
                    <a:pt x="4568" y="454092"/>
                  </a:lnTo>
                  <a:lnTo>
                    <a:pt x="4295" y="454293"/>
                  </a:lnTo>
                  <a:lnTo>
                    <a:pt x="4036" y="454562"/>
                  </a:lnTo>
                  <a:lnTo>
                    <a:pt x="3777" y="454865"/>
                  </a:lnTo>
                  <a:lnTo>
                    <a:pt x="3526" y="455235"/>
                  </a:lnTo>
                  <a:lnTo>
                    <a:pt x="3275" y="455639"/>
                  </a:lnTo>
                  <a:lnTo>
                    <a:pt x="3038" y="456110"/>
                  </a:lnTo>
                  <a:lnTo>
                    <a:pt x="2802" y="456615"/>
                  </a:lnTo>
                  <a:lnTo>
                    <a:pt x="2580" y="457153"/>
                  </a:lnTo>
                  <a:lnTo>
                    <a:pt x="2359" y="457758"/>
                  </a:lnTo>
                  <a:lnTo>
                    <a:pt x="2152" y="458398"/>
                  </a:lnTo>
                  <a:lnTo>
                    <a:pt x="1945" y="459070"/>
                  </a:lnTo>
                  <a:lnTo>
                    <a:pt x="1752" y="459811"/>
                  </a:lnTo>
                  <a:lnTo>
                    <a:pt x="1568" y="460551"/>
                  </a:lnTo>
                  <a:lnTo>
                    <a:pt x="1390" y="461358"/>
                  </a:lnTo>
                  <a:lnTo>
                    <a:pt x="1220" y="462199"/>
                  </a:lnTo>
                  <a:lnTo>
                    <a:pt x="1058" y="463074"/>
                  </a:lnTo>
                  <a:lnTo>
                    <a:pt x="910" y="463982"/>
                  </a:lnTo>
                  <a:lnTo>
                    <a:pt x="770" y="464924"/>
                  </a:lnTo>
                  <a:lnTo>
                    <a:pt x="644" y="465900"/>
                  </a:lnTo>
                  <a:lnTo>
                    <a:pt x="526" y="466875"/>
                  </a:lnTo>
                  <a:lnTo>
                    <a:pt x="415" y="467918"/>
                  </a:lnTo>
                  <a:lnTo>
                    <a:pt x="326" y="468961"/>
                  </a:lnTo>
                  <a:lnTo>
                    <a:pt x="237" y="470038"/>
                  </a:lnTo>
                  <a:lnTo>
                    <a:pt x="171" y="471148"/>
                  </a:lnTo>
                  <a:lnTo>
                    <a:pt x="112" y="472258"/>
                  </a:lnTo>
                  <a:lnTo>
                    <a:pt x="60" y="473402"/>
                  </a:lnTo>
                  <a:lnTo>
                    <a:pt x="31" y="474579"/>
                  </a:lnTo>
                  <a:lnTo>
                    <a:pt x="8" y="475757"/>
                  </a:lnTo>
                  <a:lnTo>
                    <a:pt x="1" y="476934"/>
                  </a:lnTo>
                  <a:lnTo>
                    <a:pt x="8" y="478179"/>
                  </a:lnTo>
                  <a:lnTo>
                    <a:pt x="31" y="479356"/>
                  </a:lnTo>
                  <a:lnTo>
                    <a:pt x="60" y="480534"/>
                  </a:lnTo>
                  <a:lnTo>
                    <a:pt x="112" y="481711"/>
                  </a:lnTo>
                  <a:lnTo>
                    <a:pt x="171" y="482855"/>
                  </a:lnTo>
                  <a:lnTo>
                    <a:pt x="237" y="483965"/>
                  </a:lnTo>
                  <a:lnTo>
                    <a:pt x="326" y="485075"/>
                  </a:lnTo>
                  <a:lnTo>
                    <a:pt x="415" y="486152"/>
                  </a:lnTo>
                  <a:lnTo>
                    <a:pt x="526" y="487195"/>
                  </a:lnTo>
                  <a:lnTo>
                    <a:pt x="644" y="488204"/>
                  </a:lnTo>
                  <a:lnTo>
                    <a:pt x="770" y="489179"/>
                  </a:lnTo>
                  <a:lnTo>
                    <a:pt x="910" y="490155"/>
                  </a:lnTo>
                  <a:lnTo>
                    <a:pt x="1058" y="491063"/>
                  </a:lnTo>
                  <a:lnTo>
                    <a:pt x="1220" y="491972"/>
                  </a:lnTo>
                  <a:lnTo>
                    <a:pt x="1390" y="492813"/>
                  </a:lnTo>
                  <a:lnTo>
                    <a:pt x="1568" y="493620"/>
                  </a:lnTo>
                  <a:lnTo>
                    <a:pt x="1752" y="494394"/>
                  </a:lnTo>
                  <a:lnTo>
                    <a:pt x="1945" y="495134"/>
                  </a:lnTo>
                  <a:lnTo>
                    <a:pt x="2152" y="495840"/>
                  </a:lnTo>
                  <a:lnTo>
                    <a:pt x="2359" y="496513"/>
                  </a:lnTo>
                  <a:lnTo>
                    <a:pt x="2580" y="497119"/>
                  </a:lnTo>
                  <a:lnTo>
                    <a:pt x="2802" y="497691"/>
                  </a:lnTo>
                  <a:lnTo>
                    <a:pt x="3038" y="498195"/>
                  </a:lnTo>
                  <a:lnTo>
                    <a:pt x="3275" y="498666"/>
                  </a:lnTo>
                  <a:lnTo>
                    <a:pt x="3526" y="499104"/>
                  </a:lnTo>
                  <a:lnTo>
                    <a:pt x="3777" y="499474"/>
                  </a:lnTo>
                  <a:lnTo>
                    <a:pt x="4036" y="499777"/>
                  </a:lnTo>
                  <a:lnTo>
                    <a:pt x="4295" y="500046"/>
                  </a:lnTo>
                  <a:lnTo>
                    <a:pt x="4568" y="500248"/>
                  </a:lnTo>
                  <a:lnTo>
                    <a:pt x="4842" y="500382"/>
                  </a:lnTo>
                  <a:lnTo>
                    <a:pt x="5115" y="500483"/>
                  </a:lnTo>
                  <a:lnTo>
                    <a:pt x="5396" y="500517"/>
                  </a:lnTo>
                  <a:lnTo>
                    <a:pt x="5677" y="500483"/>
                  </a:lnTo>
                  <a:lnTo>
                    <a:pt x="5950" y="500382"/>
                  </a:lnTo>
                  <a:lnTo>
                    <a:pt x="6216" y="500248"/>
                  </a:lnTo>
                  <a:lnTo>
                    <a:pt x="6482" y="500046"/>
                  </a:lnTo>
                  <a:lnTo>
                    <a:pt x="6741" y="499777"/>
                  </a:lnTo>
                  <a:lnTo>
                    <a:pt x="7000" y="499474"/>
                  </a:lnTo>
                  <a:lnTo>
                    <a:pt x="7251" y="499104"/>
                  </a:lnTo>
                  <a:lnTo>
                    <a:pt x="7495" y="498666"/>
                  </a:lnTo>
                  <a:lnTo>
                    <a:pt x="7731" y="498195"/>
                  </a:lnTo>
                  <a:lnTo>
                    <a:pt x="7968" y="497691"/>
                  </a:lnTo>
                  <a:lnTo>
                    <a:pt x="8190" y="497119"/>
                  </a:lnTo>
                  <a:lnTo>
                    <a:pt x="8411" y="496513"/>
                  </a:lnTo>
                  <a:lnTo>
                    <a:pt x="8618" y="495840"/>
                  </a:lnTo>
                  <a:lnTo>
                    <a:pt x="8825" y="495134"/>
                  </a:lnTo>
                  <a:lnTo>
                    <a:pt x="9025" y="494394"/>
                  </a:lnTo>
                  <a:lnTo>
                    <a:pt x="9209" y="493620"/>
                  </a:lnTo>
                  <a:lnTo>
                    <a:pt x="9387" y="492813"/>
                  </a:lnTo>
                  <a:lnTo>
                    <a:pt x="9557" y="491972"/>
                  </a:lnTo>
                  <a:lnTo>
                    <a:pt x="9719" y="491063"/>
                  </a:lnTo>
                  <a:lnTo>
                    <a:pt x="9867" y="490155"/>
                  </a:lnTo>
                  <a:lnTo>
                    <a:pt x="10008" y="489179"/>
                  </a:lnTo>
                  <a:lnTo>
                    <a:pt x="10141" y="488204"/>
                  </a:lnTo>
                  <a:lnTo>
                    <a:pt x="10259" y="487195"/>
                  </a:lnTo>
                  <a:lnTo>
                    <a:pt x="10370" y="486152"/>
                  </a:lnTo>
                  <a:lnTo>
                    <a:pt x="10466" y="485075"/>
                  </a:lnTo>
                  <a:lnTo>
                    <a:pt x="10554" y="483965"/>
                  </a:lnTo>
                  <a:lnTo>
                    <a:pt x="10621" y="482855"/>
                  </a:lnTo>
                  <a:lnTo>
                    <a:pt x="10687" y="481711"/>
                  </a:lnTo>
                  <a:lnTo>
                    <a:pt x="10732" y="480534"/>
                  </a:lnTo>
                  <a:lnTo>
                    <a:pt x="10769" y="479356"/>
                  </a:lnTo>
                  <a:lnTo>
                    <a:pt x="10791" y="478179"/>
                  </a:lnTo>
                  <a:lnTo>
                    <a:pt x="10798" y="476934"/>
                  </a:lnTo>
                  <a:lnTo>
                    <a:pt x="10791" y="475757"/>
                  </a:lnTo>
                  <a:lnTo>
                    <a:pt x="10769" y="474579"/>
                  </a:lnTo>
                  <a:lnTo>
                    <a:pt x="10732" y="473402"/>
                  </a:lnTo>
                  <a:lnTo>
                    <a:pt x="10687" y="472258"/>
                  </a:lnTo>
                  <a:lnTo>
                    <a:pt x="10621" y="471148"/>
                  </a:lnTo>
                  <a:lnTo>
                    <a:pt x="10554" y="470038"/>
                  </a:lnTo>
                  <a:lnTo>
                    <a:pt x="10466" y="468961"/>
                  </a:lnTo>
                  <a:lnTo>
                    <a:pt x="10370" y="467918"/>
                  </a:lnTo>
                  <a:lnTo>
                    <a:pt x="10259" y="466875"/>
                  </a:lnTo>
                  <a:lnTo>
                    <a:pt x="10141" y="465900"/>
                  </a:lnTo>
                  <a:lnTo>
                    <a:pt x="10008" y="464924"/>
                  </a:lnTo>
                  <a:lnTo>
                    <a:pt x="9867" y="463982"/>
                  </a:lnTo>
                  <a:lnTo>
                    <a:pt x="9719" y="463074"/>
                  </a:lnTo>
                  <a:lnTo>
                    <a:pt x="9557" y="462199"/>
                  </a:lnTo>
                  <a:lnTo>
                    <a:pt x="9387" y="461358"/>
                  </a:lnTo>
                  <a:lnTo>
                    <a:pt x="9209" y="460551"/>
                  </a:lnTo>
                  <a:lnTo>
                    <a:pt x="9025" y="459811"/>
                  </a:lnTo>
                  <a:lnTo>
                    <a:pt x="8825" y="459070"/>
                  </a:lnTo>
                  <a:lnTo>
                    <a:pt x="8618" y="458398"/>
                  </a:lnTo>
                  <a:lnTo>
                    <a:pt x="8411" y="457758"/>
                  </a:lnTo>
                  <a:lnTo>
                    <a:pt x="8190" y="457153"/>
                  </a:lnTo>
                  <a:lnTo>
                    <a:pt x="7968" y="456615"/>
                  </a:lnTo>
                  <a:lnTo>
                    <a:pt x="7731" y="456110"/>
                  </a:lnTo>
                  <a:lnTo>
                    <a:pt x="7495" y="455639"/>
                  </a:lnTo>
                  <a:lnTo>
                    <a:pt x="7251" y="455235"/>
                  </a:lnTo>
                  <a:lnTo>
                    <a:pt x="7000" y="454865"/>
                  </a:lnTo>
                  <a:lnTo>
                    <a:pt x="6741" y="454562"/>
                  </a:lnTo>
                  <a:lnTo>
                    <a:pt x="6482" y="454293"/>
                  </a:lnTo>
                  <a:lnTo>
                    <a:pt x="6216" y="454092"/>
                  </a:lnTo>
                  <a:lnTo>
                    <a:pt x="5950" y="453957"/>
                  </a:lnTo>
                  <a:lnTo>
                    <a:pt x="5677" y="453856"/>
                  </a:lnTo>
                  <a:lnTo>
                    <a:pt x="5396" y="453822"/>
                  </a:lnTo>
                  <a:close/>
                  <a:moveTo>
                    <a:pt x="5115" y="567059"/>
                  </a:moveTo>
                  <a:lnTo>
                    <a:pt x="4842" y="567160"/>
                  </a:lnTo>
                  <a:lnTo>
                    <a:pt x="4568" y="567328"/>
                  </a:lnTo>
                  <a:lnTo>
                    <a:pt x="4295" y="567530"/>
                  </a:lnTo>
                  <a:lnTo>
                    <a:pt x="4036" y="567766"/>
                  </a:lnTo>
                  <a:lnTo>
                    <a:pt x="3777" y="568102"/>
                  </a:lnTo>
                  <a:lnTo>
                    <a:pt x="3526" y="568472"/>
                  </a:lnTo>
                  <a:lnTo>
                    <a:pt x="3275" y="568876"/>
                  </a:lnTo>
                  <a:lnTo>
                    <a:pt x="3038" y="569347"/>
                  </a:lnTo>
                  <a:lnTo>
                    <a:pt x="2802" y="569885"/>
                  </a:lnTo>
                  <a:lnTo>
                    <a:pt x="2580" y="570423"/>
                  </a:lnTo>
                  <a:lnTo>
                    <a:pt x="2359" y="571029"/>
                  </a:lnTo>
                  <a:lnTo>
                    <a:pt x="2152" y="571702"/>
                  </a:lnTo>
                  <a:lnTo>
                    <a:pt x="1945" y="572408"/>
                  </a:lnTo>
                  <a:lnTo>
                    <a:pt x="1752" y="573115"/>
                  </a:lnTo>
                  <a:lnTo>
                    <a:pt x="1568" y="573889"/>
                  </a:lnTo>
                  <a:lnTo>
                    <a:pt x="1390" y="574730"/>
                  </a:lnTo>
                  <a:lnTo>
                    <a:pt x="1220" y="575571"/>
                  </a:lnTo>
                  <a:lnTo>
                    <a:pt x="1058" y="576445"/>
                  </a:lnTo>
                  <a:lnTo>
                    <a:pt x="910" y="577354"/>
                  </a:lnTo>
                  <a:lnTo>
                    <a:pt x="770" y="578296"/>
                  </a:lnTo>
                  <a:lnTo>
                    <a:pt x="644" y="579271"/>
                  </a:lnTo>
                  <a:lnTo>
                    <a:pt x="526" y="580280"/>
                  </a:lnTo>
                  <a:lnTo>
                    <a:pt x="415" y="581323"/>
                  </a:lnTo>
                  <a:lnTo>
                    <a:pt x="326" y="582400"/>
                  </a:lnTo>
                  <a:lnTo>
                    <a:pt x="237" y="583476"/>
                  </a:lnTo>
                  <a:lnTo>
                    <a:pt x="171" y="584586"/>
                  </a:lnTo>
                  <a:lnTo>
                    <a:pt x="112" y="585697"/>
                  </a:lnTo>
                  <a:lnTo>
                    <a:pt x="60" y="586840"/>
                  </a:lnTo>
                  <a:lnTo>
                    <a:pt x="31" y="588018"/>
                  </a:lnTo>
                  <a:lnTo>
                    <a:pt x="8" y="589195"/>
                  </a:lnTo>
                  <a:lnTo>
                    <a:pt x="1" y="590373"/>
                  </a:lnTo>
                  <a:lnTo>
                    <a:pt x="8" y="591618"/>
                  </a:lnTo>
                  <a:lnTo>
                    <a:pt x="31" y="592795"/>
                  </a:lnTo>
                  <a:lnTo>
                    <a:pt x="60" y="593972"/>
                  </a:lnTo>
                  <a:lnTo>
                    <a:pt x="112" y="595150"/>
                  </a:lnTo>
                  <a:lnTo>
                    <a:pt x="171" y="596294"/>
                  </a:lnTo>
                  <a:lnTo>
                    <a:pt x="237" y="597404"/>
                  </a:lnTo>
                  <a:lnTo>
                    <a:pt x="326" y="598480"/>
                  </a:lnTo>
                  <a:lnTo>
                    <a:pt x="415" y="599557"/>
                  </a:lnTo>
                  <a:lnTo>
                    <a:pt x="526" y="600600"/>
                  </a:lnTo>
                  <a:lnTo>
                    <a:pt x="644" y="601609"/>
                  </a:lnTo>
                  <a:lnTo>
                    <a:pt x="770" y="602585"/>
                  </a:lnTo>
                  <a:lnTo>
                    <a:pt x="910" y="603527"/>
                  </a:lnTo>
                  <a:lnTo>
                    <a:pt x="1058" y="604435"/>
                  </a:lnTo>
                  <a:lnTo>
                    <a:pt x="1220" y="605310"/>
                  </a:lnTo>
                  <a:lnTo>
                    <a:pt x="1390" y="606151"/>
                  </a:lnTo>
                  <a:lnTo>
                    <a:pt x="1568" y="606958"/>
                  </a:lnTo>
                  <a:lnTo>
                    <a:pt x="1752" y="607732"/>
                  </a:lnTo>
                  <a:lnTo>
                    <a:pt x="1945" y="608472"/>
                  </a:lnTo>
                  <a:lnTo>
                    <a:pt x="2152" y="609145"/>
                  </a:lnTo>
                  <a:lnTo>
                    <a:pt x="2359" y="609784"/>
                  </a:lnTo>
                  <a:lnTo>
                    <a:pt x="2580" y="610389"/>
                  </a:lnTo>
                  <a:lnTo>
                    <a:pt x="2802" y="610961"/>
                  </a:lnTo>
                  <a:lnTo>
                    <a:pt x="3038" y="611466"/>
                  </a:lnTo>
                  <a:lnTo>
                    <a:pt x="3275" y="611937"/>
                  </a:lnTo>
                  <a:lnTo>
                    <a:pt x="3526" y="612341"/>
                  </a:lnTo>
                  <a:lnTo>
                    <a:pt x="3777" y="612711"/>
                  </a:lnTo>
                  <a:lnTo>
                    <a:pt x="4036" y="613013"/>
                  </a:lnTo>
                  <a:lnTo>
                    <a:pt x="4295" y="613249"/>
                  </a:lnTo>
                  <a:lnTo>
                    <a:pt x="4568" y="613451"/>
                  </a:lnTo>
                  <a:lnTo>
                    <a:pt x="4842" y="613619"/>
                  </a:lnTo>
                  <a:lnTo>
                    <a:pt x="5115" y="613686"/>
                  </a:lnTo>
                  <a:lnTo>
                    <a:pt x="5396" y="613720"/>
                  </a:lnTo>
                  <a:lnTo>
                    <a:pt x="5677" y="613686"/>
                  </a:lnTo>
                  <a:lnTo>
                    <a:pt x="5950" y="613619"/>
                  </a:lnTo>
                  <a:lnTo>
                    <a:pt x="6216" y="613451"/>
                  </a:lnTo>
                  <a:lnTo>
                    <a:pt x="6482" y="613249"/>
                  </a:lnTo>
                  <a:lnTo>
                    <a:pt x="6741" y="613013"/>
                  </a:lnTo>
                  <a:lnTo>
                    <a:pt x="7000" y="612711"/>
                  </a:lnTo>
                  <a:lnTo>
                    <a:pt x="7251" y="612341"/>
                  </a:lnTo>
                  <a:lnTo>
                    <a:pt x="7495" y="611937"/>
                  </a:lnTo>
                  <a:lnTo>
                    <a:pt x="7731" y="611466"/>
                  </a:lnTo>
                  <a:lnTo>
                    <a:pt x="7968" y="610961"/>
                  </a:lnTo>
                  <a:lnTo>
                    <a:pt x="8190" y="610389"/>
                  </a:lnTo>
                  <a:lnTo>
                    <a:pt x="8411" y="609784"/>
                  </a:lnTo>
                  <a:lnTo>
                    <a:pt x="8618" y="609145"/>
                  </a:lnTo>
                  <a:lnTo>
                    <a:pt x="8825" y="608472"/>
                  </a:lnTo>
                  <a:lnTo>
                    <a:pt x="9025" y="607732"/>
                  </a:lnTo>
                  <a:lnTo>
                    <a:pt x="9209" y="606958"/>
                  </a:lnTo>
                  <a:lnTo>
                    <a:pt x="9387" y="606151"/>
                  </a:lnTo>
                  <a:lnTo>
                    <a:pt x="9557" y="605310"/>
                  </a:lnTo>
                  <a:lnTo>
                    <a:pt x="9719" y="604435"/>
                  </a:lnTo>
                  <a:lnTo>
                    <a:pt x="9867" y="603527"/>
                  </a:lnTo>
                  <a:lnTo>
                    <a:pt x="10008" y="602585"/>
                  </a:lnTo>
                  <a:lnTo>
                    <a:pt x="10141" y="601609"/>
                  </a:lnTo>
                  <a:lnTo>
                    <a:pt x="10259" y="600600"/>
                  </a:lnTo>
                  <a:lnTo>
                    <a:pt x="10370" y="599557"/>
                  </a:lnTo>
                  <a:lnTo>
                    <a:pt x="10466" y="598480"/>
                  </a:lnTo>
                  <a:lnTo>
                    <a:pt x="10554" y="597404"/>
                  </a:lnTo>
                  <a:lnTo>
                    <a:pt x="10621" y="596294"/>
                  </a:lnTo>
                  <a:lnTo>
                    <a:pt x="10687" y="595150"/>
                  </a:lnTo>
                  <a:lnTo>
                    <a:pt x="10732" y="593972"/>
                  </a:lnTo>
                  <a:lnTo>
                    <a:pt x="10769" y="592795"/>
                  </a:lnTo>
                  <a:lnTo>
                    <a:pt x="10791" y="591618"/>
                  </a:lnTo>
                  <a:lnTo>
                    <a:pt x="10798" y="590373"/>
                  </a:lnTo>
                  <a:lnTo>
                    <a:pt x="10791" y="589195"/>
                  </a:lnTo>
                  <a:lnTo>
                    <a:pt x="10769" y="588018"/>
                  </a:lnTo>
                  <a:lnTo>
                    <a:pt x="10732" y="586840"/>
                  </a:lnTo>
                  <a:lnTo>
                    <a:pt x="10687" y="585697"/>
                  </a:lnTo>
                  <a:lnTo>
                    <a:pt x="10621" y="584586"/>
                  </a:lnTo>
                  <a:lnTo>
                    <a:pt x="10554" y="583476"/>
                  </a:lnTo>
                  <a:lnTo>
                    <a:pt x="10466" y="582400"/>
                  </a:lnTo>
                  <a:lnTo>
                    <a:pt x="10370" y="581323"/>
                  </a:lnTo>
                  <a:lnTo>
                    <a:pt x="10259" y="580280"/>
                  </a:lnTo>
                  <a:lnTo>
                    <a:pt x="10141" y="579271"/>
                  </a:lnTo>
                  <a:lnTo>
                    <a:pt x="10008" y="578296"/>
                  </a:lnTo>
                  <a:lnTo>
                    <a:pt x="9867" y="577354"/>
                  </a:lnTo>
                  <a:lnTo>
                    <a:pt x="9719" y="576445"/>
                  </a:lnTo>
                  <a:lnTo>
                    <a:pt x="9557" y="575571"/>
                  </a:lnTo>
                  <a:lnTo>
                    <a:pt x="9387" y="574730"/>
                  </a:lnTo>
                  <a:lnTo>
                    <a:pt x="9209" y="573889"/>
                  </a:lnTo>
                  <a:lnTo>
                    <a:pt x="9025" y="573115"/>
                  </a:lnTo>
                  <a:lnTo>
                    <a:pt x="8825" y="572408"/>
                  </a:lnTo>
                  <a:lnTo>
                    <a:pt x="8618" y="571702"/>
                  </a:lnTo>
                  <a:lnTo>
                    <a:pt x="8411" y="571029"/>
                  </a:lnTo>
                  <a:lnTo>
                    <a:pt x="8190" y="570423"/>
                  </a:lnTo>
                  <a:lnTo>
                    <a:pt x="7968" y="569885"/>
                  </a:lnTo>
                  <a:lnTo>
                    <a:pt x="7731" y="569347"/>
                  </a:lnTo>
                  <a:lnTo>
                    <a:pt x="7495" y="568876"/>
                  </a:lnTo>
                  <a:lnTo>
                    <a:pt x="7251" y="568472"/>
                  </a:lnTo>
                  <a:lnTo>
                    <a:pt x="7000" y="568102"/>
                  </a:lnTo>
                  <a:lnTo>
                    <a:pt x="6741" y="567766"/>
                  </a:lnTo>
                  <a:lnTo>
                    <a:pt x="6482" y="567530"/>
                  </a:lnTo>
                  <a:lnTo>
                    <a:pt x="6216" y="567328"/>
                  </a:lnTo>
                  <a:lnTo>
                    <a:pt x="5950" y="567160"/>
                  </a:lnTo>
                  <a:lnTo>
                    <a:pt x="5677"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73"/>
            <p:cNvSpPr/>
            <p:nvPr/>
          </p:nvSpPr>
          <p:spPr>
            <a:xfrm>
              <a:off x="2244887" y="931941"/>
              <a:ext cx="30377" cy="405055"/>
            </a:xfrm>
            <a:custGeom>
              <a:rect b="b" l="l" r="r" t="t"/>
              <a:pathLst>
                <a:path extrusionOk="0" h="613720" w="10791">
                  <a:moveTo>
                    <a:pt x="5395" y="0"/>
                  </a:moveTo>
                  <a:lnTo>
                    <a:pt x="5114" y="34"/>
                  </a:lnTo>
                  <a:lnTo>
                    <a:pt x="4841" y="135"/>
                  </a:lnTo>
                  <a:lnTo>
                    <a:pt x="4568" y="269"/>
                  </a:lnTo>
                  <a:lnTo>
                    <a:pt x="4294" y="471"/>
                  </a:lnTo>
                  <a:lnTo>
                    <a:pt x="4035" y="740"/>
                  </a:lnTo>
                  <a:lnTo>
                    <a:pt x="3777" y="1043"/>
                  </a:lnTo>
                  <a:lnTo>
                    <a:pt x="3526" y="1413"/>
                  </a:lnTo>
                  <a:lnTo>
                    <a:pt x="3274" y="1850"/>
                  </a:lnTo>
                  <a:lnTo>
                    <a:pt x="3038" y="2321"/>
                  </a:lnTo>
                  <a:lnTo>
                    <a:pt x="2801" y="2826"/>
                  </a:lnTo>
                  <a:lnTo>
                    <a:pt x="2580" y="3398"/>
                  </a:lnTo>
                  <a:lnTo>
                    <a:pt x="2358" y="4003"/>
                  </a:lnTo>
                  <a:lnTo>
                    <a:pt x="2151" y="4643"/>
                  </a:lnTo>
                  <a:lnTo>
                    <a:pt x="1944" y="5349"/>
                  </a:lnTo>
                  <a:lnTo>
                    <a:pt x="1752" y="6089"/>
                  </a:lnTo>
                  <a:lnTo>
                    <a:pt x="1560" y="6863"/>
                  </a:lnTo>
                  <a:lnTo>
                    <a:pt x="1382" y="7670"/>
                  </a:lnTo>
                  <a:lnTo>
                    <a:pt x="1220" y="8511"/>
                  </a:lnTo>
                  <a:lnTo>
                    <a:pt x="1057" y="9420"/>
                  </a:lnTo>
                  <a:lnTo>
                    <a:pt x="909" y="10328"/>
                  </a:lnTo>
                  <a:lnTo>
                    <a:pt x="769" y="11270"/>
                  </a:lnTo>
                  <a:lnTo>
                    <a:pt x="643" y="12245"/>
                  </a:lnTo>
                  <a:lnTo>
                    <a:pt x="525" y="13255"/>
                  </a:lnTo>
                  <a:lnTo>
                    <a:pt x="414" y="14298"/>
                  </a:lnTo>
                  <a:lnTo>
                    <a:pt x="318" y="15340"/>
                  </a:lnTo>
                  <a:lnTo>
                    <a:pt x="237" y="16417"/>
                  </a:lnTo>
                  <a:lnTo>
                    <a:pt x="163" y="17527"/>
                  </a:lnTo>
                  <a:lnTo>
                    <a:pt x="104" y="18671"/>
                  </a:lnTo>
                  <a:lnTo>
                    <a:pt x="59" y="19815"/>
                  </a:lnTo>
                  <a:lnTo>
                    <a:pt x="30" y="20959"/>
                  </a:lnTo>
                  <a:lnTo>
                    <a:pt x="8" y="22136"/>
                  </a:lnTo>
                  <a:lnTo>
                    <a:pt x="0" y="23347"/>
                  </a:lnTo>
                  <a:lnTo>
                    <a:pt x="8" y="24558"/>
                  </a:lnTo>
                  <a:lnTo>
                    <a:pt x="30" y="25736"/>
                  </a:lnTo>
                  <a:lnTo>
                    <a:pt x="59" y="26879"/>
                  </a:lnTo>
                  <a:lnTo>
                    <a:pt x="104" y="28023"/>
                  </a:lnTo>
                  <a:lnTo>
                    <a:pt x="163" y="29167"/>
                  </a:lnTo>
                  <a:lnTo>
                    <a:pt x="237" y="30277"/>
                  </a:lnTo>
                  <a:lnTo>
                    <a:pt x="318" y="31354"/>
                  </a:lnTo>
                  <a:lnTo>
                    <a:pt x="414" y="32397"/>
                  </a:lnTo>
                  <a:lnTo>
                    <a:pt x="525" y="33440"/>
                  </a:lnTo>
                  <a:lnTo>
                    <a:pt x="643" y="34449"/>
                  </a:lnTo>
                  <a:lnTo>
                    <a:pt x="769" y="35424"/>
                  </a:lnTo>
                  <a:lnTo>
                    <a:pt x="909" y="36366"/>
                  </a:lnTo>
                  <a:lnTo>
                    <a:pt x="1057" y="37275"/>
                  </a:lnTo>
                  <a:lnTo>
                    <a:pt x="1220" y="38183"/>
                  </a:lnTo>
                  <a:lnTo>
                    <a:pt x="1382" y="39024"/>
                  </a:lnTo>
                  <a:lnTo>
                    <a:pt x="1560" y="39831"/>
                  </a:lnTo>
                  <a:lnTo>
                    <a:pt x="1752" y="40605"/>
                  </a:lnTo>
                  <a:lnTo>
                    <a:pt x="1944" y="41345"/>
                  </a:lnTo>
                  <a:lnTo>
                    <a:pt x="2151" y="42052"/>
                  </a:lnTo>
                  <a:lnTo>
                    <a:pt x="2358" y="42691"/>
                  </a:lnTo>
                  <a:lnTo>
                    <a:pt x="2580" y="43296"/>
                  </a:lnTo>
                  <a:lnTo>
                    <a:pt x="2801" y="43868"/>
                  </a:lnTo>
                  <a:lnTo>
                    <a:pt x="3038" y="44373"/>
                  </a:lnTo>
                  <a:lnTo>
                    <a:pt x="3274" y="44844"/>
                  </a:lnTo>
                  <a:lnTo>
                    <a:pt x="3526" y="45281"/>
                  </a:lnTo>
                  <a:lnTo>
                    <a:pt x="3777" y="45651"/>
                  </a:lnTo>
                  <a:lnTo>
                    <a:pt x="4035" y="45954"/>
                  </a:lnTo>
                  <a:lnTo>
                    <a:pt x="4294" y="46223"/>
                  </a:lnTo>
                  <a:lnTo>
                    <a:pt x="4568" y="46425"/>
                  </a:lnTo>
                  <a:lnTo>
                    <a:pt x="4841" y="46560"/>
                  </a:lnTo>
                  <a:lnTo>
                    <a:pt x="5114" y="46661"/>
                  </a:lnTo>
                  <a:lnTo>
                    <a:pt x="5395" y="46694"/>
                  </a:lnTo>
                  <a:lnTo>
                    <a:pt x="5676" y="46661"/>
                  </a:lnTo>
                  <a:lnTo>
                    <a:pt x="5950" y="46560"/>
                  </a:lnTo>
                  <a:lnTo>
                    <a:pt x="6216" y="46425"/>
                  </a:lnTo>
                  <a:lnTo>
                    <a:pt x="6482" y="46223"/>
                  </a:lnTo>
                  <a:lnTo>
                    <a:pt x="6740" y="45954"/>
                  </a:lnTo>
                  <a:lnTo>
                    <a:pt x="6999" y="45651"/>
                  </a:lnTo>
                  <a:lnTo>
                    <a:pt x="7250" y="45281"/>
                  </a:lnTo>
                  <a:lnTo>
                    <a:pt x="7494" y="44844"/>
                  </a:lnTo>
                  <a:lnTo>
                    <a:pt x="7731" y="44373"/>
                  </a:lnTo>
                  <a:lnTo>
                    <a:pt x="7960" y="43868"/>
                  </a:lnTo>
                  <a:lnTo>
                    <a:pt x="8189" y="43296"/>
                  </a:lnTo>
                  <a:lnTo>
                    <a:pt x="8411" y="42691"/>
                  </a:lnTo>
                  <a:lnTo>
                    <a:pt x="8618" y="42052"/>
                  </a:lnTo>
                  <a:lnTo>
                    <a:pt x="8824" y="41345"/>
                  </a:lnTo>
                  <a:lnTo>
                    <a:pt x="9017" y="40605"/>
                  </a:lnTo>
                  <a:lnTo>
                    <a:pt x="9209" y="39831"/>
                  </a:lnTo>
                  <a:lnTo>
                    <a:pt x="9386" y="39024"/>
                  </a:lnTo>
                  <a:lnTo>
                    <a:pt x="9556" y="38183"/>
                  </a:lnTo>
                  <a:lnTo>
                    <a:pt x="9719" y="37275"/>
                  </a:lnTo>
                  <a:lnTo>
                    <a:pt x="9867" y="36366"/>
                  </a:lnTo>
                  <a:lnTo>
                    <a:pt x="10007" y="35424"/>
                  </a:lnTo>
                  <a:lnTo>
                    <a:pt x="10140" y="34449"/>
                  </a:lnTo>
                  <a:lnTo>
                    <a:pt x="10258" y="33440"/>
                  </a:lnTo>
                  <a:lnTo>
                    <a:pt x="10369" y="32397"/>
                  </a:lnTo>
                  <a:lnTo>
                    <a:pt x="10465" y="31354"/>
                  </a:lnTo>
                  <a:lnTo>
                    <a:pt x="10546" y="30277"/>
                  </a:lnTo>
                  <a:lnTo>
                    <a:pt x="10620" y="29167"/>
                  </a:lnTo>
                  <a:lnTo>
                    <a:pt x="10687" y="28023"/>
                  </a:lnTo>
                  <a:lnTo>
                    <a:pt x="10731" y="26879"/>
                  </a:lnTo>
                  <a:lnTo>
                    <a:pt x="10768" y="25736"/>
                  </a:lnTo>
                  <a:lnTo>
                    <a:pt x="10790" y="24558"/>
                  </a:lnTo>
                  <a:lnTo>
                    <a:pt x="10790" y="23347"/>
                  </a:lnTo>
                  <a:lnTo>
                    <a:pt x="10790" y="22136"/>
                  </a:lnTo>
                  <a:lnTo>
                    <a:pt x="10768" y="20959"/>
                  </a:lnTo>
                  <a:lnTo>
                    <a:pt x="10731" y="19815"/>
                  </a:lnTo>
                  <a:lnTo>
                    <a:pt x="10687" y="18671"/>
                  </a:lnTo>
                  <a:lnTo>
                    <a:pt x="10620" y="17527"/>
                  </a:lnTo>
                  <a:lnTo>
                    <a:pt x="10546" y="16417"/>
                  </a:lnTo>
                  <a:lnTo>
                    <a:pt x="10465" y="15340"/>
                  </a:lnTo>
                  <a:lnTo>
                    <a:pt x="10369" y="14298"/>
                  </a:lnTo>
                  <a:lnTo>
                    <a:pt x="10258" y="13255"/>
                  </a:lnTo>
                  <a:lnTo>
                    <a:pt x="10140" y="12245"/>
                  </a:lnTo>
                  <a:lnTo>
                    <a:pt x="10007" y="11270"/>
                  </a:lnTo>
                  <a:lnTo>
                    <a:pt x="9867" y="10328"/>
                  </a:lnTo>
                  <a:lnTo>
                    <a:pt x="9719" y="9420"/>
                  </a:lnTo>
                  <a:lnTo>
                    <a:pt x="9556" y="8511"/>
                  </a:lnTo>
                  <a:lnTo>
                    <a:pt x="9386" y="7670"/>
                  </a:lnTo>
                  <a:lnTo>
                    <a:pt x="9209" y="6863"/>
                  </a:lnTo>
                  <a:lnTo>
                    <a:pt x="9017" y="6089"/>
                  </a:lnTo>
                  <a:lnTo>
                    <a:pt x="8824" y="5349"/>
                  </a:lnTo>
                  <a:lnTo>
                    <a:pt x="8618" y="4643"/>
                  </a:lnTo>
                  <a:lnTo>
                    <a:pt x="8411" y="4003"/>
                  </a:lnTo>
                  <a:lnTo>
                    <a:pt x="8189" y="3398"/>
                  </a:lnTo>
                  <a:lnTo>
                    <a:pt x="7960" y="2826"/>
                  </a:lnTo>
                  <a:lnTo>
                    <a:pt x="7731" y="2321"/>
                  </a:lnTo>
                  <a:lnTo>
                    <a:pt x="7494" y="1850"/>
                  </a:lnTo>
                  <a:lnTo>
                    <a:pt x="7250" y="1413"/>
                  </a:lnTo>
                  <a:lnTo>
                    <a:pt x="6999" y="1043"/>
                  </a:lnTo>
                  <a:lnTo>
                    <a:pt x="6740" y="740"/>
                  </a:lnTo>
                  <a:lnTo>
                    <a:pt x="6482" y="471"/>
                  </a:lnTo>
                  <a:lnTo>
                    <a:pt x="6216" y="269"/>
                  </a:lnTo>
                  <a:lnTo>
                    <a:pt x="5950" y="135"/>
                  </a:lnTo>
                  <a:lnTo>
                    <a:pt x="5676" y="34"/>
                  </a:lnTo>
                  <a:lnTo>
                    <a:pt x="5395" y="0"/>
                  </a:lnTo>
                  <a:close/>
                  <a:moveTo>
                    <a:pt x="5395" y="113472"/>
                  </a:moveTo>
                  <a:lnTo>
                    <a:pt x="5114" y="113506"/>
                  </a:lnTo>
                  <a:lnTo>
                    <a:pt x="4841" y="113573"/>
                  </a:lnTo>
                  <a:lnTo>
                    <a:pt x="4568" y="113742"/>
                  </a:lnTo>
                  <a:lnTo>
                    <a:pt x="4294" y="113943"/>
                  </a:lnTo>
                  <a:lnTo>
                    <a:pt x="4035" y="114213"/>
                  </a:lnTo>
                  <a:lnTo>
                    <a:pt x="3777" y="114515"/>
                  </a:lnTo>
                  <a:lnTo>
                    <a:pt x="3526" y="114885"/>
                  </a:lnTo>
                  <a:lnTo>
                    <a:pt x="3274" y="115323"/>
                  </a:lnTo>
                  <a:lnTo>
                    <a:pt x="3038" y="115794"/>
                  </a:lnTo>
                  <a:lnTo>
                    <a:pt x="2801" y="116298"/>
                  </a:lnTo>
                  <a:lnTo>
                    <a:pt x="2580" y="116870"/>
                  </a:lnTo>
                  <a:lnTo>
                    <a:pt x="2358" y="117476"/>
                  </a:lnTo>
                  <a:lnTo>
                    <a:pt x="2151" y="118115"/>
                  </a:lnTo>
                  <a:lnTo>
                    <a:pt x="1944" y="118821"/>
                  </a:lnTo>
                  <a:lnTo>
                    <a:pt x="1752" y="119562"/>
                  </a:lnTo>
                  <a:lnTo>
                    <a:pt x="1560" y="120335"/>
                  </a:lnTo>
                  <a:lnTo>
                    <a:pt x="1382" y="121143"/>
                  </a:lnTo>
                  <a:lnTo>
                    <a:pt x="1220" y="121984"/>
                  </a:lnTo>
                  <a:lnTo>
                    <a:pt x="1057" y="122858"/>
                  </a:lnTo>
                  <a:lnTo>
                    <a:pt x="909" y="123800"/>
                  </a:lnTo>
                  <a:lnTo>
                    <a:pt x="769" y="124742"/>
                  </a:lnTo>
                  <a:lnTo>
                    <a:pt x="643" y="125718"/>
                  </a:lnTo>
                  <a:lnTo>
                    <a:pt x="525" y="126727"/>
                  </a:lnTo>
                  <a:lnTo>
                    <a:pt x="414" y="127736"/>
                  </a:lnTo>
                  <a:lnTo>
                    <a:pt x="318" y="128813"/>
                  </a:lnTo>
                  <a:lnTo>
                    <a:pt x="237" y="129889"/>
                  </a:lnTo>
                  <a:lnTo>
                    <a:pt x="163" y="131000"/>
                  </a:lnTo>
                  <a:lnTo>
                    <a:pt x="104" y="132110"/>
                  </a:lnTo>
                  <a:lnTo>
                    <a:pt x="59" y="133254"/>
                  </a:lnTo>
                  <a:lnTo>
                    <a:pt x="30" y="134431"/>
                  </a:lnTo>
                  <a:lnTo>
                    <a:pt x="8" y="135608"/>
                  </a:lnTo>
                  <a:lnTo>
                    <a:pt x="0" y="136820"/>
                  </a:lnTo>
                  <a:lnTo>
                    <a:pt x="8" y="137997"/>
                  </a:lnTo>
                  <a:lnTo>
                    <a:pt x="30" y="139174"/>
                  </a:lnTo>
                  <a:lnTo>
                    <a:pt x="59" y="140352"/>
                  </a:lnTo>
                  <a:lnTo>
                    <a:pt x="104" y="141496"/>
                  </a:lnTo>
                  <a:lnTo>
                    <a:pt x="163" y="142640"/>
                  </a:lnTo>
                  <a:lnTo>
                    <a:pt x="237" y="143716"/>
                  </a:lnTo>
                  <a:lnTo>
                    <a:pt x="318" y="144826"/>
                  </a:lnTo>
                  <a:lnTo>
                    <a:pt x="414" y="145869"/>
                  </a:lnTo>
                  <a:lnTo>
                    <a:pt x="525" y="146912"/>
                  </a:lnTo>
                  <a:lnTo>
                    <a:pt x="643" y="147921"/>
                  </a:lnTo>
                  <a:lnTo>
                    <a:pt x="769" y="148897"/>
                  </a:lnTo>
                  <a:lnTo>
                    <a:pt x="909" y="149839"/>
                  </a:lnTo>
                  <a:lnTo>
                    <a:pt x="1057" y="150747"/>
                  </a:lnTo>
                  <a:lnTo>
                    <a:pt x="1220" y="151622"/>
                  </a:lnTo>
                  <a:lnTo>
                    <a:pt x="1382" y="152496"/>
                  </a:lnTo>
                  <a:lnTo>
                    <a:pt x="1560" y="153304"/>
                  </a:lnTo>
                  <a:lnTo>
                    <a:pt x="1752" y="154078"/>
                  </a:lnTo>
                  <a:lnTo>
                    <a:pt x="1944" y="154818"/>
                  </a:lnTo>
                  <a:lnTo>
                    <a:pt x="2151" y="155491"/>
                  </a:lnTo>
                  <a:lnTo>
                    <a:pt x="2358" y="156163"/>
                  </a:lnTo>
                  <a:lnTo>
                    <a:pt x="2580" y="156769"/>
                  </a:lnTo>
                  <a:lnTo>
                    <a:pt x="2801" y="157341"/>
                  </a:lnTo>
                  <a:lnTo>
                    <a:pt x="3038" y="157845"/>
                  </a:lnTo>
                  <a:lnTo>
                    <a:pt x="3274" y="158316"/>
                  </a:lnTo>
                  <a:lnTo>
                    <a:pt x="3526" y="158720"/>
                  </a:lnTo>
                  <a:lnTo>
                    <a:pt x="3777" y="159090"/>
                  </a:lnTo>
                  <a:lnTo>
                    <a:pt x="4035" y="159427"/>
                  </a:lnTo>
                  <a:lnTo>
                    <a:pt x="4294" y="159696"/>
                  </a:lnTo>
                  <a:lnTo>
                    <a:pt x="4568" y="159898"/>
                  </a:lnTo>
                  <a:lnTo>
                    <a:pt x="4841" y="160032"/>
                  </a:lnTo>
                  <a:lnTo>
                    <a:pt x="5114" y="160133"/>
                  </a:lnTo>
                  <a:lnTo>
                    <a:pt x="5395"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0" y="157341"/>
                  </a:lnTo>
                  <a:lnTo>
                    <a:pt x="8189" y="156769"/>
                  </a:lnTo>
                  <a:lnTo>
                    <a:pt x="8411" y="156163"/>
                  </a:lnTo>
                  <a:lnTo>
                    <a:pt x="8618" y="155491"/>
                  </a:lnTo>
                  <a:lnTo>
                    <a:pt x="8824" y="154818"/>
                  </a:lnTo>
                  <a:lnTo>
                    <a:pt x="9017" y="154078"/>
                  </a:lnTo>
                  <a:lnTo>
                    <a:pt x="9209" y="153304"/>
                  </a:lnTo>
                  <a:lnTo>
                    <a:pt x="9386" y="152496"/>
                  </a:lnTo>
                  <a:lnTo>
                    <a:pt x="9556" y="151622"/>
                  </a:lnTo>
                  <a:lnTo>
                    <a:pt x="9719" y="150747"/>
                  </a:lnTo>
                  <a:lnTo>
                    <a:pt x="9867" y="149839"/>
                  </a:lnTo>
                  <a:lnTo>
                    <a:pt x="10007" y="148897"/>
                  </a:lnTo>
                  <a:lnTo>
                    <a:pt x="10140" y="147921"/>
                  </a:lnTo>
                  <a:lnTo>
                    <a:pt x="10258" y="146912"/>
                  </a:lnTo>
                  <a:lnTo>
                    <a:pt x="10369" y="145869"/>
                  </a:lnTo>
                  <a:lnTo>
                    <a:pt x="10465" y="144826"/>
                  </a:lnTo>
                  <a:lnTo>
                    <a:pt x="10546" y="143716"/>
                  </a:lnTo>
                  <a:lnTo>
                    <a:pt x="10620" y="142640"/>
                  </a:lnTo>
                  <a:lnTo>
                    <a:pt x="10687" y="141496"/>
                  </a:lnTo>
                  <a:lnTo>
                    <a:pt x="10731" y="140352"/>
                  </a:lnTo>
                  <a:lnTo>
                    <a:pt x="10768" y="139174"/>
                  </a:lnTo>
                  <a:lnTo>
                    <a:pt x="10790" y="137997"/>
                  </a:lnTo>
                  <a:lnTo>
                    <a:pt x="10790" y="136820"/>
                  </a:lnTo>
                  <a:lnTo>
                    <a:pt x="10790" y="135608"/>
                  </a:lnTo>
                  <a:lnTo>
                    <a:pt x="10768" y="134431"/>
                  </a:lnTo>
                  <a:lnTo>
                    <a:pt x="10731" y="133254"/>
                  </a:lnTo>
                  <a:lnTo>
                    <a:pt x="10687" y="132110"/>
                  </a:lnTo>
                  <a:lnTo>
                    <a:pt x="10620" y="131000"/>
                  </a:lnTo>
                  <a:lnTo>
                    <a:pt x="10546" y="129889"/>
                  </a:lnTo>
                  <a:lnTo>
                    <a:pt x="10465" y="128813"/>
                  </a:lnTo>
                  <a:lnTo>
                    <a:pt x="10369" y="127736"/>
                  </a:lnTo>
                  <a:lnTo>
                    <a:pt x="10258" y="126727"/>
                  </a:lnTo>
                  <a:lnTo>
                    <a:pt x="10140" y="125718"/>
                  </a:lnTo>
                  <a:lnTo>
                    <a:pt x="10007" y="124742"/>
                  </a:lnTo>
                  <a:lnTo>
                    <a:pt x="9867" y="123800"/>
                  </a:lnTo>
                  <a:lnTo>
                    <a:pt x="9719" y="122858"/>
                  </a:lnTo>
                  <a:lnTo>
                    <a:pt x="9556" y="121984"/>
                  </a:lnTo>
                  <a:lnTo>
                    <a:pt x="9386" y="121143"/>
                  </a:lnTo>
                  <a:lnTo>
                    <a:pt x="9209" y="120335"/>
                  </a:lnTo>
                  <a:lnTo>
                    <a:pt x="9017" y="119562"/>
                  </a:lnTo>
                  <a:lnTo>
                    <a:pt x="8824" y="118821"/>
                  </a:lnTo>
                  <a:lnTo>
                    <a:pt x="8618" y="118115"/>
                  </a:lnTo>
                  <a:lnTo>
                    <a:pt x="8411" y="117476"/>
                  </a:lnTo>
                  <a:lnTo>
                    <a:pt x="8189" y="116870"/>
                  </a:lnTo>
                  <a:lnTo>
                    <a:pt x="7960"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395" y="113472"/>
                  </a:lnTo>
                  <a:close/>
                  <a:moveTo>
                    <a:pt x="5114" y="226945"/>
                  </a:moveTo>
                  <a:lnTo>
                    <a:pt x="4841" y="227046"/>
                  </a:lnTo>
                  <a:lnTo>
                    <a:pt x="4568" y="227214"/>
                  </a:lnTo>
                  <a:lnTo>
                    <a:pt x="4294" y="227416"/>
                  </a:lnTo>
                  <a:lnTo>
                    <a:pt x="4035" y="227651"/>
                  </a:lnTo>
                  <a:lnTo>
                    <a:pt x="3777" y="227988"/>
                  </a:lnTo>
                  <a:lnTo>
                    <a:pt x="3526" y="228358"/>
                  </a:lnTo>
                  <a:lnTo>
                    <a:pt x="3274" y="228761"/>
                  </a:lnTo>
                  <a:lnTo>
                    <a:pt x="3038" y="229232"/>
                  </a:lnTo>
                  <a:lnTo>
                    <a:pt x="2801" y="229771"/>
                  </a:lnTo>
                  <a:lnTo>
                    <a:pt x="2580" y="230309"/>
                  </a:lnTo>
                  <a:lnTo>
                    <a:pt x="2358" y="230915"/>
                  </a:lnTo>
                  <a:lnTo>
                    <a:pt x="2151" y="231587"/>
                  </a:lnTo>
                  <a:lnTo>
                    <a:pt x="1944" y="232260"/>
                  </a:lnTo>
                  <a:lnTo>
                    <a:pt x="1752" y="233000"/>
                  </a:lnTo>
                  <a:lnTo>
                    <a:pt x="1560" y="233774"/>
                  </a:lnTo>
                  <a:lnTo>
                    <a:pt x="1382" y="234581"/>
                  </a:lnTo>
                  <a:lnTo>
                    <a:pt x="1220" y="235422"/>
                  </a:lnTo>
                  <a:lnTo>
                    <a:pt x="1057" y="236331"/>
                  </a:lnTo>
                  <a:lnTo>
                    <a:pt x="909" y="237239"/>
                  </a:lnTo>
                  <a:lnTo>
                    <a:pt x="769" y="238181"/>
                  </a:lnTo>
                  <a:lnTo>
                    <a:pt x="643" y="239157"/>
                  </a:lnTo>
                  <a:lnTo>
                    <a:pt x="525" y="240166"/>
                  </a:lnTo>
                  <a:lnTo>
                    <a:pt x="414" y="241209"/>
                  </a:lnTo>
                  <a:lnTo>
                    <a:pt x="318" y="242252"/>
                  </a:lnTo>
                  <a:lnTo>
                    <a:pt x="237" y="243328"/>
                  </a:lnTo>
                  <a:lnTo>
                    <a:pt x="163" y="244438"/>
                  </a:lnTo>
                  <a:lnTo>
                    <a:pt x="104" y="245582"/>
                  </a:lnTo>
                  <a:lnTo>
                    <a:pt x="59" y="246726"/>
                  </a:lnTo>
                  <a:lnTo>
                    <a:pt x="30" y="247903"/>
                  </a:lnTo>
                  <a:lnTo>
                    <a:pt x="8" y="249081"/>
                  </a:lnTo>
                  <a:lnTo>
                    <a:pt x="0" y="250258"/>
                  </a:lnTo>
                  <a:lnTo>
                    <a:pt x="8" y="251469"/>
                  </a:lnTo>
                  <a:lnTo>
                    <a:pt x="30" y="252647"/>
                  </a:lnTo>
                  <a:lnTo>
                    <a:pt x="59" y="253824"/>
                  </a:lnTo>
                  <a:lnTo>
                    <a:pt x="104" y="254968"/>
                  </a:lnTo>
                  <a:lnTo>
                    <a:pt x="163" y="256078"/>
                  </a:lnTo>
                  <a:lnTo>
                    <a:pt x="237" y="257188"/>
                  </a:lnTo>
                  <a:lnTo>
                    <a:pt x="318" y="258265"/>
                  </a:lnTo>
                  <a:lnTo>
                    <a:pt x="414" y="259341"/>
                  </a:lnTo>
                  <a:lnTo>
                    <a:pt x="525" y="260384"/>
                  </a:lnTo>
                  <a:lnTo>
                    <a:pt x="643" y="261360"/>
                  </a:lnTo>
                  <a:lnTo>
                    <a:pt x="769" y="262336"/>
                  </a:lnTo>
                  <a:lnTo>
                    <a:pt x="909" y="263311"/>
                  </a:lnTo>
                  <a:lnTo>
                    <a:pt x="1057" y="264220"/>
                  </a:lnTo>
                  <a:lnTo>
                    <a:pt x="1220" y="265094"/>
                  </a:lnTo>
                  <a:lnTo>
                    <a:pt x="1382" y="265935"/>
                  </a:lnTo>
                  <a:lnTo>
                    <a:pt x="1560" y="266743"/>
                  </a:lnTo>
                  <a:lnTo>
                    <a:pt x="1752" y="267516"/>
                  </a:lnTo>
                  <a:lnTo>
                    <a:pt x="1944" y="268256"/>
                  </a:lnTo>
                  <a:lnTo>
                    <a:pt x="2151" y="268963"/>
                  </a:lnTo>
                  <a:lnTo>
                    <a:pt x="2358" y="269602"/>
                  </a:lnTo>
                  <a:lnTo>
                    <a:pt x="2580" y="270208"/>
                  </a:lnTo>
                  <a:lnTo>
                    <a:pt x="2801" y="270780"/>
                  </a:lnTo>
                  <a:lnTo>
                    <a:pt x="3038" y="271318"/>
                  </a:lnTo>
                  <a:lnTo>
                    <a:pt x="3274" y="271789"/>
                  </a:lnTo>
                  <a:lnTo>
                    <a:pt x="3526" y="272193"/>
                  </a:lnTo>
                  <a:lnTo>
                    <a:pt x="3777" y="272563"/>
                  </a:lnTo>
                  <a:lnTo>
                    <a:pt x="4035" y="272865"/>
                  </a:lnTo>
                  <a:lnTo>
                    <a:pt x="4294" y="273134"/>
                  </a:lnTo>
                  <a:lnTo>
                    <a:pt x="4568" y="273336"/>
                  </a:lnTo>
                  <a:lnTo>
                    <a:pt x="4841" y="273505"/>
                  </a:lnTo>
                  <a:lnTo>
                    <a:pt x="5114" y="273572"/>
                  </a:lnTo>
                  <a:lnTo>
                    <a:pt x="5395"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0" y="270780"/>
                  </a:lnTo>
                  <a:lnTo>
                    <a:pt x="8189" y="270208"/>
                  </a:lnTo>
                  <a:lnTo>
                    <a:pt x="8411" y="269602"/>
                  </a:lnTo>
                  <a:lnTo>
                    <a:pt x="8618" y="268963"/>
                  </a:lnTo>
                  <a:lnTo>
                    <a:pt x="8824" y="268256"/>
                  </a:lnTo>
                  <a:lnTo>
                    <a:pt x="9017" y="267516"/>
                  </a:lnTo>
                  <a:lnTo>
                    <a:pt x="9209" y="266743"/>
                  </a:lnTo>
                  <a:lnTo>
                    <a:pt x="9386" y="265935"/>
                  </a:lnTo>
                  <a:lnTo>
                    <a:pt x="9556" y="265094"/>
                  </a:lnTo>
                  <a:lnTo>
                    <a:pt x="9719" y="264220"/>
                  </a:lnTo>
                  <a:lnTo>
                    <a:pt x="9867" y="263311"/>
                  </a:lnTo>
                  <a:lnTo>
                    <a:pt x="10007" y="262336"/>
                  </a:lnTo>
                  <a:lnTo>
                    <a:pt x="10140" y="261360"/>
                  </a:lnTo>
                  <a:lnTo>
                    <a:pt x="10258" y="260384"/>
                  </a:lnTo>
                  <a:lnTo>
                    <a:pt x="10369" y="259341"/>
                  </a:lnTo>
                  <a:lnTo>
                    <a:pt x="10465" y="258265"/>
                  </a:lnTo>
                  <a:lnTo>
                    <a:pt x="10546" y="257188"/>
                  </a:lnTo>
                  <a:lnTo>
                    <a:pt x="10620" y="256078"/>
                  </a:lnTo>
                  <a:lnTo>
                    <a:pt x="10687" y="254968"/>
                  </a:lnTo>
                  <a:lnTo>
                    <a:pt x="10731" y="253824"/>
                  </a:lnTo>
                  <a:lnTo>
                    <a:pt x="10768" y="252647"/>
                  </a:lnTo>
                  <a:lnTo>
                    <a:pt x="10790" y="251469"/>
                  </a:lnTo>
                  <a:lnTo>
                    <a:pt x="10790" y="250258"/>
                  </a:lnTo>
                  <a:lnTo>
                    <a:pt x="10790" y="249081"/>
                  </a:lnTo>
                  <a:lnTo>
                    <a:pt x="10768" y="247903"/>
                  </a:lnTo>
                  <a:lnTo>
                    <a:pt x="10731" y="246726"/>
                  </a:lnTo>
                  <a:lnTo>
                    <a:pt x="10687" y="245582"/>
                  </a:lnTo>
                  <a:lnTo>
                    <a:pt x="10620" y="244438"/>
                  </a:lnTo>
                  <a:lnTo>
                    <a:pt x="10546" y="243328"/>
                  </a:lnTo>
                  <a:lnTo>
                    <a:pt x="10465" y="242252"/>
                  </a:lnTo>
                  <a:lnTo>
                    <a:pt x="10369" y="241209"/>
                  </a:lnTo>
                  <a:lnTo>
                    <a:pt x="10258" y="240166"/>
                  </a:lnTo>
                  <a:lnTo>
                    <a:pt x="10140" y="239157"/>
                  </a:lnTo>
                  <a:lnTo>
                    <a:pt x="10007" y="238181"/>
                  </a:lnTo>
                  <a:lnTo>
                    <a:pt x="9867" y="237239"/>
                  </a:lnTo>
                  <a:lnTo>
                    <a:pt x="9719" y="236331"/>
                  </a:lnTo>
                  <a:lnTo>
                    <a:pt x="9556" y="235422"/>
                  </a:lnTo>
                  <a:lnTo>
                    <a:pt x="9386" y="234581"/>
                  </a:lnTo>
                  <a:lnTo>
                    <a:pt x="9209" y="233774"/>
                  </a:lnTo>
                  <a:lnTo>
                    <a:pt x="9017" y="233000"/>
                  </a:lnTo>
                  <a:lnTo>
                    <a:pt x="8824" y="232260"/>
                  </a:lnTo>
                  <a:lnTo>
                    <a:pt x="8618" y="231587"/>
                  </a:lnTo>
                  <a:lnTo>
                    <a:pt x="8411" y="230915"/>
                  </a:lnTo>
                  <a:lnTo>
                    <a:pt x="8189" y="230309"/>
                  </a:lnTo>
                  <a:lnTo>
                    <a:pt x="7960"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14" y="340384"/>
                  </a:moveTo>
                  <a:lnTo>
                    <a:pt x="4841" y="340485"/>
                  </a:lnTo>
                  <a:lnTo>
                    <a:pt x="4568" y="340653"/>
                  </a:lnTo>
                  <a:lnTo>
                    <a:pt x="4294" y="340855"/>
                  </a:lnTo>
                  <a:lnTo>
                    <a:pt x="4035" y="341124"/>
                  </a:lnTo>
                  <a:lnTo>
                    <a:pt x="3777" y="341426"/>
                  </a:lnTo>
                  <a:lnTo>
                    <a:pt x="3526" y="341797"/>
                  </a:lnTo>
                  <a:lnTo>
                    <a:pt x="3274" y="342200"/>
                  </a:lnTo>
                  <a:lnTo>
                    <a:pt x="3038" y="342671"/>
                  </a:lnTo>
                  <a:lnTo>
                    <a:pt x="2801" y="343209"/>
                  </a:lnTo>
                  <a:lnTo>
                    <a:pt x="2580" y="343748"/>
                  </a:lnTo>
                  <a:lnTo>
                    <a:pt x="2358" y="344387"/>
                  </a:lnTo>
                  <a:lnTo>
                    <a:pt x="2151" y="345026"/>
                  </a:lnTo>
                  <a:lnTo>
                    <a:pt x="1944" y="345733"/>
                  </a:lnTo>
                  <a:lnTo>
                    <a:pt x="1752" y="346439"/>
                  </a:lnTo>
                  <a:lnTo>
                    <a:pt x="1560" y="347213"/>
                  </a:lnTo>
                  <a:lnTo>
                    <a:pt x="1382" y="348054"/>
                  </a:lnTo>
                  <a:lnTo>
                    <a:pt x="1220" y="348895"/>
                  </a:lnTo>
                  <a:lnTo>
                    <a:pt x="1057" y="349770"/>
                  </a:lnTo>
                  <a:lnTo>
                    <a:pt x="909" y="350678"/>
                  </a:lnTo>
                  <a:lnTo>
                    <a:pt x="769" y="351620"/>
                  </a:lnTo>
                  <a:lnTo>
                    <a:pt x="643" y="352595"/>
                  </a:lnTo>
                  <a:lnTo>
                    <a:pt x="525" y="353605"/>
                  </a:lnTo>
                  <a:lnTo>
                    <a:pt x="414" y="354648"/>
                  </a:lnTo>
                  <a:lnTo>
                    <a:pt x="318" y="355724"/>
                  </a:lnTo>
                  <a:lnTo>
                    <a:pt x="237" y="356801"/>
                  </a:lnTo>
                  <a:lnTo>
                    <a:pt x="163" y="357911"/>
                  </a:lnTo>
                  <a:lnTo>
                    <a:pt x="104" y="359021"/>
                  </a:lnTo>
                  <a:lnTo>
                    <a:pt x="59" y="360165"/>
                  </a:lnTo>
                  <a:lnTo>
                    <a:pt x="30" y="361342"/>
                  </a:lnTo>
                  <a:lnTo>
                    <a:pt x="8" y="362520"/>
                  </a:lnTo>
                  <a:lnTo>
                    <a:pt x="0" y="363697"/>
                  </a:lnTo>
                  <a:lnTo>
                    <a:pt x="8" y="364908"/>
                  </a:lnTo>
                  <a:lnTo>
                    <a:pt x="30" y="366086"/>
                  </a:lnTo>
                  <a:lnTo>
                    <a:pt x="59" y="367263"/>
                  </a:lnTo>
                  <a:lnTo>
                    <a:pt x="104" y="368407"/>
                  </a:lnTo>
                  <a:lnTo>
                    <a:pt x="163" y="369517"/>
                  </a:lnTo>
                  <a:lnTo>
                    <a:pt x="237" y="370627"/>
                  </a:lnTo>
                  <a:lnTo>
                    <a:pt x="318" y="371704"/>
                  </a:lnTo>
                  <a:lnTo>
                    <a:pt x="414" y="372780"/>
                  </a:lnTo>
                  <a:lnTo>
                    <a:pt x="525" y="373823"/>
                  </a:lnTo>
                  <a:lnTo>
                    <a:pt x="643" y="374799"/>
                  </a:lnTo>
                  <a:lnTo>
                    <a:pt x="769" y="375808"/>
                  </a:lnTo>
                  <a:lnTo>
                    <a:pt x="909" y="376750"/>
                  </a:lnTo>
                  <a:lnTo>
                    <a:pt x="1057" y="377658"/>
                  </a:lnTo>
                  <a:lnTo>
                    <a:pt x="1220" y="378533"/>
                  </a:lnTo>
                  <a:lnTo>
                    <a:pt x="1382" y="379374"/>
                  </a:lnTo>
                  <a:lnTo>
                    <a:pt x="1560" y="380215"/>
                  </a:lnTo>
                  <a:lnTo>
                    <a:pt x="1752" y="380989"/>
                  </a:lnTo>
                  <a:lnTo>
                    <a:pt x="1944" y="381695"/>
                  </a:lnTo>
                  <a:lnTo>
                    <a:pt x="2151" y="382402"/>
                  </a:lnTo>
                  <a:lnTo>
                    <a:pt x="2358" y="383041"/>
                  </a:lnTo>
                  <a:lnTo>
                    <a:pt x="2580" y="383680"/>
                  </a:lnTo>
                  <a:lnTo>
                    <a:pt x="2801" y="384218"/>
                  </a:lnTo>
                  <a:lnTo>
                    <a:pt x="3038" y="384757"/>
                  </a:lnTo>
                  <a:lnTo>
                    <a:pt x="3274" y="385228"/>
                  </a:lnTo>
                  <a:lnTo>
                    <a:pt x="3526" y="385631"/>
                  </a:lnTo>
                  <a:lnTo>
                    <a:pt x="3777" y="386001"/>
                  </a:lnTo>
                  <a:lnTo>
                    <a:pt x="4035" y="386304"/>
                  </a:lnTo>
                  <a:lnTo>
                    <a:pt x="4294" y="386573"/>
                  </a:lnTo>
                  <a:lnTo>
                    <a:pt x="4568" y="386775"/>
                  </a:lnTo>
                  <a:lnTo>
                    <a:pt x="4841" y="386943"/>
                  </a:lnTo>
                  <a:lnTo>
                    <a:pt x="5114"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0" y="384218"/>
                  </a:lnTo>
                  <a:lnTo>
                    <a:pt x="8189" y="383680"/>
                  </a:lnTo>
                  <a:lnTo>
                    <a:pt x="8411" y="383041"/>
                  </a:lnTo>
                  <a:lnTo>
                    <a:pt x="8618" y="382402"/>
                  </a:lnTo>
                  <a:lnTo>
                    <a:pt x="8824" y="381695"/>
                  </a:lnTo>
                  <a:lnTo>
                    <a:pt x="9017" y="380989"/>
                  </a:lnTo>
                  <a:lnTo>
                    <a:pt x="9209" y="380215"/>
                  </a:lnTo>
                  <a:lnTo>
                    <a:pt x="9386" y="379374"/>
                  </a:lnTo>
                  <a:lnTo>
                    <a:pt x="9556" y="378533"/>
                  </a:lnTo>
                  <a:lnTo>
                    <a:pt x="9719" y="377658"/>
                  </a:lnTo>
                  <a:lnTo>
                    <a:pt x="9867" y="376750"/>
                  </a:lnTo>
                  <a:lnTo>
                    <a:pt x="10007" y="375808"/>
                  </a:lnTo>
                  <a:lnTo>
                    <a:pt x="10140" y="374799"/>
                  </a:lnTo>
                  <a:lnTo>
                    <a:pt x="10258" y="373823"/>
                  </a:lnTo>
                  <a:lnTo>
                    <a:pt x="10369" y="372780"/>
                  </a:lnTo>
                  <a:lnTo>
                    <a:pt x="10465" y="371704"/>
                  </a:lnTo>
                  <a:lnTo>
                    <a:pt x="10546" y="370627"/>
                  </a:lnTo>
                  <a:lnTo>
                    <a:pt x="10620" y="369517"/>
                  </a:lnTo>
                  <a:lnTo>
                    <a:pt x="10687" y="368407"/>
                  </a:lnTo>
                  <a:lnTo>
                    <a:pt x="10731" y="367263"/>
                  </a:lnTo>
                  <a:lnTo>
                    <a:pt x="10768" y="366086"/>
                  </a:lnTo>
                  <a:lnTo>
                    <a:pt x="10790" y="364908"/>
                  </a:lnTo>
                  <a:lnTo>
                    <a:pt x="10790" y="363697"/>
                  </a:lnTo>
                  <a:lnTo>
                    <a:pt x="10790" y="362520"/>
                  </a:lnTo>
                  <a:lnTo>
                    <a:pt x="10768" y="361342"/>
                  </a:lnTo>
                  <a:lnTo>
                    <a:pt x="10731" y="360165"/>
                  </a:lnTo>
                  <a:lnTo>
                    <a:pt x="10687" y="359021"/>
                  </a:lnTo>
                  <a:lnTo>
                    <a:pt x="10620" y="357911"/>
                  </a:lnTo>
                  <a:lnTo>
                    <a:pt x="10546" y="356801"/>
                  </a:lnTo>
                  <a:lnTo>
                    <a:pt x="10465" y="355724"/>
                  </a:lnTo>
                  <a:lnTo>
                    <a:pt x="10369" y="354648"/>
                  </a:lnTo>
                  <a:lnTo>
                    <a:pt x="10258" y="353605"/>
                  </a:lnTo>
                  <a:lnTo>
                    <a:pt x="10140" y="352595"/>
                  </a:lnTo>
                  <a:lnTo>
                    <a:pt x="10007" y="351620"/>
                  </a:lnTo>
                  <a:lnTo>
                    <a:pt x="9867" y="350678"/>
                  </a:lnTo>
                  <a:lnTo>
                    <a:pt x="9719" y="349770"/>
                  </a:lnTo>
                  <a:lnTo>
                    <a:pt x="9556" y="348895"/>
                  </a:lnTo>
                  <a:lnTo>
                    <a:pt x="9386" y="348054"/>
                  </a:lnTo>
                  <a:lnTo>
                    <a:pt x="9209" y="347213"/>
                  </a:lnTo>
                  <a:lnTo>
                    <a:pt x="9017" y="346439"/>
                  </a:lnTo>
                  <a:lnTo>
                    <a:pt x="8824" y="345733"/>
                  </a:lnTo>
                  <a:lnTo>
                    <a:pt x="8618" y="345026"/>
                  </a:lnTo>
                  <a:lnTo>
                    <a:pt x="8411" y="344387"/>
                  </a:lnTo>
                  <a:lnTo>
                    <a:pt x="8189" y="343748"/>
                  </a:lnTo>
                  <a:lnTo>
                    <a:pt x="7960"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395" y="453822"/>
                  </a:moveTo>
                  <a:lnTo>
                    <a:pt x="5114" y="453856"/>
                  </a:lnTo>
                  <a:lnTo>
                    <a:pt x="4841" y="453957"/>
                  </a:lnTo>
                  <a:lnTo>
                    <a:pt x="4568" y="454092"/>
                  </a:lnTo>
                  <a:lnTo>
                    <a:pt x="4294" y="454293"/>
                  </a:lnTo>
                  <a:lnTo>
                    <a:pt x="4035" y="454562"/>
                  </a:lnTo>
                  <a:lnTo>
                    <a:pt x="3777" y="454865"/>
                  </a:lnTo>
                  <a:lnTo>
                    <a:pt x="3526" y="455235"/>
                  </a:lnTo>
                  <a:lnTo>
                    <a:pt x="3274" y="455639"/>
                  </a:lnTo>
                  <a:lnTo>
                    <a:pt x="3038" y="456110"/>
                  </a:lnTo>
                  <a:lnTo>
                    <a:pt x="2801" y="456615"/>
                  </a:lnTo>
                  <a:lnTo>
                    <a:pt x="2580" y="457153"/>
                  </a:lnTo>
                  <a:lnTo>
                    <a:pt x="2358" y="457758"/>
                  </a:lnTo>
                  <a:lnTo>
                    <a:pt x="2151" y="458398"/>
                  </a:lnTo>
                  <a:lnTo>
                    <a:pt x="1944" y="459070"/>
                  </a:lnTo>
                  <a:lnTo>
                    <a:pt x="1752" y="459811"/>
                  </a:lnTo>
                  <a:lnTo>
                    <a:pt x="1560" y="460551"/>
                  </a:lnTo>
                  <a:lnTo>
                    <a:pt x="1382" y="461358"/>
                  </a:lnTo>
                  <a:lnTo>
                    <a:pt x="1220" y="462199"/>
                  </a:lnTo>
                  <a:lnTo>
                    <a:pt x="1057" y="463074"/>
                  </a:lnTo>
                  <a:lnTo>
                    <a:pt x="909" y="463982"/>
                  </a:lnTo>
                  <a:lnTo>
                    <a:pt x="769" y="464924"/>
                  </a:lnTo>
                  <a:lnTo>
                    <a:pt x="643" y="465900"/>
                  </a:lnTo>
                  <a:lnTo>
                    <a:pt x="525" y="466875"/>
                  </a:lnTo>
                  <a:lnTo>
                    <a:pt x="414" y="467918"/>
                  </a:lnTo>
                  <a:lnTo>
                    <a:pt x="318" y="468961"/>
                  </a:lnTo>
                  <a:lnTo>
                    <a:pt x="237" y="470038"/>
                  </a:lnTo>
                  <a:lnTo>
                    <a:pt x="163" y="471148"/>
                  </a:lnTo>
                  <a:lnTo>
                    <a:pt x="104" y="472258"/>
                  </a:lnTo>
                  <a:lnTo>
                    <a:pt x="59" y="473402"/>
                  </a:lnTo>
                  <a:lnTo>
                    <a:pt x="30" y="474579"/>
                  </a:lnTo>
                  <a:lnTo>
                    <a:pt x="8" y="475757"/>
                  </a:lnTo>
                  <a:lnTo>
                    <a:pt x="0" y="476934"/>
                  </a:lnTo>
                  <a:lnTo>
                    <a:pt x="8" y="478179"/>
                  </a:lnTo>
                  <a:lnTo>
                    <a:pt x="30" y="479356"/>
                  </a:lnTo>
                  <a:lnTo>
                    <a:pt x="59" y="480534"/>
                  </a:lnTo>
                  <a:lnTo>
                    <a:pt x="104" y="481711"/>
                  </a:lnTo>
                  <a:lnTo>
                    <a:pt x="163" y="482855"/>
                  </a:lnTo>
                  <a:lnTo>
                    <a:pt x="237" y="483965"/>
                  </a:lnTo>
                  <a:lnTo>
                    <a:pt x="318" y="485075"/>
                  </a:lnTo>
                  <a:lnTo>
                    <a:pt x="414" y="486152"/>
                  </a:lnTo>
                  <a:lnTo>
                    <a:pt x="525" y="487195"/>
                  </a:lnTo>
                  <a:lnTo>
                    <a:pt x="643" y="488204"/>
                  </a:lnTo>
                  <a:lnTo>
                    <a:pt x="769" y="489179"/>
                  </a:lnTo>
                  <a:lnTo>
                    <a:pt x="909" y="490155"/>
                  </a:lnTo>
                  <a:lnTo>
                    <a:pt x="1057" y="491063"/>
                  </a:lnTo>
                  <a:lnTo>
                    <a:pt x="1220" y="491972"/>
                  </a:lnTo>
                  <a:lnTo>
                    <a:pt x="1382" y="492813"/>
                  </a:lnTo>
                  <a:lnTo>
                    <a:pt x="1560" y="493620"/>
                  </a:lnTo>
                  <a:lnTo>
                    <a:pt x="1752" y="494394"/>
                  </a:lnTo>
                  <a:lnTo>
                    <a:pt x="1944" y="495134"/>
                  </a:lnTo>
                  <a:lnTo>
                    <a:pt x="2151" y="495840"/>
                  </a:lnTo>
                  <a:lnTo>
                    <a:pt x="2358" y="496513"/>
                  </a:lnTo>
                  <a:lnTo>
                    <a:pt x="2580" y="497119"/>
                  </a:lnTo>
                  <a:lnTo>
                    <a:pt x="2801" y="497691"/>
                  </a:lnTo>
                  <a:lnTo>
                    <a:pt x="3038" y="498195"/>
                  </a:lnTo>
                  <a:lnTo>
                    <a:pt x="3274" y="498666"/>
                  </a:lnTo>
                  <a:lnTo>
                    <a:pt x="3526" y="499104"/>
                  </a:lnTo>
                  <a:lnTo>
                    <a:pt x="3777" y="499474"/>
                  </a:lnTo>
                  <a:lnTo>
                    <a:pt x="4035" y="499777"/>
                  </a:lnTo>
                  <a:lnTo>
                    <a:pt x="4294" y="500046"/>
                  </a:lnTo>
                  <a:lnTo>
                    <a:pt x="4568" y="500248"/>
                  </a:lnTo>
                  <a:lnTo>
                    <a:pt x="4841" y="500382"/>
                  </a:lnTo>
                  <a:lnTo>
                    <a:pt x="5114" y="500483"/>
                  </a:lnTo>
                  <a:lnTo>
                    <a:pt x="5395"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0" y="497691"/>
                  </a:lnTo>
                  <a:lnTo>
                    <a:pt x="8189" y="497119"/>
                  </a:lnTo>
                  <a:lnTo>
                    <a:pt x="8411" y="496513"/>
                  </a:lnTo>
                  <a:lnTo>
                    <a:pt x="8618" y="495840"/>
                  </a:lnTo>
                  <a:lnTo>
                    <a:pt x="8824" y="495134"/>
                  </a:lnTo>
                  <a:lnTo>
                    <a:pt x="9017" y="494394"/>
                  </a:lnTo>
                  <a:lnTo>
                    <a:pt x="9209" y="493620"/>
                  </a:lnTo>
                  <a:lnTo>
                    <a:pt x="9386" y="492813"/>
                  </a:lnTo>
                  <a:lnTo>
                    <a:pt x="9556" y="491972"/>
                  </a:lnTo>
                  <a:lnTo>
                    <a:pt x="9719" y="491063"/>
                  </a:lnTo>
                  <a:lnTo>
                    <a:pt x="9867" y="490155"/>
                  </a:lnTo>
                  <a:lnTo>
                    <a:pt x="10007" y="489179"/>
                  </a:lnTo>
                  <a:lnTo>
                    <a:pt x="10140" y="488204"/>
                  </a:lnTo>
                  <a:lnTo>
                    <a:pt x="10258" y="487195"/>
                  </a:lnTo>
                  <a:lnTo>
                    <a:pt x="10369" y="486152"/>
                  </a:lnTo>
                  <a:lnTo>
                    <a:pt x="10465" y="485075"/>
                  </a:lnTo>
                  <a:lnTo>
                    <a:pt x="10546" y="483965"/>
                  </a:lnTo>
                  <a:lnTo>
                    <a:pt x="10620" y="482855"/>
                  </a:lnTo>
                  <a:lnTo>
                    <a:pt x="10687" y="481711"/>
                  </a:lnTo>
                  <a:lnTo>
                    <a:pt x="10731" y="480534"/>
                  </a:lnTo>
                  <a:lnTo>
                    <a:pt x="10768" y="479356"/>
                  </a:lnTo>
                  <a:lnTo>
                    <a:pt x="10790" y="478179"/>
                  </a:lnTo>
                  <a:lnTo>
                    <a:pt x="10790" y="476934"/>
                  </a:lnTo>
                  <a:lnTo>
                    <a:pt x="10790" y="475757"/>
                  </a:lnTo>
                  <a:lnTo>
                    <a:pt x="10768" y="474579"/>
                  </a:lnTo>
                  <a:lnTo>
                    <a:pt x="10731" y="473402"/>
                  </a:lnTo>
                  <a:lnTo>
                    <a:pt x="10687" y="472258"/>
                  </a:lnTo>
                  <a:lnTo>
                    <a:pt x="10620" y="471148"/>
                  </a:lnTo>
                  <a:lnTo>
                    <a:pt x="10546" y="470038"/>
                  </a:lnTo>
                  <a:lnTo>
                    <a:pt x="10465" y="468961"/>
                  </a:lnTo>
                  <a:lnTo>
                    <a:pt x="10369" y="467918"/>
                  </a:lnTo>
                  <a:lnTo>
                    <a:pt x="10258" y="466875"/>
                  </a:lnTo>
                  <a:lnTo>
                    <a:pt x="10140" y="465900"/>
                  </a:lnTo>
                  <a:lnTo>
                    <a:pt x="10007" y="464924"/>
                  </a:lnTo>
                  <a:lnTo>
                    <a:pt x="9867" y="463982"/>
                  </a:lnTo>
                  <a:lnTo>
                    <a:pt x="9719" y="463074"/>
                  </a:lnTo>
                  <a:lnTo>
                    <a:pt x="9556" y="462199"/>
                  </a:lnTo>
                  <a:lnTo>
                    <a:pt x="9386" y="461358"/>
                  </a:lnTo>
                  <a:lnTo>
                    <a:pt x="9209" y="460551"/>
                  </a:lnTo>
                  <a:lnTo>
                    <a:pt x="9017" y="459811"/>
                  </a:lnTo>
                  <a:lnTo>
                    <a:pt x="8824" y="459070"/>
                  </a:lnTo>
                  <a:lnTo>
                    <a:pt x="8618" y="458398"/>
                  </a:lnTo>
                  <a:lnTo>
                    <a:pt x="8411" y="457758"/>
                  </a:lnTo>
                  <a:lnTo>
                    <a:pt x="8189" y="457153"/>
                  </a:lnTo>
                  <a:lnTo>
                    <a:pt x="7960"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395" y="453822"/>
                  </a:lnTo>
                  <a:close/>
                  <a:moveTo>
                    <a:pt x="5114" y="567059"/>
                  </a:moveTo>
                  <a:lnTo>
                    <a:pt x="4841" y="567160"/>
                  </a:lnTo>
                  <a:lnTo>
                    <a:pt x="4568" y="567328"/>
                  </a:lnTo>
                  <a:lnTo>
                    <a:pt x="4294" y="567530"/>
                  </a:lnTo>
                  <a:lnTo>
                    <a:pt x="4035" y="567766"/>
                  </a:lnTo>
                  <a:lnTo>
                    <a:pt x="3777" y="568102"/>
                  </a:lnTo>
                  <a:lnTo>
                    <a:pt x="3526" y="568472"/>
                  </a:lnTo>
                  <a:lnTo>
                    <a:pt x="3274" y="568876"/>
                  </a:lnTo>
                  <a:lnTo>
                    <a:pt x="3038" y="569347"/>
                  </a:lnTo>
                  <a:lnTo>
                    <a:pt x="2801" y="569885"/>
                  </a:lnTo>
                  <a:lnTo>
                    <a:pt x="2580" y="570423"/>
                  </a:lnTo>
                  <a:lnTo>
                    <a:pt x="2358" y="571029"/>
                  </a:lnTo>
                  <a:lnTo>
                    <a:pt x="2151" y="571702"/>
                  </a:lnTo>
                  <a:lnTo>
                    <a:pt x="1944" y="572408"/>
                  </a:lnTo>
                  <a:lnTo>
                    <a:pt x="1752" y="573115"/>
                  </a:lnTo>
                  <a:lnTo>
                    <a:pt x="1560" y="573889"/>
                  </a:lnTo>
                  <a:lnTo>
                    <a:pt x="1382" y="574730"/>
                  </a:lnTo>
                  <a:lnTo>
                    <a:pt x="1220" y="575571"/>
                  </a:lnTo>
                  <a:lnTo>
                    <a:pt x="1057" y="576445"/>
                  </a:lnTo>
                  <a:lnTo>
                    <a:pt x="909" y="577354"/>
                  </a:lnTo>
                  <a:lnTo>
                    <a:pt x="769" y="578296"/>
                  </a:lnTo>
                  <a:lnTo>
                    <a:pt x="643" y="579271"/>
                  </a:lnTo>
                  <a:lnTo>
                    <a:pt x="525" y="580280"/>
                  </a:lnTo>
                  <a:lnTo>
                    <a:pt x="414" y="581323"/>
                  </a:lnTo>
                  <a:lnTo>
                    <a:pt x="318" y="582400"/>
                  </a:lnTo>
                  <a:lnTo>
                    <a:pt x="237" y="583476"/>
                  </a:lnTo>
                  <a:lnTo>
                    <a:pt x="163" y="584586"/>
                  </a:lnTo>
                  <a:lnTo>
                    <a:pt x="104" y="585697"/>
                  </a:lnTo>
                  <a:lnTo>
                    <a:pt x="59" y="586840"/>
                  </a:lnTo>
                  <a:lnTo>
                    <a:pt x="30" y="588018"/>
                  </a:lnTo>
                  <a:lnTo>
                    <a:pt x="8" y="589195"/>
                  </a:lnTo>
                  <a:lnTo>
                    <a:pt x="0" y="590373"/>
                  </a:lnTo>
                  <a:lnTo>
                    <a:pt x="8" y="591618"/>
                  </a:lnTo>
                  <a:lnTo>
                    <a:pt x="30" y="592795"/>
                  </a:lnTo>
                  <a:lnTo>
                    <a:pt x="59" y="593972"/>
                  </a:lnTo>
                  <a:lnTo>
                    <a:pt x="104" y="595150"/>
                  </a:lnTo>
                  <a:lnTo>
                    <a:pt x="163" y="596294"/>
                  </a:lnTo>
                  <a:lnTo>
                    <a:pt x="237" y="597404"/>
                  </a:lnTo>
                  <a:lnTo>
                    <a:pt x="318" y="598480"/>
                  </a:lnTo>
                  <a:lnTo>
                    <a:pt x="414" y="599557"/>
                  </a:lnTo>
                  <a:lnTo>
                    <a:pt x="525" y="600600"/>
                  </a:lnTo>
                  <a:lnTo>
                    <a:pt x="643" y="601609"/>
                  </a:lnTo>
                  <a:lnTo>
                    <a:pt x="769" y="602585"/>
                  </a:lnTo>
                  <a:lnTo>
                    <a:pt x="909" y="603527"/>
                  </a:lnTo>
                  <a:lnTo>
                    <a:pt x="1057" y="604435"/>
                  </a:lnTo>
                  <a:lnTo>
                    <a:pt x="1220" y="605310"/>
                  </a:lnTo>
                  <a:lnTo>
                    <a:pt x="1382" y="606151"/>
                  </a:lnTo>
                  <a:lnTo>
                    <a:pt x="1560" y="606958"/>
                  </a:lnTo>
                  <a:lnTo>
                    <a:pt x="1752" y="607732"/>
                  </a:lnTo>
                  <a:lnTo>
                    <a:pt x="1944" y="608472"/>
                  </a:lnTo>
                  <a:lnTo>
                    <a:pt x="2151" y="609145"/>
                  </a:lnTo>
                  <a:lnTo>
                    <a:pt x="2358" y="609784"/>
                  </a:lnTo>
                  <a:lnTo>
                    <a:pt x="2580" y="610389"/>
                  </a:lnTo>
                  <a:lnTo>
                    <a:pt x="2801" y="610961"/>
                  </a:lnTo>
                  <a:lnTo>
                    <a:pt x="3038" y="611466"/>
                  </a:lnTo>
                  <a:lnTo>
                    <a:pt x="3274" y="611937"/>
                  </a:lnTo>
                  <a:lnTo>
                    <a:pt x="3526" y="612341"/>
                  </a:lnTo>
                  <a:lnTo>
                    <a:pt x="3777" y="612711"/>
                  </a:lnTo>
                  <a:lnTo>
                    <a:pt x="4035" y="613013"/>
                  </a:lnTo>
                  <a:lnTo>
                    <a:pt x="4294" y="613249"/>
                  </a:lnTo>
                  <a:lnTo>
                    <a:pt x="4568" y="613451"/>
                  </a:lnTo>
                  <a:lnTo>
                    <a:pt x="4841" y="613619"/>
                  </a:lnTo>
                  <a:lnTo>
                    <a:pt x="5114" y="613686"/>
                  </a:lnTo>
                  <a:lnTo>
                    <a:pt x="5395"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0" y="610961"/>
                  </a:lnTo>
                  <a:lnTo>
                    <a:pt x="8189" y="610389"/>
                  </a:lnTo>
                  <a:lnTo>
                    <a:pt x="8411" y="609784"/>
                  </a:lnTo>
                  <a:lnTo>
                    <a:pt x="8618" y="609145"/>
                  </a:lnTo>
                  <a:lnTo>
                    <a:pt x="8824" y="608472"/>
                  </a:lnTo>
                  <a:lnTo>
                    <a:pt x="9017" y="607732"/>
                  </a:lnTo>
                  <a:lnTo>
                    <a:pt x="9209" y="606958"/>
                  </a:lnTo>
                  <a:lnTo>
                    <a:pt x="9386" y="606151"/>
                  </a:lnTo>
                  <a:lnTo>
                    <a:pt x="9556" y="605310"/>
                  </a:lnTo>
                  <a:lnTo>
                    <a:pt x="9719" y="604435"/>
                  </a:lnTo>
                  <a:lnTo>
                    <a:pt x="9867" y="603527"/>
                  </a:lnTo>
                  <a:lnTo>
                    <a:pt x="10007" y="602585"/>
                  </a:lnTo>
                  <a:lnTo>
                    <a:pt x="10140" y="601609"/>
                  </a:lnTo>
                  <a:lnTo>
                    <a:pt x="10258" y="600600"/>
                  </a:lnTo>
                  <a:lnTo>
                    <a:pt x="10369" y="599557"/>
                  </a:lnTo>
                  <a:lnTo>
                    <a:pt x="10465" y="598480"/>
                  </a:lnTo>
                  <a:lnTo>
                    <a:pt x="10546" y="597404"/>
                  </a:lnTo>
                  <a:lnTo>
                    <a:pt x="10620" y="596294"/>
                  </a:lnTo>
                  <a:lnTo>
                    <a:pt x="10687" y="595150"/>
                  </a:lnTo>
                  <a:lnTo>
                    <a:pt x="10731" y="593972"/>
                  </a:lnTo>
                  <a:lnTo>
                    <a:pt x="10768" y="592795"/>
                  </a:lnTo>
                  <a:lnTo>
                    <a:pt x="10790" y="591618"/>
                  </a:lnTo>
                  <a:lnTo>
                    <a:pt x="10790" y="590373"/>
                  </a:lnTo>
                  <a:lnTo>
                    <a:pt x="10790" y="589195"/>
                  </a:lnTo>
                  <a:lnTo>
                    <a:pt x="10768" y="588018"/>
                  </a:lnTo>
                  <a:lnTo>
                    <a:pt x="10731" y="586840"/>
                  </a:lnTo>
                  <a:lnTo>
                    <a:pt x="10687" y="585697"/>
                  </a:lnTo>
                  <a:lnTo>
                    <a:pt x="10620" y="584586"/>
                  </a:lnTo>
                  <a:lnTo>
                    <a:pt x="10546" y="583476"/>
                  </a:lnTo>
                  <a:lnTo>
                    <a:pt x="10465" y="582400"/>
                  </a:lnTo>
                  <a:lnTo>
                    <a:pt x="10369" y="581323"/>
                  </a:lnTo>
                  <a:lnTo>
                    <a:pt x="10258" y="580280"/>
                  </a:lnTo>
                  <a:lnTo>
                    <a:pt x="10140" y="579271"/>
                  </a:lnTo>
                  <a:lnTo>
                    <a:pt x="10007" y="578296"/>
                  </a:lnTo>
                  <a:lnTo>
                    <a:pt x="9867" y="577354"/>
                  </a:lnTo>
                  <a:lnTo>
                    <a:pt x="9719" y="576445"/>
                  </a:lnTo>
                  <a:lnTo>
                    <a:pt x="9556" y="575571"/>
                  </a:lnTo>
                  <a:lnTo>
                    <a:pt x="9386" y="574730"/>
                  </a:lnTo>
                  <a:lnTo>
                    <a:pt x="9209" y="573889"/>
                  </a:lnTo>
                  <a:lnTo>
                    <a:pt x="9017" y="573115"/>
                  </a:lnTo>
                  <a:lnTo>
                    <a:pt x="8824" y="572408"/>
                  </a:lnTo>
                  <a:lnTo>
                    <a:pt x="8618" y="571702"/>
                  </a:lnTo>
                  <a:lnTo>
                    <a:pt x="8411" y="571029"/>
                  </a:lnTo>
                  <a:lnTo>
                    <a:pt x="8189" y="570423"/>
                  </a:lnTo>
                  <a:lnTo>
                    <a:pt x="7960"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 name="Google Shape;1364;p73"/>
          <p:cNvGrpSpPr/>
          <p:nvPr/>
        </p:nvGrpSpPr>
        <p:grpSpPr>
          <a:xfrm>
            <a:off x="8334780" y="4178786"/>
            <a:ext cx="178442" cy="405535"/>
            <a:chOff x="10402525" y="1504158"/>
            <a:chExt cx="326757" cy="742601"/>
          </a:xfrm>
        </p:grpSpPr>
        <p:sp>
          <p:nvSpPr>
            <p:cNvPr id="1365" name="Google Shape;1365;p73"/>
            <p:cNvSpPr/>
            <p:nvPr/>
          </p:nvSpPr>
          <p:spPr>
            <a:xfrm>
              <a:off x="10402525" y="1504158"/>
              <a:ext cx="55595" cy="742601"/>
            </a:xfrm>
            <a:custGeom>
              <a:rect b="b" l="l" r="r" t="t"/>
              <a:pathLst>
                <a:path extrusionOk="0" h="613720" w="10790">
                  <a:moveTo>
                    <a:pt x="5395" y="0"/>
                  </a:moveTo>
                  <a:lnTo>
                    <a:pt x="5114" y="34"/>
                  </a:lnTo>
                  <a:lnTo>
                    <a:pt x="4833" y="135"/>
                  </a:lnTo>
                  <a:lnTo>
                    <a:pt x="4560" y="269"/>
                  </a:lnTo>
                  <a:lnTo>
                    <a:pt x="4294" y="471"/>
                  </a:lnTo>
                  <a:lnTo>
                    <a:pt x="4028" y="740"/>
                  </a:lnTo>
                  <a:lnTo>
                    <a:pt x="3769" y="1043"/>
                  </a:lnTo>
                  <a:lnTo>
                    <a:pt x="3518" y="1413"/>
                  </a:lnTo>
                  <a:lnTo>
                    <a:pt x="3274" y="1850"/>
                  </a:lnTo>
                  <a:lnTo>
                    <a:pt x="3037" y="2321"/>
                  </a:lnTo>
                  <a:lnTo>
                    <a:pt x="2801" y="2826"/>
                  </a:lnTo>
                  <a:lnTo>
                    <a:pt x="2572" y="3398"/>
                  </a:lnTo>
                  <a:lnTo>
                    <a:pt x="2358" y="4003"/>
                  </a:lnTo>
                  <a:lnTo>
                    <a:pt x="2143" y="4643"/>
                  </a:lnTo>
                  <a:lnTo>
                    <a:pt x="1944" y="5349"/>
                  </a:lnTo>
                  <a:lnTo>
                    <a:pt x="1744" y="6089"/>
                  </a:lnTo>
                  <a:lnTo>
                    <a:pt x="1559" y="6863"/>
                  </a:lnTo>
                  <a:lnTo>
                    <a:pt x="1382" y="7670"/>
                  </a:lnTo>
                  <a:lnTo>
                    <a:pt x="1212" y="8511"/>
                  </a:lnTo>
                  <a:lnTo>
                    <a:pt x="1057" y="9420"/>
                  </a:lnTo>
                  <a:lnTo>
                    <a:pt x="909" y="10328"/>
                  </a:lnTo>
                  <a:lnTo>
                    <a:pt x="769" y="11270"/>
                  </a:lnTo>
                  <a:lnTo>
                    <a:pt x="636" y="12245"/>
                  </a:lnTo>
                  <a:lnTo>
                    <a:pt x="525" y="13255"/>
                  </a:lnTo>
                  <a:lnTo>
                    <a:pt x="414" y="14298"/>
                  </a:lnTo>
                  <a:lnTo>
                    <a:pt x="318" y="15340"/>
                  </a:lnTo>
                  <a:lnTo>
                    <a:pt x="237" y="16417"/>
                  </a:lnTo>
                  <a:lnTo>
                    <a:pt x="163" y="17527"/>
                  </a:lnTo>
                  <a:lnTo>
                    <a:pt x="103" y="18671"/>
                  </a:lnTo>
                  <a:lnTo>
                    <a:pt x="59" y="19815"/>
                  </a:lnTo>
                  <a:lnTo>
                    <a:pt x="22" y="20959"/>
                  </a:lnTo>
                  <a:lnTo>
                    <a:pt x="0" y="22136"/>
                  </a:lnTo>
                  <a:lnTo>
                    <a:pt x="0" y="23347"/>
                  </a:lnTo>
                  <a:lnTo>
                    <a:pt x="0" y="24558"/>
                  </a:lnTo>
                  <a:lnTo>
                    <a:pt x="22" y="25736"/>
                  </a:lnTo>
                  <a:lnTo>
                    <a:pt x="59" y="26879"/>
                  </a:lnTo>
                  <a:lnTo>
                    <a:pt x="103" y="28023"/>
                  </a:lnTo>
                  <a:lnTo>
                    <a:pt x="163" y="29167"/>
                  </a:lnTo>
                  <a:lnTo>
                    <a:pt x="237" y="30277"/>
                  </a:lnTo>
                  <a:lnTo>
                    <a:pt x="318" y="31354"/>
                  </a:lnTo>
                  <a:lnTo>
                    <a:pt x="414" y="32397"/>
                  </a:lnTo>
                  <a:lnTo>
                    <a:pt x="525" y="33440"/>
                  </a:lnTo>
                  <a:lnTo>
                    <a:pt x="636" y="34449"/>
                  </a:lnTo>
                  <a:lnTo>
                    <a:pt x="769" y="35424"/>
                  </a:lnTo>
                  <a:lnTo>
                    <a:pt x="909" y="36366"/>
                  </a:lnTo>
                  <a:lnTo>
                    <a:pt x="1057" y="37275"/>
                  </a:lnTo>
                  <a:lnTo>
                    <a:pt x="1212" y="38183"/>
                  </a:lnTo>
                  <a:lnTo>
                    <a:pt x="1382" y="39024"/>
                  </a:lnTo>
                  <a:lnTo>
                    <a:pt x="1559" y="39831"/>
                  </a:lnTo>
                  <a:lnTo>
                    <a:pt x="1744" y="40605"/>
                  </a:lnTo>
                  <a:lnTo>
                    <a:pt x="1944" y="41345"/>
                  </a:lnTo>
                  <a:lnTo>
                    <a:pt x="2143" y="42052"/>
                  </a:lnTo>
                  <a:lnTo>
                    <a:pt x="2358" y="42691"/>
                  </a:lnTo>
                  <a:lnTo>
                    <a:pt x="2572" y="43296"/>
                  </a:lnTo>
                  <a:lnTo>
                    <a:pt x="2801" y="43868"/>
                  </a:lnTo>
                  <a:lnTo>
                    <a:pt x="3037" y="44373"/>
                  </a:lnTo>
                  <a:lnTo>
                    <a:pt x="3274" y="44844"/>
                  </a:lnTo>
                  <a:lnTo>
                    <a:pt x="3518" y="45281"/>
                  </a:lnTo>
                  <a:lnTo>
                    <a:pt x="3769" y="45651"/>
                  </a:lnTo>
                  <a:lnTo>
                    <a:pt x="4028" y="45954"/>
                  </a:lnTo>
                  <a:lnTo>
                    <a:pt x="4294" y="46223"/>
                  </a:lnTo>
                  <a:lnTo>
                    <a:pt x="4560" y="46425"/>
                  </a:lnTo>
                  <a:lnTo>
                    <a:pt x="4833" y="46560"/>
                  </a:lnTo>
                  <a:lnTo>
                    <a:pt x="5114" y="46661"/>
                  </a:lnTo>
                  <a:lnTo>
                    <a:pt x="5395" y="46694"/>
                  </a:lnTo>
                  <a:lnTo>
                    <a:pt x="5668" y="46661"/>
                  </a:lnTo>
                  <a:lnTo>
                    <a:pt x="5942" y="46560"/>
                  </a:lnTo>
                  <a:lnTo>
                    <a:pt x="6215" y="46425"/>
                  </a:lnTo>
                  <a:lnTo>
                    <a:pt x="6474" y="46223"/>
                  </a:lnTo>
                  <a:lnTo>
                    <a:pt x="6740" y="45954"/>
                  </a:lnTo>
                  <a:lnTo>
                    <a:pt x="6991" y="45651"/>
                  </a:lnTo>
                  <a:lnTo>
                    <a:pt x="7243" y="45281"/>
                  </a:lnTo>
                  <a:lnTo>
                    <a:pt x="7486" y="44844"/>
                  </a:lnTo>
                  <a:lnTo>
                    <a:pt x="7730" y="44373"/>
                  </a:lnTo>
                  <a:lnTo>
                    <a:pt x="7959" y="43868"/>
                  </a:lnTo>
                  <a:lnTo>
                    <a:pt x="8189" y="43296"/>
                  </a:lnTo>
                  <a:lnTo>
                    <a:pt x="8403" y="42691"/>
                  </a:lnTo>
                  <a:lnTo>
                    <a:pt x="8617" y="42052"/>
                  </a:lnTo>
                  <a:lnTo>
                    <a:pt x="8824" y="41345"/>
                  </a:lnTo>
                  <a:lnTo>
                    <a:pt x="9016" y="40605"/>
                  </a:lnTo>
                  <a:lnTo>
                    <a:pt x="9208" y="39831"/>
                  </a:lnTo>
                  <a:lnTo>
                    <a:pt x="9386" y="39024"/>
                  </a:lnTo>
                  <a:lnTo>
                    <a:pt x="9556" y="38183"/>
                  </a:lnTo>
                  <a:lnTo>
                    <a:pt x="9711" y="37275"/>
                  </a:lnTo>
                  <a:lnTo>
                    <a:pt x="9866" y="36366"/>
                  </a:lnTo>
                  <a:lnTo>
                    <a:pt x="10007" y="35424"/>
                  </a:lnTo>
                  <a:lnTo>
                    <a:pt x="10140" y="34449"/>
                  </a:lnTo>
                  <a:lnTo>
                    <a:pt x="10258" y="33440"/>
                  </a:lnTo>
                  <a:lnTo>
                    <a:pt x="10361" y="32397"/>
                  </a:lnTo>
                  <a:lnTo>
                    <a:pt x="10465" y="31354"/>
                  </a:lnTo>
                  <a:lnTo>
                    <a:pt x="10546" y="30277"/>
                  </a:lnTo>
                  <a:lnTo>
                    <a:pt x="10620" y="29167"/>
                  </a:lnTo>
                  <a:lnTo>
                    <a:pt x="10679" y="28023"/>
                  </a:lnTo>
                  <a:lnTo>
                    <a:pt x="10731" y="26879"/>
                  </a:lnTo>
                  <a:lnTo>
                    <a:pt x="10760" y="25736"/>
                  </a:lnTo>
                  <a:lnTo>
                    <a:pt x="10783" y="24558"/>
                  </a:lnTo>
                  <a:lnTo>
                    <a:pt x="10790" y="23347"/>
                  </a:lnTo>
                  <a:lnTo>
                    <a:pt x="10783" y="22136"/>
                  </a:lnTo>
                  <a:lnTo>
                    <a:pt x="10760" y="20959"/>
                  </a:lnTo>
                  <a:lnTo>
                    <a:pt x="10731" y="19815"/>
                  </a:lnTo>
                  <a:lnTo>
                    <a:pt x="10679" y="18671"/>
                  </a:lnTo>
                  <a:lnTo>
                    <a:pt x="10620" y="17527"/>
                  </a:lnTo>
                  <a:lnTo>
                    <a:pt x="10546" y="16417"/>
                  </a:lnTo>
                  <a:lnTo>
                    <a:pt x="10465" y="15340"/>
                  </a:lnTo>
                  <a:lnTo>
                    <a:pt x="10361" y="14298"/>
                  </a:lnTo>
                  <a:lnTo>
                    <a:pt x="10258" y="13255"/>
                  </a:lnTo>
                  <a:lnTo>
                    <a:pt x="10140" y="12245"/>
                  </a:lnTo>
                  <a:lnTo>
                    <a:pt x="10007" y="11270"/>
                  </a:lnTo>
                  <a:lnTo>
                    <a:pt x="9866" y="10328"/>
                  </a:lnTo>
                  <a:lnTo>
                    <a:pt x="9711" y="9420"/>
                  </a:lnTo>
                  <a:lnTo>
                    <a:pt x="9556" y="8511"/>
                  </a:lnTo>
                  <a:lnTo>
                    <a:pt x="9386" y="7670"/>
                  </a:lnTo>
                  <a:lnTo>
                    <a:pt x="9208" y="6863"/>
                  </a:lnTo>
                  <a:lnTo>
                    <a:pt x="9016" y="6089"/>
                  </a:lnTo>
                  <a:lnTo>
                    <a:pt x="8824" y="5349"/>
                  </a:lnTo>
                  <a:lnTo>
                    <a:pt x="8617" y="4643"/>
                  </a:lnTo>
                  <a:lnTo>
                    <a:pt x="8403" y="4003"/>
                  </a:lnTo>
                  <a:lnTo>
                    <a:pt x="8189" y="3398"/>
                  </a:lnTo>
                  <a:lnTo>
                    <a:pt x="7959" y="2826"/>
                  </a:lnTo>
                  <a:lnTo>
                    <a:pt x="7730" y="2321"/>
                  </a:lnTo>
                  <a:lnTo>
                    <a:pt x="7486" y="1850"/>
                  </a:lnTo>
                  <a:lnTo>
                    <a:pt x="7243" y="1413"/>
                  </a:lnTo>
                  <a:lnTo>
                    <a:pt x="6991" y="1043"/>
                  </a:lnTo>
                  <a:lnTo>
                    <a:pt x="6740" y="740"/>
                  </a:lnTo>
                  <a:lnTo>
                    <a:pt x="6474" y="471"/>
                  </a:lnTo>
                  <a:lnTo>
                    <a:pt x="6215" y="269"/>
                  </a:lnTo>
                  <a:lnTo>
                    <a:pt x="5942" y="135"/>
                  </a:lnTo>
                  <a:lnTo>
                    <a:pt x="5668" y="34"/>
                  </a:lnTo>
                  <a:lnTo>
                    <a:pt x="5395" y="0"/>
                  </a:lnTo>
                  <a:close/>
                  <a:moveTo>
                    <a:pt x="5395" y="113472"/>
                  </a:moveTo>
                  <a:lnTo>
                    <a:pt x="5114" y="113506"/>
                  </a:lnTo>
                  <a:lnTo>
                    <a:pt x="4833" y="113573"/>
                  </a:lnTo>
                  <a:lnTo>
                    <a:pt x="4560" y="113742"/>
                  </a:lnTo>
                  <a:lnTo>
                    <a:pt x="4294" y="113943"/>
                  </a:lnTo>
                  <a:lnTo>
                    <a:pt x="4028" y="114213"/>
                  </a:lnTo>
                  <a:lnTo>
                    <a:pt x="3769" y="114515"/>
                  </a:lnTo>
                  <a:lnTo>
                    <a:pt x="3518" y="114885"/>
                  </a:lnTo>
                  <a:lnTo>
                    <a:pt x="3274" y="115323"/>
                  </a:lnTo>
                  <a:lnTo>
                    <a:pt x="3037" y="115794"/>
                  </a:lnTo>
                  <a:lnTo>
                    <a:pt x="2801" y="116298"/>
                  </a:lnTo>
                  <a:lnTo>
                    <a:pt x="2572" y="116870"/>
                  </a:lnTo>
                  <a:lnTo>
                    <a:pt x="2358" y="117476"/>
                  </a:lnTo>
                  <a:lnTo>
                    <a:pt x="2143" y="118115"/>
                  </a:lnTo>
                  <a:lnTo>
                    <a:pt x="1944" y="118821"/>
                  </a:lnTo>
                  <a:lnTo>
                    <a:pt x="1744" y="119562"/>
                  </a:lnTo>
                  <a:lnTo>
                    <a:pt x="1559" y="120335"/>
                  </a:lnTo>
                  <a:lnTo>
                    <a:pt x="1382" y="121143"/>
                  </a:lnTo>
                  <a:lnTo>
                    <a:pt x="1212" y="121984"/>
                  </a:lnTo>
                  <a:lnTo>
                    <a:pt x="1057" y="122858"/>
                  </a:lnTo>
                  <a:lnTo>
                    <a:pt x="909" y="123800"/>
                  </a:lnTo>
                  <a:lnTo>
                    <a:pt x="769" y="124742"/>
                  </a:lnTo>
                  <a:lnTo>
                    <a:pt x="636" y="125718"/>
                  </a:lnTo>
                  <a:lnTo>
                    <a:pt x="525" y="126727"/>
                  </a:lnTo>
                  <a:lnTo>
                    <a:pt x="414" y="127736"/>
                  </a:lnTo>
                  <a:lnTo>
                    <a:pt x="318" y="128813"/>
                  </a:lnTo>
                  <a:lnTo>
                    <a:pt x="237" y="129889"/>
                  </a:lnTo>
                  <a:lnTo>
                    <a:pt x="163" y="131000"/>
                  </a:lnTo>
                  <a:lnTo>
                    <a:pt x="103" y="132110"/>
                  </a:lnTo>
                  <a:lnTo>
                    <a:pt x="59" y="133254"/>
                  </a:lnTo>
                  <a:lnTo>
                    <a:pt x="22" y="134431"/>
                  </a:lnTo>
                  <a:lnTo>
                    <a:pt x="0" y="135608"/>
                  </a:lnTo>
                  <a:lnTo>
                    <a:pt x="0" y="136820"/>
                  </a:lnTo>
                  <a:lnTo>
                    <a:pt x="0" y="137997"/>
                  </a:lnTo>
                  <a:lnTo>
                    <a:pt x="22" y="139174"/>
                  </a:lnTo>
                  <a:lnTo>
                    <a:pt x="59" y="140352"/>
                  </a:lnTo>
                  <a:lnTo>
                    <a:pt x="103" y="141496"/>
                  </a:lnTo>
                  <a:lnTo>
                    <a:pt x="163" y="142640"/>
                  </a:lnTo>
                  <a:lnTo>
                    <a:pt x="237" y="143716"/>
                  </a:lnTo>
                  <a:lnTo>
                    <a:pt x="318" y="144826"/>
                  </a:lnTo>
                  <a:lnTo>
                    <a:pt x="414" y="145869"/>
                  </a:lnTo>
                  <a:lnTo>
                    <a:pt x="525" y="146912"/>
                  </a:lnTo>
                  <a:lnTo>
                    <a:pt x="636" y="147921"/>
                  </a:lnTo>
                  <a:lnTo>
                    <a:pt x="769" y="148897"/>
                  </a:lnTo>
                  <a:lnTo>
                    <a:pt x="909" y="149839"/>
                  </a:lnTo>
                  <a:lnTo>
                    <a:pt x="1057" y="150747"/>
                  </a:lnTo>
                  <a:lnTo>
                    <a:pt x="1212" y="151622"/>
                  </a:lnTo>
                  <a:lnTo>
                    <a:pt x="1382" y="152496"/>
                  </a:lnTo>
                  <a:lnTo>
                    <a:pt x="1559" y="153304"/>
                  </a:lnTo>
                  <a:lnTo>
                    <a:pt x="1744" y="154078"/>
                  </a:lnTo>
                  <a:lnTo>
                    <a:pt x="1944" y="154818"/>
                  </a:lnTo>
                  <a:lnTo>
                    <a:pt x="2143" y="155491"/>
                  </a:lnTo>
                  <a:lnTo>
                    <a:pt x="2358" y="156163"/>
                  </a:lnTo>
                  <a:lnTo>
                    <a:pt x="2572" y="156769"/>
                  </a:lnTo>
                  <a:lnTo>
                    <a:pt x="2801" y="157341"/>
                  </a:lnTo>
                  <a:lnTo>
                    <a:pt x="3037" y="157845"/>
                  </a:lnTo>
                  <a:lnTo>
                    <a:pt x="3274" y="158316"/>
                  </a:lnTo>
                  <a:lnTo>
                    <a:pt x="3518" y="158720"/>
                  </a:lnTo>
                  <a:lnTo>
                    <a:pt x="3769" y="159090"/>
                  </a:lnTo>
                  <a:lnTo>
                    <a:pt x="4028" y="159427"/>
                  </a:lnTo>
                  <a:lnTo>
                    <a:pt x="4294" y="159696"/>
                  </a:lnTo>
                  <a:lnTo>
                    <a:pt x="4560" y="159898"/>
                  </a:lnTo>
                  <a:lnTo>
                    <a:pt x="4833" y="160032"/>
                  </a:lnTo>
                  <a:lnTo>
                    <a:pt x="5114" y="160133"/>
                  </a:lnTo>
                  <a:lnTo>
                    <a:pt x="5395" y="160167"/>
                  </a:lnTo>
                  <a:lnTo>
                    <a:pt x="5668" y="160133"/>
                  </a:lnTo>
                  <a:lnTo>
                    <a:pt x="5942" y="160032"/>
                  </a:lnTo>
                  <a:lnTo>
                    <a:pt x="6215" y="159898"/>
                  </a:lnTo>
                  <a:lnTo>
                    <a:pt x="6474" y="159696"/>
                  </a:lnTo>
                  <a:lnTo>
                    <a:pt x="6740" y="159427"/>
                  </a:lnTo>
                  <a:lnTo>
                    <a:pt x="6991" y="159090"/>
                  </a:lnTo>
                  <a:lnTo>
                    <a:pt x="7243" y="158720"/>
                  </a:lnTo>
                  <a:lnTo>
                    <a:pt x="7486" y="158316"/>
                  </a:lnTo>
                  <a:lnTo>
                    <a:pt x="7730" y="157845"/>
                  </a:lnTo>
                  <a:lnTo>
                    <a:pt x="7959" y="157341"/>
                  </a:lnTo>
                  <a:lnTo>
                    <a:pt x="8189" y="156769"/>
                  </a:lnTo>
                  <a:lnTo>
                    <a:pt x="8403" y="156163"/>
                  </a:lnTo>
                  <a:lnTo>
                    <a:pt x="8617" y="155491"/>
                  </a:lnTo>
                  <a:lnTo>
                    <a:pt x="8824" y="154818"/>
                  </a:lnTo>
                  <a:lnTo>
                    <a:pt x="9016" y="154078"/>
                  </a:lnTo>
                  <a:lnTo>
                    <a:pt x="9208" y="153304"/>
                  </a:lnTo>
                  <a:lnTo>
                    <a:pt x="9386" y="152496"/>
                  </a:lnTo>
                  <a:lnTo>
                    <a:pt x="9556" y="151622"/>
                  </a:lnTo>
                  <a:lnTo>
                    <a:pt x="9711" y="150747"/>
                  </a:lnTo>
                  <a:lnTo>
                    <a:pt x="9866" y="149839"/>
                  </a:lnTo>
                  <a:lnTo>
                    <a:pt x="10007" y="148897"/>
                  </a:lnTo>
                  <a:lnTo>
                    <a:pt x="10140" y="147921"/>
                  </a:lnTo>
                  <a:lnTo>
                    <a:pt x="10258" y="146912"/>
                  </a:lnTo>
                  <a:lnTo>
                    <a:pt x="10361" y="145869"/>
                  </a:lnTo>
                  <a:lnTo>
                    <a:pt x="10465" y="144826"/>
                  </a:lnTo>
                  <a:lnTo>
                    <a:pt x="10546" y="143716"/>
                  </a:lnTo>
                  <a:lnTo>
                    <a:pt x="10620" y="142640"/>
                  </a:lnTo>
                  <a:lnTo>
                    <a:pt x="10679" y="141496"/>
                  </a:lnTo>
                  <a:lnTo>
                    <a:pt x="10731" y="140352"/>
                  </a:lnTo>
                  <a:lnTo>
                    <a:pt x="10760" y="139174"/>
                  </a:lnTo>
                  <a:lnTo>
                    <a:pt x="10783" y="137997"/>
                  </a:lnTo>
                  <a:lnTo>
                    <a:pt x="10790" y="136820"/>
                  </a:lnTo>
                  <a:lnTo>
                    <a:pt x="10783" y="135608"/>
                  </a:lnTo>
                  <a:lnTo>
                    <a:pt x="10760" y="134431"/>
                  </a:lnTo>
                  <a:lnTo>
                    <a:pt x="10731" y="133254"/>
                  </a:lnTo>
                  <a:lnTo>
                    <a:pt x="10679" y="132110"/>
                  </a:lnTo>
                  <a:lnTo>
                    <a:pt x="10620" y="131000"/>
                  </a:lnTo>
                  <a:lnTo>
                    <a:pt x="10546" y="129889"/>
                  </a:lnTo>
                  <a:lnTo>
                    <a:pt x="10465" y="128813"/>
                  </a:lnTo>
                  <a:lnTo>
                    <a:pt x="10361" y="127736"/>
                  </a:lnTo>
                  <a:lnTo>
                    <a:pt x="10258" y="126727"/>
                  </a:lnTo>
                  <a:lnTo>
                    <a:pt x="10140" y="125718"/>
                  </a:lnTo>
                  <a:lnTo>
                    <a:pt x="10007" y="124742"/>
                  </a:lnTo>
                  <a:lnTo>
                    <a:pt x="9866" y="123800"/>
                  </a:lnTo>
                  <a:lnTo>
                    <a:pt x="9711" y="122858"/>
                  </a:lnTo>
                  <a:lnTo>
                    <a:pt x="9556" y="121984"/>
                  </a:lnTo>
                  <a:lnTo>
                    <a:pt x="9386" y="121143"/>
                  </a:lnTo>
                  <a:lnTo>
                    <a:pt x="9208" y="120335"/>
                  </a:lnTo>
                  <a:lnTo>
                    <a:pt x="9016" y="119562"/>
                  </a:lnTo>
                  <a:lnTo>
                    <a:pt x="8824" y="118821"/>
                  </a:lnTo>
                  <a:lnTo>
                    <a:pt x="8617" y="118115"/>
                  </a:lnTo>
                  <a:lnTo>
                    <a:pt x="8403" y="117476"/>
                  </a:lnTo>
                  <a:lnTo>
                    <a:pt x="8189" y="116870"/>
                  </a:lnTo>
                  <a:lnTo>
                    <a:pt x="7959" y="116298"/>
                  </a:lnTo>
                  <a:lnTo>
                    <a:pt x="7730" y="115794"/>
                  </a:lnTo>
                  <a:lnTo>
                    <a:pt x="7486" y="115323"/>
                  </a:lnTo>
                  <a:lnTo>
                    <a:pt x="7243" y="114885"/>
                  </a:lnTo>
                  <a:lnTo>
                    <a:pt x="6991" y="114515"/>
                  </a:lnTo>
                  <a:lnTo>
                    <a:pt x="6740" y="114213"/>
                  </a:lnTo>
                  <a:lnTo>
                    <a:pt x="6474" y="113943"/>
                  </a:lnTo>
                  <a:lnTo>
                    <a:pt x="6215" y="113742"/>
                  </a:lnTo>
                  <a:lnTo>
                    <a:pt x="5942" y="113573"/>
                  </a:lnTo>
                  <a:lnTo>
                    <a:pt x="5668" y="113506"/>
                  </a:lnTo>
                  <a:lnTo>
                    <a:pt x="5395" y="113472"/>
                  </a:lnTo>
                  <a:close/>
                  <a:moveTo>
                    <a:pt x="5114" y="226945"/>
                  </a:moveTo>
                  <a:lnTo>
                    <a:pt x="4833" y="227046"/>
                  </a:lnTo>
                  <a:lnTo>
                    <a:pt x="4560" y="227214"/>
                  </a:lnTo>
                  <a:lnTo>
                    <a:pt x="4294" y="227416"/>
                  </a:lnTo>
                  <a:lnTo>
                    <a:pt x="4028" y="227651"/>
                  </a:lnTo>
                  <a:lnTo>
                    <a:pt x="3769" y="227988"/>
                  </a:lnTo>
                  <a:lnTo>
                    <a:pt x="3518" y="228358"/>
                  </a:lnTo>
                  <a:lnTo>
                    <a:pt x="3274" y="228761"/>
                  </a:lnTo>
                  <a:lnTo>
                    <a:pt x="3037" y="229232"/>
                  </a:lnTo>
                  <a:lnTo>
                    <a:pt x="2801" y="229771"/>
                  </a:lnTo>
                  <a:lnTo>
                    <a:pt x="2572" y="230309"/>
                  </a:lnTo>
                  <a:lnTo>
                    <a:pt x="2358" y="230915"/>
                  </a:lnTo>
                  <a:lnTo>
                    <a:pt x="2143" y="231587"/>
                  </a:lnTo>
                  <a:lnTo>
                    <a:pt x="1944" y="232260"/>
                  </a:lnTo>
                  <a:lnTo>
                    <a:pt x="1744" y="233000"/>
                  </a:lnTo>
                  <a:lnTo>
                    <a:pt x="1559" y="233774"/>
                  </a:lnTo>
                  <a:lnTo>
                    <a:pt x="1382" y="234581"/>
                  </a:lnTo>
                  <a:lnTo>
                    <a:pt x="1212" y="235422"/>
                  </a:lnTo>
                  <a:lnTo>
                    <a:pt x="1057" y="236331"/>
                  </a:lnTo>
                  <a:lnTo>
                    <a:pt x="909" y="237239"/>
                  </a:lnTo>
                  <a:lnTo>
                    <a:pt x="769" y="238181"/>
                  </a:lnTo>
                  <a:lnTo>
                    <a:pt x="636" y="239157"/>
                  </a:lnTo>
                  <a:lnTo>
                    <a:pt x="525" y="240166"/>
                  </a:lnTo>
                  <a:lnTo>
                    <a:pt x="414" y="241209"/>
                  </a:lnTo>
                  <a:lnTo>
                    <a:pt x="318" y="242252"/>
                  </a:lnTo>
                  <a:lnTo>
                    <a:pt x="237" y="243328"/>
                  </a:lnTo>
                  <a:lnTo>
                    <a:pt x="163" y="244438"/>
                  </a:lnTo>
                  <a:lnTo>
                    <a:pt x="103" y="245582"/>
                  </a:lnTo>
                  <a:lnTo>
                    <a:pt x="59" y="246726"/>
                  </a:lnTo>
                  <a:lnTo>
                    <a:pt x="22" y="247903"/>
                  </a:lnTo>
                  <a:lnTo>
                    <a:pt x="0" y="249081"/>
                  </a:lnTo>
                  <a:lnTo>
                    <a:pt x="0" y="250258"/>
                  </a:lnTo>
                  <a:lnTo>
                    <a:pt x="0" y="251469"/>
                  </a:lnTo>
                  <a:lnTo>
                    <a:pt x="22" y="252647"/>
                  </a:lnTo>
                  <a:lnTo>
                    <a:pt x="59" y="253824"/>
                  </a:lnTo>
                  <a:lnTo>
                    <a:pt x="103" y="254968"/>
                  </a:lnTo>
                  <a:lnTo>
                    <a:pt x="163" y="256078"/>
                  </a:lnTo>
                  <a:lnTo>
                    <a:pt x="237" y="257188"/>
                  </a:lnTo>
                  <a:lnTo>
                    <a:pt x="318" y="258265"/>
                  </a:lnTo>
                  <a:lnTo>
                    <a:pt x="414" y="259341"/>
                  </a:lnTo>
                  <a:lnTo>
                    <a:pt x="525" y="260384"/>
                  </a:lnTo>
                  <a:lnTo>
                    <a:pt x="636" y="261360"/>
                  </a:lnTo>
                  <a:lnTo>
                    <a:pt x="769" y="262336"/>
                  </a:lnTo>
                  <a:lnTo>
                    <a:pt x="909" y="263311"/>
                  </a:lnTo>
                  <a:lnTo>
                    <a:pt x="1057" y="264220"/>
                  </a:lnTo>
                  <a:lnTo>
                    <a:pt x="1212" y="265094"/>
                  </a:lnTo>
                  <a:lnTo>
                    <a:pt x="1382" y="265935"/>
                  </a:lnTo>
                  <a:lnTo>
                    <a:pt x="1559" y="266743"/>
                  </a:lnTo>
                  <a:lnTo>
                    <a:pt x="1744" y="267516"/>
                  </a:lnTo>
                  <a:lnTo>
                    <a:pt x="1944" y="268256"/>
                  </a:lnTo>
                  <a:lnTo>
                    <a:pt x="2143" y="268963"/>
                  </a:lnTo>
                  <a:lnTo>
                    <a:pt x="2358" y="269602"/>
                  </a:lnTo>
                  <a:lnTo>
                    <a:pt x="2572" y="270208"/>
                  </a:lnTo>
                  <a:lnTo>
                    <a:pt x="2801" y="270780"/>
                  </a:lnTo>
                  <a:lnTo>
                    <a:pt x="3037" y="271318"/>
                  </a:lnTo>
                  <a:lnTo>
                    <a:pt x="3274" y="271789"/>
                  </a:lnTo>
                  <a:lnTo>
                    <a:pt x="3518" y="272193"/>
                  </a:lnTo>
                  <a:lnTo>
                    <a:pt x="3769" y="272563"/>
                  </a:lnTo>
                  <a:lnTo>
                    <a:pt x="4028" y="272865"/>
                  </a:lnTo>
                  <a:lnTo>
                    <a:pt x="4294" y="273134"/>
                  </a:lnTo>
                  <a:lnTo>
                    <a:pt x="4560" y="273336"/>
                  </a:lnTo>
                  <a:lnTo>
                    <a:pt x="4833" y="273505"/>
                  </a:lnTo>
                  <a:lnTo>
                    <a:pt x="5114" y="273572"/>
                  </a:lnTo>
                  <a:lnTo>
                    <a:pt x="5395" y="273605"/>
                  </a:lnTo>
                  <a:lnTo>
                    <a:pt x="5668" y="273572"/>
                  </a:lnTo>
                  <a:lnTo>
                    <a:pt x="5942" y="273505"/>
                  </a:lnTo>
                  <a:lnTo>
                    <a:pt x="6215" y="273336"/>
                  </a:lnTo>
                  <a:lnTo>
                    <a:pt x="6474" y="273134"/>
                  </a:lnTo>
                  <a:lnTo>
                    <a:pt x="6740" y="272865"/>
                  </a:lnTo>
                  <a:lnTo>
                    <a:pt x="6991" y="272563"/>
                  </a:lnTo>
                  <a:lnTo>
                    <a:pt x="7243" y="272193"/>
                  </a:lnTo>
                  <a:lnTo>
                    <a:pt x="7486" y="271789"/>
                  </a:lnTo>
                  <a:lnTo>
                    <a:pt x="7730" y="271318"/>
                  </a:lnTo>
                  <a:lnTo>
                    <a:pt x="7959" y="270780"/>
                  </a:lnTo>
                  <a:lnTo>
                    <a:pt x="8189" y="270208"/>
                  </a:lnTo>
                  <a:lnTo>
                    <a:pt x="8403" y="269602"/>
                  </a:lnTo>
                  <a:lnTo>
                    <a:pt x="8617" y="268963"/>
                  </a:lnTo>
                  <a:lnTo>
                    <a:pt x="8824" y="268256"/>
                  </a:lnTo>
                  <a:lnTo>
                    <a:pt x="9016" y="267516"/>
                  </a:lnTo>
                  <a:lnTo>
                    <a:pt x="9208" y="266743"/>
                  </a:lnTo>
                  <a:lnTo>
                    <a:pt x="9386" y="265935"/>
                  </a:lnTo>
                  <a:lnTo>
                    <a:pt x="9556" y="265094"/>
                  </a:lnTo>
                  <a:lnTo>
                    <a:pt x="9711" y="264220"/>
                  </a:lnTo>
                  <a:lnTo>
                    <a:pt x="9866" y="263311"/>
                  </a:lnTo>
                  <a:lnTo>
                    <a:pt x="10007" y="262336"/>
                  </a:lnTo>
                  <a:lnTo>
                    <a:pt x="10140" y="261360"/>
                  </a:lnTo>
                  <a:lnTo>
                    <a:pt x="10258" y="260384"/>
                  </a:lnTo>
                  <a:lnTo>
                    <a:pt x="10361" y="259341"/>
                  </a:lnTo>
                  <a:lnTo>
                    <a:pt x="10465" y="258265"/>
                  </a:lnTo>
                  <a:lnTo>
                    <a:pt x="10546" y="257188"/>
                  </a:lnTo>
                  <a:lnTo>
                    <a:pt x="10620" y="256078"/>
                  </a:lnTo>
                  <a:lnTo>
                    <a:pt x="10679" y="254968"/>
                  </a:lnTo>
                  <a:lnTo>
                    <a:pt x="10731" y="253824"/>
                  </a:lnTo>
                  <a:lnTo>
                    <a:pt x="10760" y="252647"/>
                  </a:lnTo>
                  <a:lnTo>
                    <a:pt x="10783" y="251469"/>
                  </a:lnTo>
                  <a:lnTo>
                    <a:pt x="10790" y="250258"/>
                  </a:lnTo>
                  <a:lnTo>
                    <a:pt x="10783" y="249081"/>
                  </a:lnTo>
                  <a:lnTo>
                    <a:pt x="10760" y="247903"/>
                  </a:lnTo>
                  <a:lnTo>
                    <a:pt x="10731" y="246726"/>
                  </a:lnTo>
                  <a:lnTo>
                    <a:pt x="10679" y="245582"/>
                  </a:lnTo>
                  <a:lnTo>
                    <a:pt x="10620" y="244438"/>
                  </a:lnTo>
                  <a:lnTo>
                    <a:pt x="10546" y="243328"/>
                  </a:lnTo>
                  <a:lnTo>
                    <a:pt x="10465" y="242252"/>
                  </a:lnTo>
                  <a:lnTo>
                    <a:pt x="10361" y="241209"/>
                  </a:lnTo>
                  <a:lnTo>
                    <a:pt x="10258" y="240166"/>
                  </a:lnTo>
                  <a:lnTo>
                    <a:pt x="10140" y="239157"/>
                  </a:lnTo>
                  <a:lnTo>
                    <a:pt x="10007" y="238181"/>
                  </a:lnTo>
                  <a:lnTo>
                    <a:pt x="9866" y="237239"/>
                  </a:lnTo>
                  <a:lnTo>
                    <a:pt x="9711" y="236331"/>
                  </a:lnTo>
                  <a:lnTo>
                    <a:pt x="9556" y="235422"/>
                  </a:lnTo>
                  <a:lnTo>
                    <a:pt x="9386" y="234581"/>
                  </a:lnTo>
                  <a:lnTo>
                    <a:pt x="9208" y="233774"/>
                  </a:lnTo>
                  <a:lnTo>
                    <a:pt x="9016" y="233000"/>
                  </a:lnTo>
                  <a:lnTo>
                    <a:pt x="8824" y="232260"/>
                  </a:lnTo>
                  <a:lnTo>
                    <a:pt x="8617" y="231587"/>
                  </a:lnTo>
                  <a:lnTo>
                    <a:pt x="8403" y="230915"/>
                  </a:lnTo>
                  <a:lnTo>
                    <a:pt x="8189" y="230309"/>
                  </a:lnTo>
                  <a:lnTo>
                    <a:pt x="7959" y="229771"/>
                  </a:lnTo>
                  <a:lnTo>
                    <a:pt x="7730" y="229232"/>
                  </a:lnTo>
                  <a:lnTo>
                    <a:pt x="7486" y="228761"/>
                  </a:lnTo>
                  <a:lnTo>
                    <a:pt x="7243" y="228358"/>
                  </a:lnTo>
                  <a:lnTo>
                    <a:pt x="6991" y="227988"/>
                  </a:lnTo>
                  <a:lnTo>
                    <a:pt x="6740" y="227651"/>
                  </a:lnTo>
                  <a:lnTo>
                    <a:pt x="6474" y="227416"/>
                  </a:lnTo>
                  <a:lnTo>
                    <a:pt x="6215" y="227214"/>
                  </a:lnTo>
                  <a:lnTo>
                    <a:pt x="5942" y="227046"/>
                  </a:lnTo>
                  <a:lnTo>
                    <a:pt x="5668" y="226945"/>
                  </a:lnTo>
                  <a:close/>
                  <a:moveTo>
                    <a:pt x="5114" y="340384"/>
                  </a:moveTo>
                  <a:lnTo>
                    <a:pt x="4833" y="340485"/>
                  </a:lnTo>
                  <a:lnTo>
                    <a:pt x="4560" y="340653"/>
                  </a:lnTo>
                  <a:lnTo>
                    <a:pt x="4294" y="340855"/>
                  </a:lnTo>
                  <a:lnTo>
                    <a:pt x="4028" y="341124"/>
                  </a:lnTo>
                  <a:lnTo>
                    <a:pt x="3769" y="341426"/>
                  </a:lnTo>
                  <a:lnTo>
                    <a:pt x="3518" y="341797"/>
                  </a:lnTo>
                  <a:lnTo>
                    <a:pt x="3274" y="342200"/>
                  </a:lnTo>
                  <a:lnTo>
                    <a:pt x="3037" y="342671"/>
                  </a:lnTo>
                  <a:lnTo>
                    <a:pt x="2801" y="343209"/>
                  </a:lnTo>
                  <a:lnTo>
                    <a:pt x="2572" y="343748"/>
                  </a:lnTo>
                  <a:lnTo>
                    <a:pt x="2358" y="344387"/>
                  </a:lnTo>
                  <a:lnTo>
                    <a:pt x="2143" y="345026"/>
                  </a:lnTo>
                  <a:lnTo>
                    <a:pt x="1944" y="345733"/>
                  </a:lnTo>
                  <a:lnTo>
                    <a:pt x="1744" y="346439"/>
                  </a:lnTo>
                  <a:lnTo>
                    <a:pt x="1559" y="347213"/>
                  </a:lnTo>
                  <a:lnTo>
                    <a:pt x="1382" y="348054"/>
                  </a:lnTo>
                  <a:lnTo>
                    <a:pt x="1212" y="348895"/>
                  </a:lnTo>
                  <a:lnTo>
                    <a:pt x="1057" y="349770"/>
                  </a:lnTo>
                  <a:lnTo>
                    <a:pt x="909" y="350678"/>
                  </a:lnTo>
                  <a:lnTo>
                    <a:pt x="769" y="351620"/>
                  </a:lnTo>
                  <a:lnTo>
                    <a:pt x="636" y="352595"/>
                  </a:lnTo>
                  <a:lnTo>
                    <a:pt x="525" y="353605"/>
                  </a:lnTo>
                  <a:lnTo>
                    <a:pt x="414" y="354648"/>
                  </a:lnTo>
                  <a:lnTo>
                    <a:pt x="318" y="355724"/>
                  </a:lnTo>
                  <a:lnTo>
                    <a:pt x="237" y="356801"/>
                  </a:lnTo>
                  <a:lnTo>
                    <a:pt x="163" y="357911"/>
                  </a:lnTo>
                  <a:lnTo>
                    <a:pt x="103" y="359021"/>
                  </a:lnTo>
                  <a:lnTo>
                    <a:pt x="59" y="360165"/>
                  </a:lnTo>
                  <a:lnTo>
                    <a:pt x="22" y="361342"/>
                  </a:lnTo>
                  <a:lnTo>
                    <a:pt x="0" y="362520"/>
                  </a:lnTo>
                  <a:lnTo>
                    <a:pt x="0" y="363697"/>
                  </a:lnTo>
                  <a:lnTo>
                    <a:pt x="0" y="364908"/>
                  </a:lnTo>
                  <a:lnTo>
                    <a:pt x="22" y="366086"/>
                  </a:lnTo>
                  <a:lnTo>
                    <a:pt x="59" y="367263"/>
                  </a:lnTo>
                  <a:lnTo>
                    <a:pt x="103" y="368407"/>
                  </a:lnTo>
                  <a:lnTo>
                    <a:pt x="163" y="369517"/>
                  </a:lnTo>
                  <a:lnTo>
                    <a:pt x="237" y="370627"/>
                  </a:lnTo>
                  <a:lnTo>
                    <a:pt x="318" y="371704"/>
                  </a:lnTo>
                  <a:lnTo>
                    <a:pt x="414" y="372780"/>
                  </a:lnTo>
                  <a:lnTo>
                    <a:pt x="525" y="373823"/>
                  </a:lnTo>
                  <a:lnTo>
                    <a:pt x="636" y="374799"/>
                  </a:lnTo>
                  <a:lnTo>
                    <a:pt x="769" y="375808"/>
                  </a:lnTo>
                  <a:lnTo>
                    <a:pt x="909" y="376750"/>
                  </a:lnTo>
                  <a:lnTo>
                    <a:pt x="1057" y="377658"/>
                  </a:lnTo>
                  <a:lnTo>
                    <a:pt x="1212" y="378533"/>
                  </a:lnTo>
                  <a:lnTo>
                    <a:pt x="1382" y="379374"/>
                  </a:lnTo>
                  <a:lnTo>
                    <a:pt x="1559" y="380215"/>
                  </a:lnTo>
                  <a:lnTo>
                    <a:pt x="1744" y="380989"/>
                  </a:lnTo>
                  <a:lnTo>
                    <a:pt x="1944" y="381695"/>
                  </a:lnTo>
                  <a:lnTo>
                    <a:pt x="2143" y="382402"/>
                  </a:lnTo>
                  <a:lnTo>
                    <a:pt x="2358" y="383041"/>
                  </a:lnTo>
                  <a:lnTo>
                    <a:pt x="2572" y="383680"/>
                  </a:lnTo>
                  <a:lnTo>
                    <a:pt x="2801" y="384218"/>
                  </a:lnTo>
                  <a:lnTo>
                    <a:pt x="3037" y="384757"/>
                  </a:lnTo>
                  <a:lnTo>
                    <a:pt x="3274" y="385228"/>
                  </a:lnTo>
                  <a:lnTo>
                    <a:pt x="3518" y="385631"/>
                  </a:lnTo>
                  <a:lnTo>
                    <a:pt x="3769" y="386001"/>
                  </a:lnTo>
                  <a:lnTo>
                    <a:pt x="4028" y="386304"/>
                  </a:lnTo>
                  <a:lnTo>
                    <a:pt x="4294" y="386573"/>
                  </a:lnTo>
                  <a:lnTo>
                    <a:pt x="4560" y="386775"/>
                  </a:lnTo>
                  <a:lnTo>
                    <a:pt x="4833" y="386943"/>
                  </a:lnTo>
                  <a:lnTo>
                    <a:pt x="5114" y="387044"/>
                  </a:lnTo>
                  <a:lnTo>
                    <a:pt x="5668" y="387044"/>
                  </a:lnTo>
                  <a:lnTo>
                    <a:pt x="5942" y="386943"/>
                  </a:lnTo>
                  <a:lnTo>
                    <a:pt x="6215" y="386775"/>
                  </a:lnTo>
                  <a:lnTo>
                    <a:pt x="6474" y="386573"/>
                  </a:lnTo>
                  <a:lnTo>
                    <a:pt x="6740" y="386304"/>
                  </a:lnTo>
                  <a:lnTo>
                    <a:pt x="6991" y="386001"/>
                  </a:lnTo>
                  <a:lnTo>
                    <a:pt x="7243" y="385631"/>
                  </a:lnTo>
                  <a:lnTo>
                    <a:pt x="7486" y="385228"/>
                  </a:lnTo>
                  <a:lnTo>
                    <a:pt x="7730" y="384757"/>
                  </a:lnTo>
                  <a:lnTo>
                    <a:pt x="7959" y="384218"/>
                  </a:lnTo>
                  <a:lnTo>
                    <a:pt x="8189" y="383680"/>
                  </a:lnTo>
                  <a:lnTo>
                    <a:pt x="8403" y="383041"/>
                  </a:lnTo>
                  <a:lnTo>
                    <a:pt x="8617" y="382402"/>
                  </a:lnTo>
                  <a:lnTo>
                    <a:pt x="8824" y="381695"/>
                  </a:lnTo>
                  <a:lnTo>
                    <a:pt x="9016" y="380989"/>
                  </a:lnTo>
                  <a:lnTo>
                    <a:pt x="9208" y="380215"/>
                  </a:lnTo>
                  <a:lnTo>
                    <a:pt x="9386" y="379374"/>
                  </a:lnTo>
                  <a:lnTo>
                    <a:pt x="9556" y="378533"/>
                  </a:lnTo>
                  <a:lnTo>
                    <a:pt x="9711" y="377658"/>
                  </a:lnTo>
                  <a:lnTo>
                    <a:pt x="9866" y="376750"/>
                  </a:lnTo>
                  <a:lnTo>
                    <a:pt x="10007" y="375808"/>
                  </a:lnTo>
                  <a:lnTo>
                    <a:pt x="10140" y="374799"/>
                  </a:lnTo>
                  <a:lnTo>
                    <a:pt x="10258" y="373823"/>
                  </a:lnTo>
                  <a:lnTo>
                    <a:pt x="10361" y="372780"/>
                  </a:lnTo>
                  <a:lnTo>
                    <a:pt x="10465" y="371704"/>
                  </a:lnTo>
                  <a:lnTo>
                    <a:pt x="10546" y="370627"/>
                  </a:lnTo>
                  <a:lnTo>
                    <a:pt x="10620" y="369517"/>
                  </a:lnTo>
                  <a:lnTo>
                    <a:pt x="10679" y="368407"/>
                  </a:lnTo>
                  <a:lnTo>
                    <a:pt x="10731" y="367263"/>
                  </a:lnTo>
                  <a:lnTo>
                    <a:pt x="10760" y="366086"/>
                  </a:lnTo>
                  <a:lnTo>
                    <a:pt x="10783" y="364908"/>
                  </a:lnTo>
                  <a:lnTo>
                    <a:pt x="10790" y="363697"/>
                  </a:lnTo>
                  <a:lnTo>
                    <a:pt x="10783" y="362520"/>
                  </a:lnTo>
                  <a:lnTo>
                    <a:pt x="10760" y="361342"/>
                  </a:lnTo>
                  <a:lnTo>
                    <a:pt x="10731" y="360165"/>
                  </a:lnTo>
                  <a:lnTo>
                    <a:pt x="10679" y="359021"/>
                  </a:lnTo>
                  <a:lnTo>
                    <a:pt x="10620" y="357911"/>
                  </a:lnTo>
                  <a:lnTo>
                    <a:pt x="10546" y="356801"/>
                  </a:lnTo>
                  <a:lnTo>
                    <a:pt x="10465" y="355724"/>
                  </a:lnTo>
                  <a:lnTo>
                    <a:pt x="10361" y="354648"/>
                  </a:lnTo>
                  <a:lnTo>
                    <a:pt x="10258" y="353605"/>
                  </a:lnTo>
                  <a:lnTo>
                    <a:pt x="10140" y="352595"/>
                  </a:lnTo>
                  <a:lnTo>
                    <a:pt x="10007" y="351620"/>
                  </a:lnTo>
                  <a:lnTo>
                    <a:pt x="9866" y="350678"/>
                  </a:lnTo>
                  <a:lnTo>
                    <a:pt x="9711" y="349770"/>
                  </a:lnTo>
                  <a:lnTo>
                    <a:pt x="9556" y="348895"/>
                  </a:lnTo>
                  <a:lnTo>
                    <a:pt x="9386" y="348054"/>
                  </a:lnTo>
                  <a:lnTo>
                    <a:pt x="9208" y="347213"/>
                  </a:lnTo>
                  <a:lnTo>
                    <a:pt x="9016" y="346439"/>
                  </a:lnTo>
                  <a:lnTo>
                    <a:pt x="8824" y="345733"/>
                  </a:lnTo>
                  <a:lnTo>
                    <a:pt x="8617" y="345026"/>
                  </a:lnTo>
                  <a:lnTo>
                    <a:pt x="8403" y="344387"/>
                  </a:lnTo>
                  <a:lnTo>
                    <a:pt x="8189" y="343748"/>
                  </a:lnTo>
                  <a:lnTo>
                    <a:pt x="7959" y="343209"/>
                  </a:lnTo>
                  <a:lnTo>
                    <a:pt x="7730" y="342671"/>
                  </a:lnTo>
                  <a:lnTo>
                    <a:pt x="7486" y="342200"/>
                  </a:lnTo>
                  <a:lnTo>
                    <a:pt x="7243" y="341797"/>
                  </a:lnTo>
                  <a:lnTo>
                    <a:pt x="6991" y="341426"/>
                  </a:lnTo>
                  <a:lnTo>
                    <a:pt x="6740" y="341124"/>
                  </a:lnTo>
                  <a:lnTo>
                    <a:pt x="6474" y="340855"/>
                  </a:lnTo>
                  <a:lnTo>
                    <a:pt x="6215" y="340653"/>
                  </a:lnTo>
                  <a:lnTo>
                    <a:pt x="5942" y="340485"/>
                  </a:lnTo>
                  <a:lnTo>
                    <a:pt x="5668" y="340384"/>
                  </a:lnTo>
                  <a:close/>
                  <a:moveTo>
                    <a:pt x="5395" y="453822"/>
                  </a:moveTo>
                  <a:lnTo>
                    <a:pt x="5114" y="453856"/>
                  </a:lnTo>
                  <a:lnTo>
                    <a:pt x="4833" y="453957"/>
                  </a:lnTo>
                  <a:lnTo>
                    <a:pt x="4560" y="454092"/>
                  </a:lnTo>
                  <a:lnTo>
                    <a:pt x="4294" y="454293"/>
                  </a:lnTo>
                  <a:lnTo>
                    <a:pt x="4028" y="454562"/>
                  </a:lnTo>
                  <a:lnTo>
                    <a:pt x="3769" y="454865"/>
                  </a:lnTo>
                  <a:lnTo>
                    <a:pt x="3518" y="455235"/>
                  </a:lnTo>
                  <a:lnTo>
                    <a:pt x="3274" y="455639"/>
                  </a:lnTo>
                  <a:lnTo>
                    <a:pt x="3037" y="456110"/>
                  </a:lnTo>
                  <a:lnTo>
                    <a:pt x="2801" y="456615"/>
                  </a:lnTo>
                  <a:lnTo>
                    <a:pt x="2572" y="457153"/>
                  </a:lnTo>
                  <a:lnTo>
                    <a:pt x="2358" y="457758"/>
                  </a:lnTo>
                  <a:lnTo>
                    <a:pt x="2143" y="458398"/>
                  </a:lnTo>
                  <a:lnTo>
                    <a:pt x="1944" y="459104"/>
                  </a:lnTo>
                  <a:lnTo>
                    <a:pt x="1744" y="459811"/>
                  </a:lnTo>
                  <a:lnTo>
                    <a:pt x="1559" y="460584"/>
                  </a:lnTo>
                  <a:lnTo>
                    <a:pt x="1382" y="461392"/>
                  </a:lnTo>
                  <a:lnTo>
                    <a:pt x="1212" y="462233"/>
                  </a:lnTo>
                  <a:lnTo>
                    <a:pt x="1057" y="463141"/>
                  </a:lnTo>
                  <a:lnTo>
                    <a:pt x="909" y="464049"/>
                  </a:lnTo>
                  <a:lnTo>
                    <a:pt x="769" y="464991"/>
                  </a:lnTo>
                  <a:lnTo>
                    <a:pt x="636" y="465967"/>
                  </a:lnTo>
                  <a:lnTo>
                    <a:pt x="525" y="466976"/>
                  </a:lnTo>
                  <a:lnTo>
                    <a:pt x="414" y="468019"/>
                  </a:lnTo>
                  <a:lnTo>
                    <a:pt x="318" y="469062"/>
                  </a:lnTo>
                  <a:lnTo>
                    <a:pt x="237" y="470172"/>
                  </a:lnTo>
                  <a:lnTo>
                    <a:pt x="163" y="471282"/>
                  </a:lnTo>
                  <a:lnTo>
                    <a:pt x="103" y="472426"/>
                  </a:lnTo>
                  <a:lnTo>
                    <a:pt x="59" y="473570"/>
                  </a:lnTo>
                  <a:lnTo>
                    <a:pt x="22" y="474747"/>
                  </a:lnTo>
                  <a:lnTo>
                    <a:pt x="0" y="475958"/>
                  </a:lnTo>
                  <a:lnTo>
                    <a:pt x="0" y="477170"/>
                  </a:lnTo>
                  <a:lnTo>
                    <a:pt x="0" y="478381"/>
                  </a:lnTo>
                  <a:lnTo>
                    <a:pt x="22" y="479558"/>
                  </a:lnTo>
                  <a:lnTo>
                    <a:pt x="59" y="480702"/>
                  </a:lnTo>
                  <a:lnTo>
                    <a:pt x="103" y="481879"/>
                  </a:lnTo>
                  <a:lnTo>
                    <a:pt x="163" y="482989"/>
                  </a:lnTo>
                  <a:lnTo>
                    <a:pt x="237" y="484100"/>
                  </a:lnTo>
                  <a:lnTo>
                    <a:pt x="318" y="485176"/>
                  </a:lnTo>
                  <a:lnTo>
                    <a:pt x="414" y="486253"/>
                  </a:lnTo>
                  <a:lnTo>
                    <a:pt x="525" y="487262"/>
                  </a:lnTo>
                  <a:lnTo>
                    <a:pt x="636" y="488271"/>
                  </a:lnTo>
                  <a:lnTo>
                    <a:pt x="769" y="489247"/>
                  </a:lnTo>
                  <a:lnTo>
                    <a:pt x="909" y="490189"/>
                  </a:lnTo>
                  <a:lnTo>
                    <a:pt x="1057" y="491131"/>
                  </a:lnTo>
                  <a:lnTo>
                    <a:pt x="1212" y="492005"/>
                  </a:lnTo>
                  <a:lnTo>
                    <a:pt x="1382" y="492846"/>
                  </a:lnTo>
                  <a:lnTo>
                    <a:pt x="1559" y="493654"/>
                  </a:lnTo>
                  <a:lnTo>
                    <a:pt x="1744" y="494428"/>
                  </a:lnTo>
                  <a:lnTo>
                    <a:pt x="1944" y="495168"/>
                  </a:lnTo>
                  <a:lnTo>
                    <a:pt x="2143" y="495874"/>
                  </a:lnTo>
                  <a:lnTo>
                    <a:pt x="2358" y="496513"/>
                  </a:lnTo>
                  <a:lnTo>
                    <a:pt x="2572" y="497119"/>
                  </a:lnTo>
                  <a:lnTo>
                    <a:pt x="2801" y="497691"/>
                  </a:lnTo>
                  <a:lnTo>
                    <a:pt x="3037" y="498195"/>
                  </a:lnTo>
                  <a:lnTo>
                    <a:pt x="3274" y="498666"/>
                  </a:lnTo>
                  <a:lnTo>
                    <a:pt x="3518" y="499104"/>
                  </a:lnTo>
                  <a:lnTo>
                    <a:pt x="3769" y="499474"/>
                  </a:lnTo>
                  <a:lnTo>
                    <a:pt x="4028" y="499777"/>
                  </a:lnTo>
                  <a:lnTo>
                    <a:pt x="4294" y="500046"/>
                  </a:lnTo>
                  <a:lnTo>
                    <a:pt x="4560" y="500248"/>
                  </a:lnTo>
                  <a:lnTo>
                    <a:pt x="4833" y="500382"/>
                  </a:lnTo>
                  <a:lnTo>
                    <a:pt x="5114" y="500483"/>
                  </a:lnTo>
                  <a:lnTo>
                    <a:pt x="5395" y="500517"/>
                  </a:lnTo>
                  <a:lnTo>
                    <a:pt x="5668" y="500483"/>
                  </a:lnTo>
                  <a:lnTo>
                    <a:pt x="5942" y="500382"/>
                  </a:lnTo>
                  <a:lnTo>
                    <a:pt x="6215" y="500248"/>
                  </a:lnTo>
                  <a:lnTo>
                    <a:pt x="6474" y="500046"/>
                  </a:lnTo>
                  <a:lnTo>
                    <a:pt x="6740" y="499777"/>
                  </a:lnTo>
                  <a:lnTo>
                    <a:pt x="6991" y="499474"/>
                  </a:lnTo>
                  <a:lnTo>
                    <a:pt x="7243" y="499104"/>
                  </a:lnTo>
                  <a:lnTo>
                    <a:pt x="7486" y="498666"/>
                  </a:lnTo>
                  <a:lnTo>
                    <a:pt x="7730" y="498195"/>
                  </a:lnTo>
                  <a:lnTo>
                    <a:pt x="7959" y="497691"/>
                  </a:lnTo>
                  <a:lnTo>
                    <a:pt x="8189" y="497119"/>
                  </a:lnTo>
                  <a:lnTo>
                    <a:pt x="8403" y="496513"/>
                  </a:lnTo>
                  <a:lnTo>
                    <a:pt x="8617" y="495874"/>
                  </a:lnTo>
                  <a:lnTo>
                    <a:pt x="8824" y="495168"/>
                  </a:lnTo>
                  <a:lnTo>
                    <a:pt x="9016" y="494428"/>
                  </a:lnTo>
                  <a:lnTo>
                    <a:pt x="9208" y="493654"/>
                  </a:lnTo>
                  <a:lnTo>
                    <a:pt x="9386" y="492846"/>
                  </a:lnTo>
                  <a:lnTo>
                    <a:pt x="9556" y="492005"/>
                  </a:lnTo>
                  <a:lnTo>
                    <a:pt x="9711" y="491131"/>
                  </a:lnTo>
                  <a:lnTo>
                    <a:pt x="9866" y="490189"/>
                  </a:lnTo>
                  <a:lnTo>
                    <a:pt x="10007" y="489247"/>
                  </a:lnTo>
                  <a:lnTo>
                    <a:pt x="10140" y="488271"/>
                  </a:lnTo>
                  <a:lnTo>
                    <a:pt x="10258" y="487262"/>
                  </a:lnTo>
                  <a:lnTo>
                    <a:pt x="10361" y="486253"/>
                  </a:lnTo>
                  <a:lnTo>
                    <a:pt x="10465" y="485176"/>
                  </a:lnTo>
                  <a:lnTo>
                    <a:pt x="10546" y="484100"/>
                  </a:lnTo>
                  <a:lnTo>
                    <a:pt x="10620" y="482989"/>
                  </a:lnTo>
                  <a:lnTo>
                    <a:pt x="10679" y="481879"/>
                  </a:lnTo>
                  <a:lnTo>
                    <a:pt x="10731" y="480702"/>
                  </a:lnTo>
                  <a:lnTo>
                    <a:pt x="10760" y="479558"/>
                  </a:lnTo>
                  <a:lnTo>
                    <a:pt x="10783" y="478381"/>
                  </a:lnTo>
                  <a:lnTo>
                    <a:pt x="10790" y="477170"/>
                  </a:lnTo>
                  <a:lnTo>
                    <a:pt x="10783" y="475958"/>
                  </a:lnTo>
                  <a:lnTo>
                    <a:pt x="10760" y="474747"/>
                  </a:lnTo>
                  <a:lnTo>
                    <a:pt x="10731" y="473570"/>
                  </a:lnTo>
                  <a:lnTo>
                    <a:pt x="10679" y="472426"/>
                  </a:lnTo>
                  <a:lnTo>
                    <a:pt x="10620" y="471282"/>
                  </a:lnTo>
                  <a:lnTo>
                    <a:pt x="10546" y="470172"/>
                  </a:lnTo>
                  <a:lnTo>
                    <a:pt x="10465" y="469062"/>
                  </a:lnTo>
                  <a:lnTo>
                    <a:pt x="10361" y="468019"/>
                  </a:lnTo>
                  <a:lnTo>
                    <a:pt x="10258" y="466976"/>
                  </a:lnTo>
                  <a:lnTo>
                    <a:pt x="10140" y="465967"/>
                  </a:lnTo>
                  <a:lnTo>
                    <a:pt x="10007" y="464991"/>
                  </a:lnTo>
                  <a:lnTo>
                    <a:pt x="9866" y="464049"/>
                  </a:lnTo>
                  <a:lnTo>
                    <a:pt x="9711" y="463141"/>
                  </a:lnTo>
                  <a:lnTo>
                    <a:pt x="9556" y="462233"/>
                  </a:lnTo>
                  <a:lnTo>
                    <a:pt x="9386" y="461392"/>
                  </a:lnTo>
                  <a:lnTo>
                    <a:pt x="9208" y="460584"/>
                  </a:lnTo>
                  <a:lnTo>
                    <a:pt x="9016" y="459811"/>
                  </a:lnTo>
                  <a:lnTo>
                    <a:pt x="8824" y="459104"/>
                  </a:lnTo>
                  <a:lnTo>
                    <a:pt x="8617" y="458398"/>
                  </a:lnTo>
                  <a:lnTo>
                    <a:pt x="8403" y="457758"/>
                  </a:lnTo>
                  <a:lnTo>
                    <a:pt x="8189" y="457153"/>
                  </a:lnTo>
                  <a:lnTo>
                    <a:pt x="7959" y="456615"/>
                  </a:lnTo>
                  <a:lnTo>
                    <a:pt x="7730" y="456110"/>
                  </a:lnTo>
                  <a:lnTo>
                    <a:pt x="7486" y="455639"/>
                  </a:lnTo>
                  <a:lnTo>
                    <a:pt x="7243" y="455235"/>
                  </a:lnTo>
                  <a:lnTo>
                    <a:pt x="6991" y="454865"/>
                  </a:lnTo>
                  <a:lnTo>
                    <a:pt x="6740" y="454562"/>
                  </a:lnTo>
                  <a:lnTo>
                    <a:pt x="6474" y="454293"/>
                  </a:lnTo>
                  <a:lnTo>
                    <a:pt x="6215" y="454092"/>
                  </a:lnTo>
                  <a:lnTo>
                    <a:pt x="5942" y="453957"/>
                  </a:lnTo>
                  <a:lnTo>
                    <a:pt x="5668" y="453856"/>
                  </a:lnTo>
                  <a:lnTo>
                    <a:pt x="5395" y="453822"/>
                  </a:lnTo>
                  <a:close/>
                  <a:moveTo>
                    <a:pt x="5114" y="567059"/>
                  </a:moveTo>
                  <a:lnTo>
                    <a:pt x="4833" y="567160"/>
                  </a:lnTo>
                  <a:lnTo>
                    <a:pt x="4560" y="567328"/>
                  </a:lnTo>
                  <a:lnTo>
                    <a:pt x="4294" y="567530"/>
                  </a:lnTo>
                  <a:lnTo>
                    <a:pt x="4028" y="567766"/>
                  </a:lnTo>
                  <a:lnTo>
                    <a:pt x="3769" y="568102"/>
                  </a:lnTo>
                  <a:lnTo>
                    <a:pt x="3518" y="568472"/>
                  </a:lnTo>
                  <a:lnTo>
                    <a:pt x="3274" y="568876"/>
                  </a:lnTo>
                  <a:lnTo>
                    <a:pt x="3037" y="569347"/>
                  </a:lnTo>
                  <a:lnTo>
                    <a:pt x="2801" y="569885"/>
                  </a:lnTo>
                  <a:lnTo>
                    <a:pt x="2572" y="570423"/>
                  </a:lnTo>
                  <a:lnTo>
                    <a:pt x="2358" y="571029"/>
                  </a:lnTo>
                  <a:lnTo>
                    <a:pt x="2143" y="571702"/>
                  </a:lnTo>
                  <a:lnTo>
                    <a:pt x="1944" y="572408"/>
                  </a:lnTo>
                  <a:lnTo>
                    <a:pt x="1744" y="573115"/>
                  </a:lnTo>
                  <a:lnTo>
                    <a:pt x="1559" y="573889"/>
                  </a:lnTo>
                  <a:lnTo>
                    <a:pt x="1382" y="574730"/>
                  </a:lnTo>
                  <a:lnTo>
                    <a:pt x="1212" y="575571"/>
                  </a:lnTo>
                  <a:lnTo>
                    <a:pt x="1057" y="576445"/>
                  </a:lnTo>
                  <a:lnTo>
                    <a:pt x="909" y="577354"/>
                  </a:lnTo>
                  <a:lnTo>
                    <a:pt x="769" y="578296"/>
                  </a:lnTo>
                  <a:lnTo>
                    <a:pt x="636" y="579271"/>
                  </a:lnTo>
                  <a:lnTo>
                    <a:pt x="525" y="580280"/>
                  </a:lnTo>
                  <a:lnTo>
                    <a:pt x="414" y="581323"/>
                  </a:lnTo>
                  <a:lnTo>
                    <a:pt x="318" y="582400"/>
                  </a:lnTo>
                  <a:lnTo>
                    <a:pt x="237" y="583476"/>
                  </a:lnTo>
                  <a:lnTo>
                    <a:pt x="163" y="584586"/>
                  </a:lnTo>
                  <a:lnTo>
                    <a:pt x="103" y="585697"/>
                  </a:lnTo>
                  <a:lnTo>
                    <a:pt x="59" y="586840"/>
                  </a:lnTo>
                  <a:lnTo>
                    <a:pt x="22" y="588018"/>
                  </a:lnTo>
                  <a:lnTo>
                    <a:pt x="0" y="589195"/>
                  </a:lnTo>
                  <a:lnTo>
                    <a:pt x="0" y="590373"/>
                  </a:lnTo>
                  <a:lnTo>
                    <a:pt x="0" y="591618"/>
                  </a:lnTo>
                  <a:lnTo>
                    <a:pt x="22" y="592795"/>
                  </a:lnTo>
                  <a:lnTo>
                    <a:pt x="59" y="593972"/>
                  </a:lnTo>
                  <a:lnTo>
                    <a:pt x="103" y="595150"/>
                  </a:lnTo>
                  <a:lnTo>
                    <a:pt x="163" y="596294"/>
                  </a:lnTo>
                  <a:lnTo>
                    <a:pt x="237" y="597404"/>
                  </a:lnTo>
                  <a:lnTo>
                    <a:pt x="318" y="598480"/>
                  </a:lnTo>
                  <a:lnTo>
                    <a:pt x="414" y="599557"/>
                  </a:lnTo>
                  <a:lnTo>
                    <a:pt x="525" y="600600"/>
                  </a:lnTo>
                  <a:lnTo>
                    <a:pt x="636" y="601609"/>
                  </a:lnTo>
                  <a:lnTo>
                    <a:pt x="769" y="602585"/>
                  </a:lnTo>
                  <a:lnTo>
                    <a:pt x="909" y="603527"/>
                  </a:lnTo>
                  <a:lnTo>
                    <a:pt x="1057" y="604435"/>
                  </a:lnTo>
                  <a:lnTo>
                    <a:pt x="1212" y="605310"/>
                  </a:lnTo>
                  <a:lnTo>
                    <a:pt x="1382" y="606151"/>
                  </a:lnTo>
                  <a:lnTo>
                    <a:pt x="1559" y="606958"/>
                  </a:lnTo>
                  <a:lnTo>
                    <a:pt x="1744" y="607732"/>
                  </a:lnTo>
                  <a:lnTo>
                    <a:pt x="1944" y="608472"/>
                  </a:lnTo>
                  <a:lnTo>
                    <a:pt x="2143" y="609145"/>
                  </a:lnTo>
                  <a:lnTo>
                    <a:pt x="2358" y="609784"/>
                  </a:lnTo>
                  <a:lnTo>
                    <a:pt x="2572" y="610389"/>
                  </a:lnTo>
                  <a:lnTo>
                    <a:pt x="2801" y="610961"/>
                  </a:lnTo>
                  <a:lnTo>
                    <a:pt x="3037" y="611466"/>
                  </a:lnTo>
                  <a:lnTo>
                    <a:pt x="3274" y="611937"/>
                  </a:lnTo>
                  <a:lnTo>
                    <a:pt x="3518" y="612341"/>
                  </a:lnTo>
                  <a:lnTo>
                    <a:pt x="3769" y="612711"/>
                  </a:lnTo>
                  <a:lnTo>
                    <a:pt x="4028" y="613013"/>
                  </a:lnTo>
                  <a:lnTo>
                    <a:pt x="4294" y="613249"/>
                  </a:lnTo>
                  <a:lnTo>
                    <a:pt x="4560" y="613451"/>
                  </a:lnTo>
                  <a:lnTo>
                    <a:pt x="4833" y="613619"/>
                  </a:lnTo>
                  <a:lnTo>
                    <a:pt x="5114" y="613686"/>
                  </a:lnTo>
                  <a:lnTo>
                    <a:pt x="5395" y="613720"/>
                  </a:lnTo>
                  <a:lnTo>
                    <a:pt x="5668" y="613686"/>
                  </a:lnTo>
                  <a:lnTo>
                    <a:pt x="5942" y="613619"/>
                  </a:lnTo>
                  <a:lnTo>
                    <a:pt x="6215" y="613451"/>
                  </a:lnTo>
                  <a:lnTo>
                    <a:pt x="6474" y="613249"/>
                  </a:lnTo>
                  <a:lnTo>
                    <a:pt x="6740" y="613013"/>
                  </a:lnTo>
                  <a:lnTo>
                    <a:pt x="6991" y="612711"/>
                  </a:lnTo>
                  <a:lnTo>
                    <a:pt x="7243" y="612341"/>
                  </a:lnTo>
                  <a:lnTo>
                    <a:pt x="7486" y="611937"/>
                  </a:lnTo>
                  <a:lnTo>
                    <a:pt x="7730" y="611466"/>
                  </a:lnTo>
                  <a:lnTo>
                    <a:pt x="7959" y="610961"/>
                  </a:lnTo>
                  <a:lnTo>
                    <a:pt x="8189" y="610389"/>
                  </a:lnTo>
                  <a:lnTo>
                    <a:pt x="8403" y="609784"/>
                  </a:lnTo>
                  <a:lnTo>
                    <a:pt x="8617" y="609145"/>
                  </a:lnTo>
                  <a:lnTo>
                    <a:pt x="8824" y="608472"/>
                  </a:lnTo>
                  <a:lnTo>
                    <a:pt x="9016" y="607732"/>
                  </a:lnTo>
                  <a:lnTo>
                    <a:pt x="9208" y="606958"/>
                  </a:lnTo>
                  <a:lnTo>
                    <a:pt x="9386" y="606151"/>
                  </a:lnTo>
                  <a:lnTo>
                    <a:pt x="9556" y="605310"/>
                  </a:lnTo>
                  <a:lnTo>
                    <a:pt x="9711" y="604435"/>
                  </a:lnTo>
                  <a:lnTo>
                    <a:pt x="9866" y="603527"/>
                  </a:lnTo>
                  <a:lnTo>
                    <a:pt x="10007" y="602585"/>
                  </a:lnTo>
                  <a:lnTo>
                    <a:pt x="10140" y="601609"/>
                  </a:lnTo>
                  <a:lnTo>
                    <a:pt x="10258" y="600600"/>
                  </a:lnTo>
                  <a:lnTo>
                    <a:pt x="10361" y="599557"/>
                  </a:lnTo>
                  <a:lnTo>
                    <a:pt x="10465" y="598480"/>
                  </a:lnTo>
                  <a:lnTo>
                    <a:pt x="10546" y="597404"/>
                  </a:lnTo>
                  <a:lnTo>
                    <a:pt x="10620" y="596294"/>
                  </a:lnTo>
                  <a:lnTo>
                    <a:pt x="10679" y="595150"/>
                  </a:lnTo>
                  <a:lnTo>
                    <a:pt x="10731" y="593972"/>
                  </a:lnTo>
                  <a:lnTo>
                    <a:pt x="10760" y="592795"/>
                  </a:lnTo>
                  <a:lnTo>
                    <a:pt x="10783" y="591618"/>
                  </a:lnTo>
                  <a:lnTo>
                    <a:pt x="10790" y="590373"/>
                  </a:lnTo>
                  <a:lnTo>
                    <a:pt x="10783" y="589195"/>
                  </a:lnTo>
                  <a:lnTo>
                    <a:pt x="10760" y="588018"/>
                  </a:lnTo>
                  <a:lnTo>
                    <a:pt x="10731" y="586840"/>
                  </a:lnTo>
                  <a:lnTo>
                    <a:pt x="10679" y="585697"/>
                  </a:lnTo>
                  <a:lnTo>
                    <a:pt x="10620" y="584586"/>
                  </a:lnTo>
                  <a:lnTo>
                    <a:pt x="10546" y="583476"/>
                  </a:lnTo>
                  <a:lnTo>
                    <a:pt x="10465" y="582400"/>
                  </a:lnTo>
                  <a:lnTo>
                    <a:pt x="10361" y="581323"/>
                  </a:lnTo>
                  <a:lnTo>
                    <a:pt x="10258" y="580280"/>
                  </a:lnTo>
                  <a:lnTo>
                    <a:pt x="10140" y="579271"/>
                  </a:lnTo>
                  <a:lnTo>
                    <a:pt x="10007" y="578296"/>
                  </a:lnTo>
                  <a:lnTo>
                    <a:pt x="9866" y="577354"/>
                  </a:lnTo>
                  <a:lnTo>
                    <a:pt x="9711" y="576445"/>
                  </a:lnTo>
                  <a:lnTo>
                    <a:pt x="9556" y="575571"/>
                  </a:lnTo>
                  <a:lnTo>
                    <a:pt x="9386" y="574730"/>
                  </a:lnTo>
                  <a:lnTo>
                    <a:pt x="9208" y="573889"/>
                  </a:lnTo>
                  <a:lnTo>
                    <a:pt x="9016" y="573115"/>
                  </a:lnTo>
                  <a:lnTo>
                    <a:pt x="8824" y="572408"/>
                  </a:lnTo>
                  <a:lnTo>
                    <a:pt x="8617" y="571702"/>
                  </a:lnTo>
                  <a:lnTo>
                    <a:pt x="8403" y="571029"/>
                  </a:lnTo>
                  <a:lnTo>
                    <a:pt x="8189" y="570423"/>
                  </a:lnTo>
                  <a:lnTo>
                    <a:pt x="7959" y="569885"/>
                  </a:lnTo>
                  <a:lnTo>
                    <a:pt x="7730" y="569347"/>
                  </a:lnTo>
                  <a:lnTo>
                    <a:pt x="7486" y="568876"/>
                  </a:lnTo>
                  <a:lnTo>
                    <a:pt x="7243" y="568472"/>
                  </a:lnTo>
                  <a:lnTo>
                    <a:pt x="6991" y="568102"/>
                  </a:lnTo>
                  <a:lnTo>
                    <a:pt x="6740" y="567766"/>
                  </a:lnTo>
                  <a:lnTo>
                    <a:pt x="6474" y="567530"/>
                  </a:lnTo>
                  <a:lnTo>
                    <a:pt x="6215" y="567328"/>
                  </a:lnTo>
                  <a:lnTo>
                    <a:pt x="5942" y="567160"/>
                  </a:lnTo>
                  <a:lnTo>
                    <a:pt x="5668"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73"/>
            <p:cNvSpPr/>
            <p:nvPr/>
          </p:nvSpPr>
          <p:spPr>
            <a:xfrm>
              <a:off x="10537933" y="1504158"/>
              <a:ext cx="55637" cy="742601"/>
            </a:xfrm>
            <a:custGeom>
              <a:rect b="b" l="l" r="r" t="t"/>
              <a:pathLst>
                <a:path extrusionOk="0" h="613720" w="10798">
                  <a:moveTo>
                    <a:pt x="5403" y="0"/>
                  </a:moveTo>
                  <a:lnTo>
                    <a:pt x="5122" y="34"/>
                  </a:lnTo>
                  <a:lnTo>
                    <a:pt x="4848" y="135"/>
                  </a:lnTo>
                  <a:lnTo>
                    <a:pt x="4582" y="269"/>
                  </a:lnTo>
                  <a:lnTo>
                    <a:pt x="4316" y="471"/>
                  </a:lnTo>
                  <a:lnTo>
                    <a:pt x="4050" y="740"/>
                  </a:lnTo>
                  <a:lnTo>
                    <a:pt x="3799" y="1043"/>
                  </a:lnTo>
                  <a:lnTo>
                    <a:pt x="3548" y="1413"/>
                  </a:lnTo>
                  <a:lnTo>
                    <a:pt x="3304" y="1850"/>
                  </a:lnTo>
                  <a:lnTo>
                    <a:pt x="3060" y="2321"/>
                  </a:lnTo>
                  <a:lnTo>
                    <a:pt x="2831" y="2826"/>
                  </a:lnTo>
                  <a:lnTo>
                    <a:pt x="2602" y="3398"/>
                  </a:lnTo>
                  <a:lnTo>
                    <a:pt x="2387" y="4003"/>
                  </a:lnTo>
                  <a:lnTo>
                    <a:pt x="2173" y="4643"/>
                  </a:lnTo>
                  <a:lnTo>
                    <a:pt x="1966" y="5349"/>
                  </a:lnTo>
                  <a:lnTo>
                    <a:pt x="1774" y="6089"/>
                  </a:lnTo>
                  <a:lnTo>
                    <a:pt x="1589" y="6863"/>
                  </a:lnTo>
                  <a:lnTo>
                    <a:pt x="1404" y="7670"/>
                  </a:lnTo>
                  <a:lnTo>
                    <a:pt x="1234" y="8511"/>
                  </a:lnTo>
                  <a:lnTo>
                    <a:pt x="1079" y="9420"/>
                  </a:lnTo>
                  <a:lnTo>
                    <a:pt x="924" y="10328"/>
                  </a:lnTo>
                  <a:lnTo>
                    <a:pt x="784" y="11270"/>
                  </a:lnTo>
                  <a:lnTo>
                    <a:pt x="658" y="12245"/>
                  </a:lnTo>
                  <a:lnTo>
                    <a:pt x="532" y="13255"/>
                  </a:lnTo>
                  <a:lnTo>
                    <a:pt x="429" y="14298"/>
                  </a:lnTo>
                  <a:lnTo>
                    <a:pt x="333" y="15340"/>
                  </a:lnTo>
                  <a:lnTo>
                    <a:pt x="244" y="16417"/>
                  </a:lnTo>
                  <a:lnTo>
                    <a:pt x="170" y="17527"/>
                  </a:lnTo>
                  <a:lnTo>
                    <a:pt x="111" y="18671"/>
                  </a:lnTo>
                  <a:lnTo>
                    <a:pt x="67" y="19815"/>
                  </a:lnTo>
                  <a:lnTo>
                    <a:pt x="30" y="20959"/>
                  </a:lnTo>
                  <a:lnTo>
                    <a:pt x="8" y="22136"/>
                  </a:lnTo>
                  <a:lnTo>
                    <a:pt x="0" y="23347"/>
                  </a:lnTo>
                  <a:lnTo>
                    <a:pt x="8" y="24558"/>
                  </a:lnTo>
                  <a:lnTo>
                    <a:pt x="30" y="25769"/>
                  </a:lnTo>
                  <a:lnTo>
                    <a:pt x="67" y="26947"/>
                  </a:lnTo>
                  <a:lnTo>
                    <a:pt x="111" y="28091"/>
                  </a:lnTo>
                  <a:lnTo>
                    <a:pt x="170" y="29234"/>
                  </a:lnTo>
                  <a:lnTo>
                    <a:pt x="244" y="30345"/>
                  </a:lnTo>
                  <a:lnTo>
                    <a:pt x="333" y="31455"/>
                  </a:lnTo>
                  <a:lnTo>
                    <a:pt x="429" y="32531"/>
                  </a:lnTo>
                  <a:lnTo>
                    <a:pt x="532" y="33540"/>
                  </a:lnTo>
                  <a:lnTo>
                    <a:pt x="658" y="34550"/>
                  </a:lnTo>
                  <a:lnTo>
                    <a:pt x="784" y="35525"/>
                  </a:lnTo>
                  <a:lnTo>
                    <a:pt x="924" y="36501"/>
                  </a:lnTo>
                  <a:lnTo>
                    <a:pt x="1079" y="37409"/>
                  </a:lnTo>
                  <a:lnTo>
                    <a:pt x="1234" y="38284"/>
                  </a:lnTo>
                  <a:lnTo>
                    <a:pt x="1404" y="39125"/>
                  </a:lnTo>
                  <a:lnTo>
                    <a:pt x="1589" y="39932"/>
                  </a:lnTo>
                  <a:lnTo>
                    <a:pt x="1774" y="40706"/>
                  </a:lnTo>
                  <a:lnTo>
                    <a:pt x="1966" y="41413"/>
                  </a:lnTo>
                  <a:lnTo>
                    <a:pt x="2173" y="42119"/>
                  </a:lnTo>
                  <a:lnTo>
                    <a:pt x="2387" y="42758"/>
                  </a:lnTo>
                  <a:lnTo>
                    <a:pt x="2602" y="43364"/>
                  </a:lnTo>
                  <a:lnTo>
                    <a:pt x="2831" y="43902"/>
                  </a:lnTo>
                  <a:lnTo>
                    <a:pt x="3060" y="44407"/>
                  </a:lnTo>
                  <a:lnTo>
                    <a:pt x="3304" y="44878"/>
                  </a:lnTo>
                  <a:lnTo>
                    <a:pt x="3548" y="45281"/>
                  </a:lnTo>
                  <a:lnTo>
                    <a:pt x="3799" y="45651"/>
                  </a:lnTo>
                  <a:lnTo>
                    <a:pt x="4050" y="45954"/>
                  </a:lnTo>
                  <a:lnTo>
                    <a:pt x="4316" y="46223"/>
                  </a:lnTo>
                  <a:lnTo>
                    <a:pt x="4582" y="46425"/>
                  </a:lnTo>
                  <a:lnTo>
                    <a:pt x="4848" y="46560"/>
                  </a:lnTo>
                  <a:lnTo>
                    <a:pt x="5122" y="46661"/>
                  </a:lnTo>
                  <a:lnTo>
                    <a:pt x="5403" y="46694"/>
                  </a:lnTo>
                  <a:lnTo>
                    <a:pt x="5676" y="46661"/>
                  </a:lnTo>
                  <a:lnTo>
                    <a:pt x="5950" y="46560"/>
                  </a:lnTo>
                  <a:lnTo>
                    <a:pt x="6216" y="46425"/>
                  </a:lnTo>
                  <a:lnTo>
                    <a:pt x="6482" y="46223"/>
                  </a:lnTo>
                  <a:lnTo>
                    <a:pt x="6740" y="45954"/>
                  </a:lnTo>
                  <a:lnTo>
                    <a:pt x="6999" y="45651"/>
                  </a:lnTo>
                  <a:lnTo>
                    <a:pt x="7250" y="45281"/>
                  </a:lnTo>
                  <a:lnTo>
                    <a:pt x="7494" y="44878"/>
                  </a:lnTo>
                  <a:lnTo>
                    <a:pt x="7731" y="44407"/>
                  </a:lnTo>
                  <a:lnTo>
                    <a:pt x="7967" y="43902"/>
                  </a:lnTo>
                  <a:lnTo>
                    <a:pt x="8189" y="43364"/>
                  </a:lnTo>
                  <a:lnTo>
                    <a:pt x="8411" y="42758"/>
                  </a:lnTo>
                  <a:lnTo>
                    <a:pt x="8625" y="42119"/>
                  </a:lnTo>
                  <a:lnTo>
                    <a:pt x="8824" y="41413"/>
                  </a:lnTo>
                  <a:lnTo>
                    <a:pt x="9024" y="40706"/>
                  </a:lnTo>
                  <a:lnTo>
                    <a:pt x="9209" y="39932"/>
                  </a:lnTo>
                  <a:lnTo>
                    <a:pt x="9386" y="39125"/>
                  </a:lnTo>
                  <a:lnTo>
                    <a:pt x="9556" y="38284"/>
                  </a:lnTo>
                  <a:lnTo>
                    <a:pt x="9719" y="37409"/>
                  </a:lnTo>
                  <a:lnTo>
                    <a:pt x="9874" y="36501"/>
                  </a:lnTo>
                  <a:lnTo>
                    <a:pt x="10014" y="35525"/>
                  </a:lnTo>
                  <a:lnTo>
                    <a:pt x="10140" y="34550"/>
                  </a:lnTo>
                  <a:lnTo>
                    <a:pt x="10266" y="33540"/>
                  </a:lnTo>
                  <a:lnTo>
                    <a:pt x="10369" y="32531"/>
                  </a:lnTo>
                  <a:lnTo>
                    <a:pt x="10465" y="31455"/>
                  </a:lnTo>
                  <a:lnTo>
                    <a:pt x="10554" y="30345"/>
                  </a:lnTo>
                  <a:lnTo>
                    <a:pt x="10628" y="29234"/>
                  </a:lnTo>
                  <a:lnTo>
                    <a:pt x="10687" y="28091"/>
                  </a:lnTo>
                  <a:lnTo>
                    <a:pt x="10731" y="26947"/>
                  </a:lnTo>
                  <a:lnTo>
                    <a:pt x="10768" y="25769"/>
                  </a:lnTo>
                  <a:lnTo>
                    <a:pt x="10790" y="24558"/>
                  </a:lnTo>
                  <a:lnTo>
                    <a:pt x="10798" y="23347"/>
                  </a:lnTo>
                  <a:lnTo>
                    <a:pt x="10790" y="22136"/>
                  </a:lnTo>
                  <a:lnTo>
                    <a:pt x="10768" y="20959"/>
                  </a:lnTo>
                  <a:lnTo>
                    <a:pt x="10731" y="19815"/>
                  </a:lnTo>
                  <a:lnTo>
                    <a:pt x="10687" y="18671"/>
                  </a:lnTo>
                  <a:lnTo>
                    <a:pt x="10628" y="17527"/>
                  </a:lnTo>
                  <a:lnTo>
                    <a:pt x="10554" y="16417"/>
                  </a:lnTo>
                  <a:lnTo>
                    <a:pt x="10465" y="15340"/>
                  </a:lnTo>
                  <a:lnTo>
                    <a:pt x="10369" y="14298"/>
                  </a:lnTo>
                  <a:lnTo>
                    <a:pt x="10266" y="13255"/>
                  </a:lnTo>
                  <a:lnTo>
                    <a:pt x="10140" y="12245"/>
                  </a:lnTo>
                  <a:lnTo>
                    <a:pt x="10014" y="11270"/>
                  </a:lnTo>
                  <a:lnTo>
                    <a:pt x="9874" y="10328"/>
                  </a:lnTo>
                  <a:lnTo>
                    <a:pt x="9719" y="9420"/>
                  </a:lnTo>
                  <a:lnTo>
                    <a:pt x="9556" y="8511"/>
                  </a:lnTo>
                  <a:lnTo>
                    <a:pt x="9386" y="7670"/>
                  </a:lnTo>
                  <a:lnTo>
                    <a:pt x="9209" y="6863"/>
                  </a:lnTo>
                  <a:lnTo>
                    <a:pt x="9024" y="6089"/>
                  </a:lnTo>
                  <a:lnTo>
                    <a:pt x="8824" y="5349"/>
                  </a:lnTo>
                  <a:lnTo>
                    <a:pt x="8625" y="4643"/>
                  </a:lnTo>
                  <a:lnTo>
                    <a:pt x="8411" y="4003"/>
                  </a:lnTo>
                  <a:lnTo>
                    <a:pt x="8189" y="3398"/>
                  </a:lnTo>
                  <a:lnTo>
                    <a:pt x="7967" y="2826"/>
                  </a:lnTo>
                  <a:lnTo>
                    <a:pt x="7731" y="2321"/>
                  </a:lnTo>
                  <a:lnTo>
                    <a:pt x="7494" y="1850"/>
                  </a:lnTo>
                  <a:lnTo>
                    <a:pt x="7250" y="1413"/>
                  </a:lnTo>
                  <a:lnTo>
                    <a:pt x="6999" y="1043"/>
                  </a:lnTo>
                  <a:lnTo>
                    <a:pt x="6740" y="740"/>
                  </a:lnTo>
                  <a:lnTo>
                    <a:pt x="6482" y="471"/>
                  </a:lnTo>
                  <a:lnTo>
                    <a:pt x="6216" y="269"/>
                  </a:lnTo>
                  <a:lnTo>
                    <a:pt x="5950" y="135"/>
                  </a:lnTo>
                  <a:lnTo>
                    <a:pt x="5676" y="34"/>
                  </a:lnTo>
                  <a:lnTo>
                    <a:pt x="5403" y="0"/>
                  </a:lnTo>
                  <a:close/>
                  <a:moveTo>
                    <a:pt x="5403" y="113472"/>
                  </a:moveTo>
                  <a:lnTo>
                    <a:pt x="5122" y="113506"/>
                  </a:lnTo>
                  <a:lnTo>
                    <a:pt x="4848" y="113573"/>
                  </a:lnTo>
                  <a:lnTo>
                    <a:pt x="4582" y="113742"/>
                  </a:lnTo>
                  <a:lnTo>
                    <a:pt x="4316" y="113943"/>
                  </a:lnTo>
                  <a:lnTo>
                    <a:pt x="4050" y="114213"/>
                  </a:lnTo>
                  <a:lnTo>
                    <a:pt x="3799" y="114515"/>
                  </a:lnTo>
                  <a:lnTo>
                    <a:pt x="3548" y="114885"/>
                  </a:lnTo>
                  <a:lnTo>
                    <a:pt x="3304" y="115323"/>
                  </a:lnTo>
                  <a:lnTo>
                    <a:pt x="3060" y="115794"/>
                  </a:lnTo>
                  <a:lnTo>
                    <a:pt x="2831" y="116298"/>
                  </a:lnTo>
                  <a:lnTo>
                    <a:pt x="2602" y="116870"/>
                  </a:lnTo>
                  <a:lnTo>
                    <a:pt x="2387" y="117476"/>
                  </a:lnTo>
                  <a:lnTo>
                    <a:pt x="2173" y="118115"/>
                  </a:lnTo>
                  <a:lnTo>
                    <a:pt x="1966" y="118821"/>
                  </a:lnTo>
                  <a:lnTo>
                    <a:pt x="1774" y="119562"/>
                  </a:lnTo>
                  <a:lnTo>
                    <a:pt x="1589" y="120335"/>
                  </a:lnTo>
                  <a:lnTo>
                    <a:pt x="1404" y="121143"/>
                  </a:lnTo>
                  <a:lnTo>
                    <a:pt x="1234" y="121984"/>
                  </a:lnTo>
                  <a:lnTo>
                    <a:pt x="1079" y="122858"/>
                  </a:lnTo>
                  <a:lnTo>
                    <a:pt x="924" y="123800"/>
                  </a:lnTo>
                  <a:lnTo>
                    <a:pt x="784" y="124742"/>
                  </a:lnTo>
                  <a:lnTo>
                    <a:pt x="658" y="125718"/>
                  </a:lnTo>
                  <a:lnTo>
                    <a:pt x="532" y="126727"/>
                  </a:lnTo>
                  <a:lnTo>
                    <a:pt x="429" y="127736"/>
                  </a:lnTo>
                  <a:lnTo>
                    <a:pt x="333" y="128813"/>
                  </a:lnTo>
                  <a:lnTo>
                    <a:pt x="244" y="129889"/>
                  </a:lnTo>
                  <a:lnTo>
                    <a:pt x="170" y="131000"/>
                  </a:lnTo>
                  <a:lnTo>
                    <a:pt x="111" y="132110"/>
                  </a:lnTo>
                  <a:lnTo>
                    <a:pt x="67" y="133254"/>
                  </a:lnTo>
                  <a:lnTo>
                    <a:pt x="30" y="134431"/>
                  </a:lnTo>
                  <a:lnTo>
                    <a:pt x="8" y="135608"/>
                  </a:lnTo>
                  <a:lnTo>
                    <a:pt x="0" y="136820"/>
                  </a:lnTo>
                  <a:lnTo>
                    <a:pt x="8" y="137997"/>
                  </a:lnTo>
                  <a:lnTo>
                    <a:pt x="30" y="139174"/>
                  </a:lnTo>
                  <a:lnTo>
                    <a:pt x="67" y="140352"/>
                  </a:lnTo>
                  <a:lnTo>
                    <a:pt x="111" y="141496"/>
                  </a:lnTo>
                  <a:lnTo>
                    <a:pt x="170" y="142640"/>
                  </a:lnTo>
                  <a:lnTo>
                    <a:pt x="244" y="143716"/>
                  </a:lnTo>
                  <a:lnTo>
                    <a:pt x="333" y="144826"/>
                  </a:lnTo>
                  <a:lnTo>
                    <a:pt x="429" y="145869"/>
                  </a:lnTo>
                  <a:lnTo>
                    <a:pt x="532" y="146912"/>
                  </a:lnTo>
                  <a:lnTo>
                    <a:pt x="658" y="147921"/>
                  </a:lnTo>
                  <a:lnTo>
                    <a:pt x="784" y="148897"/>
                  </a:lnTo>
                  <a:lnTo>
                    <a:pt x="924" y="149839"/>
                  </a:lnTo>
                  <a:lnTo>
                    <a:pt x="1079" y="150747"/>
                  </a:lnTo>
                  <a:lnTo>
                    <a:pt x="1234" y="151622"/>
                  </a:lnTo>
                  <a:lnTo>
                    <a:pt x="1404" y="152496"/>
                  </a:lnTo>
                  <a:lnTo>
                    <a:pt x="1589" y="153304"/>
                  </a:lnTo>
                  <a:lnTo>
                    <a:pt x="1774" y="154078"/>
                  </a:lnTo>
                  <a:lnTo>
                    <a:pt x="1966" y="154818"/>
                  </a:lnTo>
                  <a:lnTo>
                    <a:pt x="2173" y="155491"/>
                  </a:lnTo>
                  <a:lnTo>
                    <a:pt x="2387" y="156163"/>
                  </a:lnTo>
                  <a:lnTo>
                    <a:pt x="2602" y="156769"/>
                  </a:lnTo>
                  <a:lnTo>
                    <a:pt x="2831" y="157341"/>
                  </a:lnTo>
                  <a:lnTo>
                    <a:pt x="3060" y="157845"/>
                  </a:lnTo>
                  <a:lnTo>
                    <a:pt x="3304" y="158316"/>
                  </a:lnTo>
                  <a:lnTo>
                    <a:pt x="3548" y="158720"/>
                  </a:lnTo>
                  <a:lnTo>
                    <a:pt x="3799" y="159090"/>
                  </a:lnTo>
                  <a:lnTo>
                    <a:pt x="4050" y="159427"/>
                  </a:lnTo>
                  <a:lnTo>
                    <a:pt x="4316" y="159696"/>
                  </a:lnTo>
                  <a:lnTo>
                    <a:pt x="4582" y="159898"/>
                  </a:lnTo>
                  <a:lnTo>
                    <a:pt x="4848" y="160032"/>
                  </a:lnTo>
                  <a:lnTo>
                    <a:pt x="5122" y="160133"/>
                  </a:lnTo>
                  <a:lnTo>
                    <a:pt x="5403" y="160167"/>
                  </a:lnTo>
                  <a:lnTo>
                    <a:pt x="5676" y="160133"/>
                  </a:lnTo>
                  <a:lnTo>
                    <a:pt x="5950" y="160032"/>
                  </a:lnTo>
                  <a:lnTo>
                    <a:pt x="6216" y="159898"/>
                  </a:lnTo>
                  <a:lnTo>
                    <a:pt x="6482" y="159696"/>
                  </a:lnTo>
                  <a:lnTo>
                    <a:pt x="6740" y="159427"/>
                  </a:lnTo>
                  <a:lnTo>
                    <a:pt x="6999" y="159090"/>
                  </a:lnTo>
                  <a:lnTo>
                    <a:pt x="7250" y="158720"/>
                  </a:lnTo>
                  <a:lnTo>
                    <a:pt x="7494" y="158316"/>
                  </a:lnTo>
                  <a:lnTo>
                    <a:pt x="7731" y="157845"/>
                  </a:lnTo>
                  <a:lnTo>
                    <a:pt x="7967" y="157341"/>
                  </a:lnTo>
                  <a:lnTo>
                    <a:pt x="8189" y="156769"/>
                  </a:lnTo>
                  <a:lnTo>
                    <a:pt x="8411" y="156163"/>
                  </a:lnTo>
                  <a:lnTo>
                    <a:pt x="8625" y="155491"/>
                  </a:lnTo>
                  <a:lnTo>
                    <a:pt x="8824" y="154818"/>
                  </a:lnTo>
                  <a:lnTo>
                    <a:pt x="9024" y="154078"/>
                  </a:lnTo>
                  <a:lnTo>
                    <a:pt x="9209" y="153304"/>
                  </a:lnTo>
                  <a:lnTo>
                    <a:pt x="9386" y="152496"/>
                  </a:lnTo>
                  <a:lnTo>
                    <a:pt x="9556" y="151622"/>
                  </a:lnTo>
                  <a:lnTo>
                    <a:pt x="9719" y="150747"/>
                  </a:lnTo>
                  <a:lnTo>
                    <a:pt x="9874" y="149839"/>
                  </a:lnTo>
                  <a:lnTo>
                    <a:pt x="10014" y="148897"/>
                  </a:lnTo>
                  <a:lnTo>
                    <a:pt x="10140" y="147921"/>
                  </a:lnTo>
                  <a:lnTo>
                    <a:pt x="10266" y="146912"/>
                  </a:lnTo>
                  <a:lnTo>
                    <a:pt x="10369" y="145869"/>
                  </a:lnTo>
                  <a:lnTo>
                    <a:pt x="10465" y="144826"/>
                  </a:lnTo>
                  <a:lnTo>
                    <a:pt x="10554" y="143716"/>
                  </a:lnTo>
                  <a:lnTo>
                    <a:pt x="10628" y="142640"/>
                  </a:lnTo>
                  <a:lnTo>
                    <a:pt x="10687" y="141496"/>
                  </a:lnTo>
                  <a:lnTo>
                    <a:pt x="10731" y="140352"/>
                  </a:lnTo>
                  <a:lnTo>
                    <a:pt x="10768" y="139174"/>
                  </a:lnTo>
                  <a:lnTo>
                    <a:pt x="10790" y="137997"/>
                  </a:lnTo>
                  <a:lnTo>
                    <a:pt x="10798" y="136820"/>
                  </a:lnTo>
                  <a:lnTo>
                    <a:pt x="10790" y="135608"/>
                  </a:lnTo>
                  <a:lnTo>
                    <a:pt x="10768" y="134431"/>
                  </a:lnTo>
                  <a:lnTo>
                    <a:pt x="10731" y="133254"/>
                  </a:lnTo>
                  <a:lnTo>
                    <a:pt x="10687" y="132110"/>
                  </a:lnTo>
                  <a:lnTo>
                    <a:pt x="10628" y="131000"/>
                  </a:lnTo>
                  <a:lnTo>
                    <a:pt x="10554" y="129889"/>
                  </a:lnTo>
                  <a:lnTo>
                    <a:pt x="10465" y="128813"/>
                  </a:lnTo>
                  <a:lnTo>
                    <a:pt x="10369" y="127736"/>
                  </a:lnTo>
                  <a:lnTo>
                    <a:pt x="10266" y="126727"/>
                  </a:lnTo>
                  <a:lnTo>
                    <a:pt x="10140" y="125718"/>
                  </a:lnTo>
                  <a:lnTo>
                    <a:pt x="10014" y="124742"/>
                  </a:lnTo>
                  <a:lnTo>
                    <a:pt x="9874" y="123800"/>
                  </a:lnTo>
                  <a:lnTo>
                    <a:pt x="9719" y="122858"/>
                  </a:lnTo>
                  <a:lnTo>
                    <a:pt x="9556" y="121984"/>
                  </a:lnTo>
                  <a:lnTo>
                    <a:pt x="9386" y="121143"/>
                  </a:lnTo>
                  <a:lnTo>
                    <a:pt x="9209" y="120335"/>
                  </a:lnTo>
                  <a:lnTo>
                    <a:pt x="9024" y="119562"/>
                  </a:lnTo>
                  <a:lnTo>
                    <a:pt x="8824" y="118821"/>
                  </a:lnTo>
                  <a:lnTo>
                    <a:pt x="8625" y="118115"/>
                  </a:lnTo>
                  <a:lnTo>
                    <a:pt x="8411" y="117476"/>
                  </a:lnTo>
                  <a:lnTo>
                    <a:pt x="8189" y="116870"/>
                  </a:lnTo>
                  <a:lnTo>
                    <a:pt x="7967" y="116298"/>
                  </a:lnTo>
                  <a:lnTo>
                    <a:pt x="7731" y="115794"/>
                  </a:lnTo>
                  <a:lnTo>
                    <a:pt x="7494" y="115323"/>
                  </a:lnTo>
                  <a:lnTo>
                    <a:pt x="7250" y="114885"/>
                  </a:lnTo>
                  <a:lnTo>
                    <a:pt x="6999" y="114515"/>
                  </a:lnTo>
                  <a:lnTo>
                    <a:pt x="6740" y="114213"/>
                  </a:lnTo>
                  <a:lnTo>
                    <a:pt x="6482" y="113943"/>
                  </a:lnTo>
                  <a:lnTo>
                    <a:pt x="6216" y="113742"/>
                  </a:lnTo>
                  <a:lnTo>
                    <a:pt x="5950" y="113573"/>
                  </a:lnTo>
                  <a:lnTo>
                    <a:pt x="5676" y="113506"/>
                  </a:lnTo>
                  <a:lnTo>
                    <a:pt x="5403" y="113472"/>
                  </a:lnTo>
                  <a:close/>
                  <a:moveTo>
                    <a:pt x="5122" y="226945"/>
                  </a:moveTo>
                  <a:lnTo>
                    <a:pt x="4848" y="227046"/>
                  </a:lnTo>
                  <a:lnTo>
                    <a:pt x="4582" y="227214"/>
                  </a:lnTo>
                  <a:lnTo>
                    <a:pt x="4316" y="227416"/>
                  </a:lnTo>
                  <a:lnTo>
                    <a:pt x="4050" y="227651"/>
                  </a:lnTo>
                  <a:lnTo>
                    <a:pt x="3799" y="227988"/>
                  </a:lnTo>
                  <a:lnTo>
                    <a:pt x="3548" y="228358"/>
                  </a:lnTo>
                  <a:lnTo>
                    <a:pt x="3304" y="228761"/>
                  </a:lnTo>
                  <a:lnTo>
                    <a:pt x="3060" y="229232"/>
                  </a:lnTo>
                  <a:lnTo>
                    <a:pt x="2831" y="229771"/>
                  </a:lnTo>
                  <a:lnTo>
                    <a:pt x="2602" y="230309"/>
                  </a:lnTo>
                  <a:lnTo>
                    <a:pt x="2387" y="230915"/>
                  </a:lnTo>
                  <a:lnTo>
                    <a:pt x="2173" y="231587"/>
                  </a:lnTo>
                  <a:lnTo>
                    <a:pt x="1966" y="232260"/>
                  </a:lnTo>
                  <a:lnTo>
                    <a:pt x="1774" y="233000"/>
                  </a:lnTo>
                  <a:lnTo>
                    <a:pt x="1589" y="233774"/>
                  </a:lnTo>
                  <a:lnTo>
                    <a:pt x="1404" y="234581"/>
                  </a:lnTo>
                  <a:lnTo>
                    <a:pt x="1234" y="235422"/>
                  </a:lnTo>
                  <a:lnTo>
                    <a:pt x="1079" y="236331"/>
                  </a:lnTo>
                  <a:lnTo>
                    <a:pt x="924" y="237239"/>
                  </a:lnTo>
                  <a:lnTo>
                    <a:pt x="784" y="238181"/>
                  </a:lnTo>
                  <a:lnTo>
                    <a:pt x="658" y="239157"/>
                  </a:lnTo>
                  <a:lnTo>
                    <a:pt x="532" y="240166"/>
                  </a:lnTo>
                  <a:lnTo>
                    <a:pt x="429" y="241209"/>
                  </a:lnTo>
                  <a:lnTo>
                    <a:pt x="333" y="242252"/>
                  </a:lnTo>
                  <a:lnTo>
                    <a:pt x="244" y="243328"/>
                  </a:lnTo>
                  <a:lnTo>
                    <a:pt x="170" y="244438"/>
                  </a:lnTo>
                  <a:lnTo>
                    <a:pt x="111" y="245582"/>
                  </a:lnTo>
                  <a:lnTo>
                    <a:pt x="67" y="246726"/>
                  </a:lnTo>
                  <a:lnTo>
                    <a:pt x="30" y="247903"/>
                  </a:lnTo>
                  <a:lnTo>
                    <a:pt x="8" y="249081"/>
                  </a:lnTo>
                  <a:lnTo>
                    <a:pt x="0" y="250258"/>
                  </a:lnTo>
                  <a:lnTo>
                    <a:pt x="8" y="251469"/>
                  </a:lnTo>
                  <a:lnTo>
                    <a:pt x="30" y="252647"/>
                  </a:lnTo>
                  <a:lnTo>
                    <a:pt x="67" y="253824"/>
                  </a:lnTo>
                  <a:lnTo>
                    <a:pt x="111" y="254968"/>
                  </a:lnTo>
                  <a:lnTo>
                    <a:pt x="170" y="256078"/>
                  </a:lnTo>
                  <a:lnTo>
                    <a:pt x="244" y="257188"/>
                  </a:lnTo>
                  <a:lnTo>
                    <a:pt x="333" y="258265"/>
                  </a:lnTo>
                  <a:lnTo>
                    <a:pt x="429" y="259341"/>
                  </a:lnTo>
                  <a:lnTo>
                    <a:pt x="532" y="260384"/>
                  </a:lnTo>
                  <a:lnTo>
                    <a:pt x="658" y="261360"/>
                  </a:lnTo>
                  <a:lnTo>
                    <a:pt x="784" y="262336"/>
                  </a:lnTo>
                  <a:lnTo>
                    <a:pt x="924" y="263311"/>
                  </a:lnTo>
                  <a:lnTo>
                    <a:pt x="1079" y="264220"/>
                  </a:lnTo>
                  <a:lnTo>
                    <a:pt x="1234" y="265094"/>
                  </a:lnTo>
                  <a:lnTo>
                    <a:pt x="1404" y="265935"/>
                  </a:lnTo>
                  <a:lnTo>
                    <a:pt x="1589" y="266743"/>
                  </a:lnTo>
                  <a:lnTo>
                    <a:pt x="1774" y="267516"/>
                  </a:lnTo>
                  <a:lnTo>
                    <a:pt x="1966" y="268256"/>
                  </a:lnTo>
                  <a:lnTo>
                    <a:pt x="2173" y="268963"/>
                  </a:lnTo>
                  <a:lnTo>
                    <a:pt x="2387" y="269602"/>
                  </a:lnTo>
                  <a:lnTo>
                    <a:pt x="2602" y="270208"/>
                  </a:lnTo>
                  <a:lnTo>
                    <a:pt x="2831" y="270780"/>
                  </a:lnTo>
                  <a:lnTo>
                    <a:pt x="3060" y="271318"/>
                  </a:lnTo>
                  <a:lnTo>
                    <a:pt x="3304" y="271789"/>
                  </a:lnTo>
                  <a:lnTo>
                    <a:pt x="3548" y="272193"/>
                  </a:lnTo>
                  <a:lnTo>
                    <a:pt x="3799" y="272563"/>
                  </a:lnTo>
                  <a:lnTo>
                    <a:pt x="4050" y="272865"/>
                  </a:lnTo>
                  <a:lnTo>
                    <a:pt x="4316" y="273134"/>
                  </a:lnTo>
                  <a:lnTo>
                    <a:pt x="4582" y="273336"/>
                  </a:lnTo>
                  <a:lnTo>
                    <a:pt x="4848" y="273505"/>
                  </a:lnTo>
                  <a:lnTo>
                    <a:pt x="5122" y="273572"/>
                  </a:lnTo>
                  <a:lnTo>
                    <a:pt x="5403" y="273605"/>
                  </a:lnTo>
                  <a:lnTo>
                    <a:pt x="5676" y="273572"/>
                  </a:lnTo>
                  <a:lnTo>
                    <a:pt x="5950" y="273505"/>
                  </a:lnTo>
                  <a:lnTo>
                    <a:pt x="6216" y="273336"/>
                  </a:lnTo>
                  <a:lnTo>
                    <a:pt x="6482" y="273134"/>
                  </a:lnTo>
                  <a:lnTo>
                    <a:pt x="6740" y="272865"/>
                  </a:lnTo>
                  <a:lnTo>
                    <a:pt x="6999" y="272563"/>
                  </a:lnTo>
                  <a:lnTo>
                    <a:pt x="7250" y="272193"/>
                  </a:lnTo>
                  <a:lnTo>
                    <a:pt x="7494" y="271789"/>
                  </a:lnTo>
                  <a:lnTo>
                    <a:pt x="7731" y="271318"/>
                  </a:lnTo>
                  <a:lnTo>
                    <a:pt x="7967" y="270780"/>
                  </a:lnTo>
                  <a:lnTo>
                    <a:pt x="8189" y="270208"/>
                  </a:lnTo>
                  <a:lnTo>
                    <a:pt x="8411" y="269602"/>
                  </a:lnTo>
                  <a:lnTo>
                    <a:pt x="8625" y="268963"/>
                  </a:lnTo>
                  <a:lnTo>
                    <a:pt x="8824" y="268256"/>
                  </a:lnTo>
                  <a:lnTo>
                    <a:pt x="9024" y="267516"/>
                  </a:lnTo>
                  <a:lnTo>
                    <a:pt x="9209" y="266743"/>
                  </a:lnTo>
                  <a:lnTo>
                    <a:pt x="9386" y="265935"/>
                  </a:lnTo>
                  <a:lnTo>
                    <a:pt x="9556" y="265094"/>
                  </a:lnTo>
                  <a:lnTo>
                    <a:pt x="9719" y="264220"/>
                  </a:lnTo>
                  <a:lnTo>
                    <a:pt x="9874" y="263311"/>
                  </a:lnTo>
                  <a:lnTo>
                    <a:pt x="10014" y="262336"/>
                  </a:lnTo>
                  <a:lnTo>
                    <a:pt x="10140" y="261360"/>
                  </a:lnTo>
                  <a:lnTo>
                    <a:pt x="10266" y="260384"/>
                  </a:lnTo>
                  <a:lnTo>
                    <a:pt x="10369" y="259341"/>
                  </a:lnTo>
                  <a:lnTo>
                    <a:pt x="10465" y="258265"/>
                  </a:lnTo>
                  <a:lnTo>
                    <a:pt x="10554" y="257188"/>
                  </a:lnTo>
                  <a:lnTo>
                    <a:pt x="10628" y="256078"/>
                  </a:lnTo>
                  <a:lnTo>
                    <a:pt x="10687" y="254968"/>
                  </a:lnTo>
                  <a:lnTo>
                    <a:pt x="10731" y="253824"/>
                  </a:lnTo>
                  <a:lnTo>
                    <a:pt x="10768" y="252647"/>
                  </a:lnTo>
                  <a:lnTo>
                    <a:pt x="10790" y="251469"/>
                  </a:lnTo>
                  <a:lnTo>
                    <a:pt x="10798" y="250258"/>
                  </a:lnTo>
                  <a:lnTo>
                    <a:pt x="10790" y="249081"/>
                  </a:lnTo>
                  <a:lnTo>
                    <a:pt x="10768" y="247903"/>
                  </a:lnTo>
                  <a:lnTo>
                    <a:pt x="10731" y="246726"/>
                  </a:lnTo>
                  <a:lnTo>
                    <a:pt x="10687" y="245582"/>
                  </a:lnTo>
                  <a:lnTo>
                    <a:pt x="10628" y="244438"/>
                  </a:lnTo>
                  <a:lnTo>
                    <a:pt x="10554" y="243328"/>
                  </a:lnTo>
                  <a:lnTo>
                    <a:pt x="10465" y="242252"/>
                  </a:lnTo>
                  <a:lnTo>
                    <a:pt x="10369" y="241209"/>
                  </a:lnTo>
                  <a:lnTo>
                    <a:pt x="10266" y="240166"/>
                  </a:lnTo>
                  <a:lnTo>
                    <a:pt x="10140" y="239157"/>
                  </a:lnTo>
                  <a:lnTo>
                    <a:pt x="10014" y="238181"/>
                  </a:lnTo>
                  <a:lnTo>
                    <a:pt x="9874" y="237239"/>
                  </a:lnTo>
                  <a:lnTo>
                    <a:pt x="9719" y="236331"/>
                  </a:lnTo>
                  <a:lnTo>
                    <a:pt x="9556" y="235422"/>
                  </a:lnTo>
                  <a:lnTo>
                    <a:pt x="9386" y="234581"/>
                  </a:lnTo>
                  <a:lnTo>
                    <a:pt x="9209" y="233774"/>
                  </a:lnTo>
                  <a:lnTo>
                    <a:pt x="9024" y="233000"/>
                  </a:lnTo>
                  <a:lnTo>
                    <a:pt x="8824" y="232260"/>
                  </a:lnTo>
                  <a:lnTo>
                    <a:pt x="8625" y="231587"/>
                  </a:lnTo>
                  <a:lnTo>
                    <a:pt x="8411" y="230915"/>
                  </a:lnTo>
                  <a:lnTo>
                    <a:pt x="8189" y="230309"/>
                  </a:lnTo>
                  <a:lnTo>
                    <a:pt x="7967" y="229771"/>
                  </a:lnTo>
                  <a:lnTo>
                    <a:pt x="7731" y="229232"/>
                  </a:lnTo>
                  <a:lnTo>
                    <a:pt x="7494" y="228761"/>
                  </a:lnTo>
                  <a:lnTo>
                    <a:pt x="7250" y="228358"/>
                  </a:lnTo>
                  <a:lnTo>
                    <a:pt x="6999" y="227988"/>
                  </a:lnTo>
                  <a:lnTo>
                    <a:pt x="6740" y="227651"/>
                  </a:lnTo>
                  <a:lnTo>
                    <a:pt x="6482" y="227416"/>
                  </a:lnTo>
                  <a:lnTo>
                    <a:pt x="6216" y="227214"/>
                  </a:lnTo>
                  <a:lnTo>
                    <a:pt x="5950" y="227046"/>
                  </a:lnTo>
                  <a:lnTo>
                    <a:pt x="5676" y="226945"/>
                  </a:lnTo>
                  <a:close/>
                  <a:moveTo>
                    <a:pt x="5122" y="340384"/>
                  </a:moveTo>
                  <a:lnTo>
                    <a:pt x="4848" y="340485"/>
                  </a:lnTo>
                  <a:lnTo>
                    <a:pt x="4582" y="340653"/>
                  </a:lnTo>
                  <a:lnTo>
                    <a:pt x="4316" y="340855"/>
                  </a:lnTo>
                  <a:lnTo>
                    <a:pt x="4050" y="341124"/>
                  </a:lnTo>
                  <a:lnTo>
                    <a:pt x="3799" y="341426"/>
                  </a:lnTo>
                  <a:lnTo>
                    <a:pt x="3548" y="341797"/>
                  </a:lnTo>
                  <a:lnTo>
                    <a:pt x="3304" y="342200"/>
                  </a:lnTo>
                  <a:lnTo>
                    <a:pt x="3060" y="342671"/>
                  </a:lnTo>
                  <a:lnTo>
                    <a:pt x="2831" y="343209"/>
                  </a:lnTo>
                  <a:lnTo>
                    <a:pt x="2602" y="343748"/>
                  </a:lnTo>
                  <a:lnTo>
                    <a:pt x="2387" y="344387"/>
                  </a:lnTo>
                  <a:lnTo>
                    <a:pt x="2173" y="345026"/>
                  </a:lnTo>
                  <a:lnTo>
                    <a:pt x="1966" y="345733"/>
                  </a:lnTo>
                  <a:lnTo>
                    <a:pt x="1774" y="346439"/>
                  </a:lnTo>
                  <a:lnTo>
                    <a:pt x="1589" y="347213"/>
                  </a:lnTo>
                  <a:lnTo>
                    <a:pt x="1404" y="348054"/>
                  </a:lnTo>
                  <a:lnTo>
                    <a:pt x="1234" y="348895"/>
                  </a:lnTo>
                  <a:lnTo>
                    <a:pt x="1079" y="349770"/>
                  </a:lnTo>
                  <a:lnTo>
                    <a:pt x="924" y="350678"/>
                  </a:lnTo>
                  <a:lnTo>
                    <a:pt x="784" y="351620"/>
                  </a:lnTo>
                  <a:lnTo>
                    <a:pt x="658" y="352595"/>
                  </a:lnTo>
                  <a:lnTo>
                    <a:pt x="532" y="353605"/>
                  </a:lnTo>
                  <a:lnTo>
                    <a:pt x="429" y="354648"/>
                  </a:lnTo>
                  <a:lnTo>
                    <a:pt x="333" y="355724"/>
                  </a:lnTo>
                  <a:lnTo>
                    <a:pt x="244" y="356801"/>
                  </a:lnTo>
                  <a:lnTo>
                    <a:pt x="170" y="357911"/>
                  </a:lnTo>
                  <a:lnTo>
                    <a:pt x="111" y="359021"/>
                  </a:lnTo>
                  <a:lnTo>
                    <a:pt x="67" y="360165"/>
                  </a:lnTo>
                  <a:lnTo>
                    <a:pt x="30" y="361342"/>
                  </a:lnTo>
                  <a:lnTo>
                    <a:pt x="8" y="362520"/>
                  </a:lnTo>
                  <a:lnTo>
                    <a:pt x="0" y="363697"/>
                  </a:lnTo>
                  <a:lnTo>
                    <a:pt x="8" y="364908"/>
                  </a:lnTo>
                  <a:lnTo>
                    <a:pt x="30" y="366086"/>
                  </a:lnTo>
                  <a:lnTo>
                    <a:pt x="67" y="367263"/>
                  </a:lnTo>
                  <a:lnTo>
                    <a:pt x="111" y="368407"/>
                  </a:lnTo>
                  <a:lnTo>
                    <a:pt x="170" y="369517"/>
                  </a:lnTo>
                  <a:lnTo>
                    <a:pt x="244" y="370627"/>
                  </a:lnTo>
                  <a:lnTo>
                    <a:pt x="333" y="371704"/>
                  </a:lnTo>
                  <a:lnTo>
                    <a:pt x="429" y="372780"/>
                  </a:lnTo>
                  <a:lnTo>
                    <a:pt x="532" y="373823"/>
                  </a:lnTo>
                  <a:lnTo>
                    <a:pt x="658" y="374799"/>
                  </a:lnTo>
                  <a:lnTo>
                    <a:pt x="784" y="375808"/>
                  </a:lnTo>
                  <a:lnTo>
                    <a:pt x="924" y="376750"/>
                  </a:lnTo>
                  <a:lnTo>
                    <a:pt x="1079" y="377658"/>
                  </a:lnTo>
                  <a:lnTo>
                    <a:pt x="1234" y="378533"/>
                  </a:lnTo>
                  <a:lnTo>
                    <a:pt x="1404" y="379374"/>
                  </a:lnTo>
                  <a:lnTo>
                    <a:pt x="1589" y="380215"/>
                  </a:lnTo>
                  <a:lnTo>
                    <a:pt x="1774" y="380989"/>
                  </a:lnTo>
                  <a:lnTo>
                    <a:pt x="1966" y="381695"/>
                  </a:lnTo>
                  <a:lnTo>
                    <a:pt x="2173" y="382402"/>
                  </a:lnTo>
                  <a:lnTo>
                    <a:pt x="2387" y="383041"/>
                  </a:lnTo>
                  <a:lnTo>
                    <a:pt x="2602" y="383680"/>
                  </a:lnTo>
                  <a:lnTo>
                    <a:pt x="2831" y="384218"/>
                  </a:lnTo>
                  <a:lnTo>
                    <a:pt x="3060" y="384757"/>
                  </a:lnTo>
                  <a:lnTo>
                    <a:pt x="3304" y="385228"/>
                  </a:lnTo>
                  <a:lnTo>
                    <a:pt x="3548" y="385631"/>
                  </a:lnTo>
                  <a:lnTo>
                    <a:pt x="3799" y="386001"/>
                  </a:lnTo>
                  <a:lnTo>
                    <a:pt x="4050" y="386304"/>
                  </a:lnTo>
                  <a:lnTo>
                    <a:pt x="4316" y="386573"/>
                  </a:lnTo>
                  <a:lnTo>
                    <a:pt x="4582" y="386775"/>
                  </a:lnTo>
                  <a:lnTo>
                    <a:pt x="4848" y="386943"/>
                  </a:lnTo>
                  <a:lnTo>
                    <a:pt x="5122" y="387044"/>
                  </a:lnTo>
                  <a:lnTo>
                    <a:pt x="5676" y="387044"/>
                  </a:lnTo>
                  <a:lnTo>
                    <a:pt x="5950" y="386943"/>
                  </a:lnTo>
                  <a:lnTo>
                    <a:pt x="6216" y="386775"/>
                  </a:lnTo>
                  <a:lnTo>
                    <a:pt x="6482" y="386573"/>
                  </a:lnTo>
                  <a:lnTo>
                    <a:pt x="6740" y="386304"/>
                  </a:lnTo>
                  <a:lnTo>
                    <a:pt x="6999" y="386001"/>
                  </a:lnTo>
                  <a:lnTo>
                    <a:pt x="7250" y="385631"/>
                  </a:lnTo>
                  <a:lnTo>
                    <a:pt x="7494" y="385228"/>
                  </a:lnTo>
                  <a:lnTo>
                    <a:pt x="7731" y="384757"/>
                  </a:lnTo>
                  <a:lnTo>
                    <a:pt x="7967" y="384218"/>
                  </a:lnTo>
                  <a:lnTo>
                    <a:pt x="8189" y="383680"/>
                  </a:lnTo>
                  <a:lnTo>
                    <a:pt x="8411" y="383041"/>
                  </a:lnTo>
                  <a:lnTo>
                    <a:pt x="8625" y="382402"/>
                  </a:lnTo>
                  <a:lnTo>
                    <a:pt x="8824" y="381695"/>
                  </a:lnTo>
                  <a:lnTo>
                    <a:pt x="9024" y="380989"/>
                  </a:lnTo>
                  <a:lnTo>
                    <a:pt x="9209" y="380215"/>
                  </a:lnTo>
                  <a:lnTo>
                    <a:pt x="9386" y="379374"/>
                  </a:lnTo>
                  <a:lnTo>
                    <a:pt x="9556" y="378533"/>
                  </a:lnTo>
                  <a:lnTo>
                    <a:pt x="9719" y="377658"/>
                  </a:lnTo>
                  <a:lnTo>
                    <a:pt x="9874" y="376750"/>
                  </a:lnTo>
                  <a:lnTo>
                    <a:pt x="10014" y="375808"/>
                  </a:lnTo>
                  <a:lnTo>
                    <a:pt x="10140" y="374799"/>
                  </a:lnTo>
                  <a:lnTo>
                    <a:pt x="10266" y="373823"/>
                  </a:lnTo>
                  <a:lnTo>
                    <a:pt x="10369" y="372780"/>
                  </a:lnTo>
                  <a:lnTo>
                    <a:pt x="10465" y="371704"/>
                  </a:lnTo>
                  <a:lnTo>
                    <a:pt x="10554" y="370627"/>
                  </a:lnTo>
                  <a:lnTo>
                    <a:pt x="10628" y="369517"/>
                  </a:lnTo>
                  <a:lnTo>
                    <a:pt x="10687" y="368407"/>
                  </a:lnTo>
                  <a:lnTo>
                    <a:pt x="10731" y="367263"/>
                  </a:lnTo>
                  <a:lnTo>
                    <a:pt x="10768" y="366086"/>
                  </a:lnTo>
                  <a:lnTo>
                    <a:pt x="10790" y="364908"/>
                  </a:lnTo>
                  <a:lnTo>
                    <a:pt x="10798" y="363697"/>
                  </a:lnTo>
                  <a:lnTo>
                    <a:pt x="10790" y="362520"/>
                  </a:lnTo>
                  <a:lnTo>
                    <a:pt x="10768" y="361342"/>
                  </a:lnTo>
                  <a:lnTo>
                    <a:pt x="10731" y="360165"/>
                  </a:lnTo>
                  <a:lnTo>
                    <a:pt x="10687" y="359021"/>
                  </a:lnTo>
                  <a:lnTo>
                    <a:pt x="10628" y="357911"/>
                  </a:lnTo>
                  <a:lnTo>
                    <a:pt x="10554" y="356801"/>
                  </a:lnTo>
                  <a:lnTo>
                    <a:pt x="10465" y="355724"/>
                  </a:lnTo>
                  <a:lnTo>
                    <a:pt x="10369" y="354648"/>
                  </a:lnTo>
                  <a:lnTo>
                    <a:pt x="10266" y="353605"/>
                  </a:lnTo>
                  <a:lnTo>
                    <a:pt x="10140" y="352595"/>
                  </a:lnTo>
                  <a:lnTo>
                    <a:pt x="10014" y="351620"/>
                  </a:lnTo>
                  <a:lnTo>
                    <a:pt x="9874" y="350678"/>
                  </a:lnTo>
                  <a:lnTo>
                    <a:pt x="9719" y="349770"/>
                  </a:lnTo>
                  <a:lnTo>
                    <a:pt x="9556" y="348895"/>
                  </a:lnTo>
                  <a:lnTo>
                    <a:pt x="9386" y="348054"/>
                  </a:lnTo>
                  <a:lnTo>
                    <a:pt x="9209" y="347213"/>
                  </a:lnTo>
                  <a:lnTo>
                    <a:pt x="9024" y="346439"/>
                  </a:lnTo>
                  <a:lnTo>
                    <a:pt x="8824" y="345733"/>
                  </a:lnTo>
                  <a:lnTo>
                    <a:pt x="8625" y="345026"/>
                  </a:lnTo>
                  <a:lnTo>
                    <a:pt x="8411" y="344387"/>
                  </a:lnTo>
                  <a:lnTo>
                    <a:pt x="8189" y="343748"/>
                  </a:lnTo>
                  <a:lnTo>
                    <a:pt x="7967" y="343209"/>
                  </a:lnTo>
                  <a:lnTo>
                    <a:pt x="7731" y="342671"/>
                  </a:lnTo>
                  <a:lnTo>
                    <a:pt x="7494" y="342200"/>
                  </a:lnTo>
                  <a:lnTo>
                    <a:pt x="7250" y="341797"/>
                  </a:lnTo>
                  <a:lnTo>
                    <a:pt x="6999" y="341426"/>
                  </a:lnTo>
                  <a:lnTo>
                    <a:pt x="6740" y="341124"/>
                  </a:lnTo>
                  <a:lnTo>
                    <a:pt x="6482" y="340855"/>
                  </a:lnTo>
                  <a:lnTo>
                    <a:pt x="6216" y="340653"/>
                  </a:lnTo>
                  <a:lnTo>
                    <a:pt x="5950" y="340485"/>
                  </a:lnTo>
                  <a:lnTo>
                    <a:pt x="5676" y="340384"/>
                  </a:lnTo>
                  <a:close/>
                  <a:moveTo>
                    <a:pt x="5403" y="453822"/>
                  </a:moveTo>
                  <a:lnTo>
                    <a:pt x="5122" y="453856"/>
                  </a:lnTo>
                  <a:lnTo>
                    <a:pt x="4848" y="453957"/>
                  </a:lnTo>
                  <a:lnTo>
                    <a:pt x="4582" y="454092"/>
                  </a:lnTo>
                  <a:lnTo>
                    <a:pt x="4316" y="454293"/>
                  </a:lnTo>
                  <a:lnTo>
                    <a:pt x="4050" y="454562"/>
                  </a:lnTo>
                  <a:lnTo>
                    <a:pt x="3799" y="454865"/>
                  </a:lnTo>
                  <a:lnTo>
                    <a:pt x="3548" y="455235"/>
                  </a:lnTo>
                  <a:lnTo>
                    <a:pt x="3304" y="455639"/>
                  </a:lnTo>
                  <a:lnTo>
                    <a:pt x="3060" y="456110"/>
                  </a:lnTo>
                  <a:lnTo>
                    <a:pt x="2831" y="456615"/>
                  </a:lnTo>
                  <a:lnTo>
                    <a:pt x="2602" y="457153"/>
                  </a:lnTo>
                  <a:lnTo>
                    <a:pt x="2387" y="457758"/>
                  </a:lnTo>
                  <a:lnTo>
                    <a:pt x="2173" y="458398"/>
                  </a:lnTo>
                  <a:lnTo>
                    <a:pt x="1966" y="459104"/>
                  </a:lnTo>
                  <a:lnTo>
                    <a:pt x="1774" y="459811"/>
                  </a:lnTo>
                  <a:lnTo>
                    <a:pt x="1589" y="460584"/>
                  </a:lnTo>
                  <a:lnTo>
                    <a:pt x="1404" y="461392"/>
                  </a:lnTo>
                  <a:lnTo>
                    <a:pt x="1234" y="462233"/>
                  </a:lnTo>
                  <a:lnTo>
                    <a:pt x="1079" y="463141"/>
                  </a:lnTo>
                  <a:lnTo>
                    <a:pt x="924" y="464049"/>
                  </a:lnTo>
                  <a:lnTo>
                    <a:pt x="784" y="464991"/>
                  </a:lnTo>
                  <a:lnTo>
                    <a:pt x="658" y="465967"/>
                  </a:lnTo>
                  <a:lnTo>
                    <a:pt x="532" y="466976"/>
                  </a:lnTo>
                  <a:lnTo>
                    <a:pt x="429" y="468019"/>
                  </a:lnTo>
                  <a:lnTo>
                    <a:pt x="333" y="469062"/>
                  </a:lnTo>
                  <a:lnTo>
                    <a:pt x="244" y="470172"/>
                  </a:lnTo>
                  <a:lnTo>
                    <a:pt x="170" y="471282"/>
                  </a:lnTo>
                  <a:lnTo>
                    <a:pt x="111" y="472426"/>
                  </a:lnTo>
                  <a:lnTo>
                    <a:pt x="67" y="473570"/>
                  </a:lnTo>
                  <a:lnTo>
                    <a:pt x="30" y="474747"/>
                  </a:lnTo>
                  <a:lnTo>
                    <a:pt x="8" y="475958"/>
                  </a:lnTo>
                  <a:lnTo>
                    <a:pt x="0" y="477170"/>
                  </a:lnTo>
                  <a:lnTo>
                    <a:pt x="8" y="478381"/>
                  </a:lnTo>
                  <a:lnTo>
                    <a:pt x="30" y="479558"/>
                  </a:lnTo>
                  <a:lnTo>
                    <a:pt x="67" y="480702"/>
                  </a:lnTo>
                  <a:lnTo>
                    <a:pt x="111" y="481879"/>
                  </a:lnTo>
                  <a:lnTo>
                    <a:pt x="170" y="482989"/>
                  </a:lnTo>
                  <a:lnTo>
                    <a:pt x="244" y="484100"/>
                  </a:lnTo>
                  <a:lnTo>
                    <a:pt x="333" y="485176"/>
                  </a:lnTo>
                  <a:lnTo>
                    <a:pt x="429" y="486253"/>
                  </a:lnTo>
                  <a:lnTo>
                    <a:pt x="532" y="487262"/>
                  </a:lnTo>
                  <a:lnTo>
                    <a:pt x="658" y="488271"/>
                  </a:lnTo>
                  <a:lnTo>
                    <a:pt x="784" y="489247"/>
                  </a:lnTo>
                  <a:lnTo>
                    <a:pt x="924" y="490189"/>
                  </a:lnTo>
                  <a:lnTo>
                    <a:pt x="1079" y="491131"/>
                  </a:lnTo>
                  <a:lnTo>
                    <a:pt x="1234" y="492005"/>
                  </a:lnTo>
                  <a:lnTo>
                    <a:pt x="1404" y="492846"/>
                  </a:lnTo>
                  <a:lnTo>
                    <a:pt x="1589" y="493654"/>
                  </a:lnTo>
                  <a:lnTo>
                    <a:pt x="1774" y="494428"/>
                  </a:lnTo>
                  <a:lnTo>
                    <a:pt x="1966" y="495168"/>
                  </a:lnTo>
                  <a:lnTo>
                    <a:pt x="2173" y="495874"/>
                  </a:lnTo>
                  <a:lnTo>
                    <a:pt x="2387" y="496513"/>
                  </a:lnTo>
                  <a:lnTo>
                    <a:pt x="2602" y="497119"/>
                  </a:lnTo>
                  <a:lnTo>
                    <a:pt x="2831" y="497691"/>
                  </a:lnTo>
                  <a:lnTo>
                    <a:pt x="3060" y="498195"/>
                  </a:lnTo>
                  <a:lnTo>
                    <a:pt x="3304" y="498666"/>
                  </a:lnTo>
                  <a:lnTo>
                    <a:pt x="3548" y="499104"/>
                  </a:lnTo>
                  <a:lnTo>
                    <a:pt x="3799" y="499474"/>
                  </a:lnTo>
                  <a:lnTo>
                    <a:pt x="4050" y="499777"/>
                  </a:lnTo>
                  <a:lnTo>
                    <a:pt x="4316" y="500046"/>
                  </a:lnTo>
                  <a:lnTo>
                    <a:pt x="4582" y="500248"/>
                  </a:lnTo>
                  <a:lnTo>
                    <a:pt x="4848" y="500382"/>
                  </a:lnTo>
                  <a:lnTo>
                    <a:pt x="5122" y="500483"/>
                  </a:lnTo>
                  <a:lnTo>
                    <a:pt x="5403" y="500517"/>
                  </a:lnTo>
                  <a:lnTo>
                    <a:pt x="5676" y="500483"/>
                  </a:lnTo>
                  <a:lnTo>
                    <a:pt x="5950" y="500382"/>
                  </a:lnTo>
                  <a:lnTo>
                    <a:pt x="6216" y="500248"/>
                  </a:lnTo>
                  <a:lnTo>
                    <a:pt x="6482" y="500046"/>
                  </a:lnTo>
                  <a:lnTo>
                    <a:pt x="6740" y="499777"/>
                  </a:lnTo>
                  <a:lnTo>
                    <a:pt x="6999" y="499474"/>
                  </a:lnTo>
                  <a:lnTo>
                    <a:pt x="7250" y="499104"/>
                  </a:lnTo>
                  <a:lnTo>
                    <a:pt x="7494" y="498666"/>
                  </a:lnTo>
                  <a:lnTo>
                    <a:pt x="7731" y="498195"/>
                  </a:lnTo>
                  <a:lnTo>
                    <a:pt x="7967" y="497691"/>
                  </a:lnTo>
                  <a:lnTo>
                    <a:pt x="8189" y="497119"/>
                  </a:lnTo>
                  <a:lnTo>
                    <a:pt x="8411" y="496513"/>
                  </a:lnTo>
                  <a:lnTo>
                    <a:pt x="8625" y="495874"/>
                  </a:lnTo>
                  <a:lnTo>
                    <a:pt x="8824" y="495168"/>
                  </a:lnTo>
                  <a:lnTo>
                    <a:pt x="9024" y="494428"/>
                  </a:lnTo>
                  <a:lnTo>
                    <a:pt x="9209" y="493654"/>
                  </a:lnTo>
                  <a:lnTo>
                    <a:pt x="9386" y="492846"/>
                  </a:lnTo>
                  <a:lnTo>
                    <a:pt x="9556" y="492005"/>
                  </a:lnTo>
                  <a:lnTo>
                    <a:pt x="9719" y="491131"/>
                  </a:lnTo>
                  <a:lnTo>
                    <a:pt x="9874" y="490189"/>
                  </a:lnTo>
                  <a:lnTo>
                    <a:pt x="10014" y="489247"/>
                  </a:lnTo>
                  <a:lnTo>
                    <a:pt x="10140" y="488271"/>
                  </a:lnTo>
                  <a:lnTo>
                    <a:pt x="10266" y="487262"/>
                  </a:lnTo>
                  <a:lnTo>
                    <a:pt x="10369" y="486253"/>
                  </a:lnTo>
                  <a:lnTo>
                    <a:pt x="10465" y="485176"/>
                  </a:lnTo>
                  <a:lnTo>
                    <a:pt x="10554" y="484100"/>
                  </a:lnTo>
                  <a:lnTo>
                    <a:pt x="10628" y="482989"/>
                  </a:lnTo>
                  <a:lnTo>
                    <a:pt x="10687" y="481879"/>
                  </a:lnTo>
                  <a:lnTo>
                    <a:pt x="10731" y="480702"/>
                  </a:lnTo>
                  <a:lnTo>
                    <a:pt x="10768" y="479558"/>
                  </a:lnTo>
                  <a:lnTo>
                    <a:pt x="10790" y="478381"/>
                  </a:lnTo>
                  <a:lnTo>
                    <a:pt x="10798" y="477170"/>
                  </a:lnTo>
                  <a:lnTo>
                    <a:pt x="10790" y="475958"/>
                  </a:lnTo>
                  <a:lnTo>
                    <a:pt x="10768" y="474747"/>
                  </a:lnTo>
                  <a:lnTo>
                    <a:pt x="10731" y="473570"/>
                  </a:lnTo>
                  <a:lnTo>
                    <a:pt x="10687" y="472426"/>
                  </a:lnTo>
                  <a:lnTo>
                    <a:pt x="10628" y="471282"/>
                  </a:lnTo>
                  <a:lnTo>
                    <a:pt x="10554" y="470172"/>
                  </a:lnTo>
                  <a:lnTo>
                    <a:pt x="10465" y="469062"/>
                  </a:lnTo>
                  <a:lnTo>
                    <a:pt x="10369" y="468019"/>
                  </a:lnTo>
                  <a:lnTo>
                    <a:pt x="10266" y="466976"/>
                  </a:lnTo>
                  <a:lnTo>
                    <a:pt x="10140" y="465967"/>
                  </a:lnTo>
                  <a:lnTo>
                    <a:pt x="10014" y="464991"/>
                  </a:lnTo>
                  <a:lnTo>
                    <a:pt x="9874" y="464049"/>
                  </a:lnTo>
                  <a:lnTo>
                    <a:pt x="9719" y="463141"/>
                  </a:lnTo>
                  <a:lnTo>
                    <a:pt x="9556" y="462233"/>
                  </a:lnTo>
                  <a:lnTo>
                    <a:pt x="9386" y="461392"/>
                  </a:lnTo>
                  <a:lnTo>
                    <a:pt x="9209" y="460584"/>
                  </a:lnTo>
                  <a:lnTo>
                    <a:pt x="9024" y="459811"/>
                  </a:lnTo>
                  <a:lnTo>
                    <a:pt x="8824" y="459104"/>
                  </a:lnTo>
                  <a:lnTo>
                    <a:pt x="8625" y="458398"/>
                  </a:lnTo>
                  <a:lnTo>
                    <a:pt x="8411" y="457758"/>
                  </a:lnTo>
                  <a:lnTo>
                    <a:pt x="8189" y="457153"/>
                  </a:lnTo>
                  <a:lnTo>
                    <a:pt x="7967" y="456615"/>
                  </a:lnTo>
                  <a:lnTo>
                    <a:pt x="7731" y="456110"/>
                  </a:lnTo>
                  <a:lnTo>
                    <a:pt x="7494" y="455639"/>
                  </a:lnTo>
                  <a:lnTo>
                    <a:pt x="7250" y="455235"/>
                  </a:lnTo>
                  <a:lnTo>
                    <a:pt x="6999" y="454865"/>
                  </a:lnTo>
                  <a:lnTo>
                    <a:pt x="6740" y="454562"/>
                  </a:lnTo>
                  <a:lnTo>
                    <a:pt x="6482" y="454293"/>
                  </a:lnTo>
                  <a:lnTo>
                    <a:pt x="6216" y="454092"/>
                  </a:lnTo>
                  <a:lnTo>
                    <a:pt x="5950" y="453957"/>
                  </a:lnTo>
                  <a:lnTo>
                    <a:pt x="5676" y="453856"/>
                  </a:lnTo>
                  <a:lnTo>
                    <a:pt x="5403" y="453822"/>
                  </a:lnTo>
                  <a:close/>
                  <a:moveTo>
                    <a:pt x="5122" y="567059"/>
                  </a:moveTo>
                  <a:lnTo>
                    <a:pt x="4848" y="567160"/>
                  </a:lnTo>
                  <a:lnTo>
                    <a:pt x="4582" y="567328"/>
                  </a:lnTo>
                  <a:lnTo>
                    <a:pt x="4316" y="567530"/>
                  </a:lnTo>
                  <a:lnTo>
                    <a:pt x="4050" y="567766"/>
                  </a:lnTo>
                  <a:lnTo>
                    <a:pt x="3799" y="568102"/>
                  </a:lnTo>
                  <a:lnTo>
                    <a:pt x="3548" y="568472"/>
                  </a:lnTo>
                  <a:lnTo>
                    <a:pt x="3304" y="568876"/>
                  </a:lnTo>
                  <a:lnTo>
                    <a:pt x="3060" y="569347"/>
                  </a:lnTo>
                  <a:lnTo>
                    <a:pt x="2831" y="569885"/>
                  </a:lnTo>
                  <a:lnTo>
                    <a:pt x="2602" y="570423"/>
                  </a:lnTo>
                  <a:lnTo>
                    <a:pt x="2387" y="571029"/>
                  </a:lnTo>
                  <a:lnTo>
                    <a:pt x="2173" y="571702"/>
                  </a:lnTo>
                  <a:lnTo>
                    <a:pt x="1966" y="572408"/>
                  </a:lnTo>
                  <a:lnTo>
                    <a:pt x="1774" y="573115"/>
                  </a:lnTo>
                  <a:lnTo>
                    <a:pt x="1589" y="573889"/>
                  </a:lnTo>
                  <a:lnTo>
                    <a:pt x="1404" y="574730"/>
                  </a:lnTo>
                  <a:lnTo>
                    <a:pt x="1234" y="575571"/>
                  </a:lnTo>
                  <a:lnTo>
                    <a:pt x="1079" y="576445"/>
                  </a:lnTo>
                  <a:lnTo>
                    <a:pt x="924" y="577354"/>
                  </a:lnTo>
                  <a:lnTo>
                    <a:pt x="784" y="578296"/>
                  </a:lnTo>
                  <a:lnTo>
                    <a:pt x="658" y="579271"/>
                  </a:lnTo>
                  <a:lnTo>
                    <a:pt x="532" y="580280"/>
                  </a:lnTo>
                  <a:lnTo>
                    <a:pt x="429" y="581323"/>
                  </a:lnTo>
                  <a:lnTo>
                    <a:pt x="333" y="582400"/>
                  </a:lnTo>
                  <a:lnTo>
                    <a:pt x="244" y="583476"/>
                  </a:lnTo>
                  <a:lnTo>
                    <a:pt x="170" y="584586"/>
                  </a:lnTo>
                  <a:lnTo>
                    <a:pt x="111" y="585697"/>
                  </a:lnTo>
                  <a:lnTo>
                    <a:pt x="67" y="586840"/>
                  </a:lnTo>
                  <a:lnTo>
                    <a:pt x="30" y="588018"/>
                  </a:lnTo>
                  <a:lnTo>
                    <a:pt x="8" y="589195"/>
                  </a:lnTo>
                  <a:lnTo>
                    <a:pt x="0" y="590373"/>
                  </a:lnTo>
                  <a:lnTo>
                    <a:pt x="8" y="591618"/>
                  </a:lnTo>
                  <a:lnTo>
                    <a:pt x="30" y="592795"/>
                  </a:lnTo>
                  <a:lnTo>
                    <a:pt x="67" y="593972"/>
                  </a:lnTo>
                  <a:lnTo>
                    <a:pt x="111" y="595150"/>
                  </a:lnTo>
                  <a:lnTo>
                    <a:pt x="170" y="596294"/>
                  </a:lnTo>
                  <a:lnTo>
                    <a:pt x="244" y="597404"/>
                  </a:lnTo>
                  <a:lnTo>
                    <a:pt x="333" y="598480"/>
                  </a:lnTo>
                  <a:lnTo>
                    <a:pt x="429" y="599557"/>
                  </a:lnTo>
                  <a:lnTo>
                    <a:pt x="532" y="600600"/>
                  </a:lnTo>
                  <a:lnTo>
                    <a:pt x="658" y="601609"/>
                  </a:lnTo>
                  <a:lnTo>
                    <a:pt x="784" y="602585"/>
                  </a:lnTo>
                  <a:lnTo>
                    <a:pt x="924" y="603527"/>
                  </a:lnTo>
                  <a:lnTo>
                    <a:pt x="1079" y="604435"/>
                  </a:lnTo>
                  <a:lnTo>
                    <a:pt x="1234" y="605310"/>
                  </a:lnTo>
                  <a:lnTo>
                    <a:pt x="1404" y="606151"/>
                  </a:lnTo>
                  <a:lnTo>
                    <a:pt x="1589" y="606958"/>
                  </a:lnTo>
                  <a:lnTo>
                    <a:pt x="1774" y="607732"/>
                  </a:lnTo>
                  <a:lnTo>
                    <a:pt x="1966" y="608472"/>
                  </a:lnTo>
                  <a:lnTo>
                    <a:pt x="2173" y="609145"/>
                  </a:lnTo>
                  <a:lnTo>
                    <a:pt x="2387" y="609784"/>
                  </a:lnTo>
                  <a:lnTo>
                    <a:pt x="2602" y="610389"/>
                  </a:lnTo>
                  <a:lnTo>
                    <a:pt x="2831" y="610961"/>
                  </a:lnTo>
                  <a:lnTo>
                    <a:pt x="3060" y="611466"/>
                  </a:lnTo>
                  <a:lnTo>
                    <a:pt x="3304" y="611937"/>
                  </a:lnTo>
                  <a:lnTo>
                    <a:pt x="3548" y="612341"/>
                  </a:lnTo>
                  <a:lnTo>
                    <a:pt x="3799" y="612711"/>
                  </a:lnTo>
                  <a:lnTo>
                    <a:pt x="4050" y="613013"/>
                  </a:lnTo>
                  <a:lnTo>
                    <a:pt x="4316" y="613249"/>
                  </a:lnTo>
                  <a:lnTo>
                    <a:pt x="4582" y="613451"/>
                  </a:lnTo>
                  <a:lnTo>
                    <a:pt x="4848" y="613619"/>
                  </a:lnTo>
                  <a:lnTo>
                    <a:pt x="5122" y="613686"/>
                  </a:lnTo>
                  <a:lnTo>
                    <a:pt x="5403" y="613720"/>
                  </a:lnTo>
                  <a:lnTo>
                    <a:pt x="5676" y="613686"/>
                  </a:lnTo>
                  <a:lnTo>
                    <a:pt x="5950" y="613619"/>
                  </a:lnTo>
                  <a:lnTo>
                    <a:pt x="6216" y="613451"/>
                  </a:lnTo>
                  <a:lnTo>
                    <a:pt x="6482" y="613249"/>
                  </a:lnTo>
                  <a:lnTo>
                    <a:pt x="6740" y="613013"/>
                  </a:lnTo>
                  <a:lnTo>
                    <a:pt x="6999" y="612711"/>
                  </a:lnTo>
                  <a:lnTo>
                    <a:pt x="7250" y="612341"/>
                  </a:lnTo>
                  <a:lnTo>
                    <a:pt x="7494" y="611937"/>
                  </a:lnTo>
                  <a:lnTo>
                    <a:pt x="7731" y="611466"/>
                  </a:lnTo>
                  <a:lnTo>
                    <a:pt x="7967" y="610961"/>
                  </a:lnTo>
                  <a:lnTo>
                    <a:pt x="8189" y="610389"/>
                  </a:lnTo>
                  <a:lnTo>
                    <a:pt x="8411" y="609784"/>
                  </a:lnTo>
                  <a:lnTo>
                    <a:pt x="8625" y="609145"/>
                  </a:lnTo>
                  <a:lnTo>
                    <a:pt x="8824" y="608472"/>
                  </a:lnTo>
                  <a:lnTo>
                    <a:pt x="9024" y="607732"/>
                  </a:lnTo>
                  <a:lnTo>
                    <a:pt x="9209" y="606958"/>
                  </a:lnTo>
                  <a:lnTo>
                    <a:pt x="9386" y="606151"/>
                  </a:lnTo>
                  <a:lnTo>
                    <a:pt x="9556" y="605310"/>
                  </a:lnTo>
                  <a:lnTo>
                    <a:pt x="9719" y="604435"/>
                  </a:lnTo>
                  <a:lnTo>
                    <a:pt x="9874" y="603527"/>
                  </a:lnTo>
                  <a:lnTo>
                    <a:pt x="10014" y="602585"/>
                  </a:lnTo>
                  <a:lnTo>
                    <a:pt x="10140" y="601609"/>
                  </a:lnTo>
                  <a:lnTo>
                    <a:pt x="10266" y="600600"/>
                  </a:lnTo>
                  <a:lnTo>
                    <a:pt x="10369" y="599557"/>
                  </a:lnTo>
                  <a:lnTo>
                    <a:pt x="10465" y="598480"/>
                  </a:lnTo>
                  <a:lnTo>
                    <a:pt x="10554" y="597404"/>
                  </a:lnTo>
                  <a:lnTo>
                    <a:pt x="10628" y="596294"/>
                  </a:lnTo>
                  <a:lnTo>
                    <a:pt x="10687" y="595150"/>
                  </a:lnTo>
                  <a:lnTo>
                    <a:pt x="10731" y="593972"/>
                  </a:lnTo>
                  <a:lnTo>
                    <a:pt x="10768" y="592795"/>
                  </a:lnTo>
                  <a:lnTo>
                    <a:pt x="10790" y="591618"/>
                  </a:lnTo>
                  <a:lnTo>
                    <a:pt x="10798" y="590373"/>
                  </a:lnTo>
                  <a:lnTo>
                    <a:pt x="10790" y="589195"/>
                  </a:lnTo>
                  <a:lnTo>
                    <a:pt x="10768" y="588018"/>
                  </a:lnTo>
                  <a:lnTo>
                    <a:pt x="10731" y="586840"/>
                  </a:lnTo>
                  <a:lnTo>
                    <a:pt x="10687" y="585697"/>
                  </a:lnTo>
                  <a:lnTo>
                    <a:pt x="10628" y="584586"/>
                  </a:lnTo>
                  <a:lnTo>
                    <a:pt x="10554" y="583476"/>
                  </a:lnTo>
                  <a:lnTo>
                    <a:pt x="10465" y="582400"/>
                  </a:lnTo>
                  <a:lnTo>
                    <a:pt x="10369" y="581323"/>
                  </a:lnTo>
                  <a:lnTo>
                    <a:pt x="10266" y="580280"/>
                  </a:lnTo>
                  <a:lnTo>
                    <a:pt x="10140" y="579271"/>
                  </a:lnTo>
                  <a:lnTo>
                    <a:pt x="10014" y="578296"/>
                  </a:lnTo>
                  <a:lnTo>
                    <a:pt x="9874" y="577354"/>
                  </a:lnTo>
                  <a:lnTo>
                    <a:pt x="9719" y="576445"/>
                  </a:lnTo>
                  <a:lnTo>
                    <a:pt x="9556" y="575571"/>
                  </a:lnTo>
                  <a:lnTo>
                    <a:pt x="9386" y="574730"/>
                  </a:lnTo>
                  <a:lnTo>
                    <a:pt x="9209" y="573889"/>
                  </a:lnTo>
                  <a:lnTo>
                    <a:pt x="9024" y="573115"/>
                  </a:lnTo>
                  <a:lnTo>
                    <a:pt x="8824" y="572408"/>
                  </a:lnTo>
                  <a:lnTo>
                    <a:pt x="8625" y="571702"/>
                  </a:lnTo>
                  <a:lnTo>
                    <a:pt x="8411" y="571029"/>
                  </a:lnTo>
                  <a:lnTo>
                    <a:pt x="8189" y="570423"/>
                  </a:lnTo>
                  <a:lnTo>
                    <a:pt x="7967" y="569885"/>
                  </a:lnTo>
                  <a:lnTo>
                    <a:pt x="7731" y="569347"/>
                  </a:lnTo>
                  <a:lnTo>
                    <a:pt x="7494" y="568876"/>
                  </a:lnTo>
                  <a:lnTo>
                    <a:pt x="7250" y="568472"/>
                  </a:lnTo>
                  <a:lnTo>
                    <a:pt x="6999" y="568102"/>
                  </a:lnTo>
                  <a:lnTo>
                    <a:pt x="6740"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73"/>
            <p:cNvSpPr/>
            <p:nvPr/>
          </p:nvSpPr>
          <p:spPr>
            <a:xfrm>
              <a:off x="10673645" y="1504158"/>
              <a:ext cx="55637" cy="742601"/>
            </a:xfrm>
            <a:custGeom>
              <a:rect b="b" l="l" r="r" t="t"/>
              <a:pathLst>
                <a:path extrusionOk="0" h="613720" w="10798">
                  <a:moveTo>
                    <a:pt x="5396" y="0"/>
                  </a:moveTo>
                  <a:lnTo>
                    <a:pt x="5115" y="34"/>
                  </a:lnTo>
                  <a:lnTo>
                    <a:pt x="4841" y="135"/>
                  </a:lnTo>
                  <a:lnTo>
                    <a:pt x="4568" y="269"/>
                  </a:lnTo>
                  <a:lnTo>
                    <a:pt x="4302" y="471"/>
                  </a:lnTo>
                  <a:lnTo>
                    <a:pt x="4036" y="740"/>
                  </a:lnTo>
                  <a:lnTo>
                    <a:pt x="3777" y="1043"/>
                  </a:lnTo>
                  <a:lnTo>
                    <a:pt x="3526" y="1413"/>
                  </a:lnTo>
                  <a:lnTo>
                    <a:pt x="3282" y="1850"/>
                  </a:lnTo>
                  <a:lnTo>
                    <a:pt x="3038" y="2321"/>
                  </a:lnTo>
                  <a:lnTo>
                    <a:pt x="2809" y="2826"/>
                  </a:lnTo>
                  <a:lnTo>
                    <a:pt x="2580" y="3398"/>
                  </a:lnTo>
                  <a:lnTo>
                    <a:pt x="2358" y="4003"/>
                  </a:lnTo>
                  <a:lnTo>
                    <a:pt x="2151" y="4643"/>
                  </a:lnTo>
                  <a:lnTo>
                    <a:pt x="1944" y="5349"/>
                  </a:lnTo>
                  <a:lnTo>
                    <a:pt x="1752" y="6089"/>
                  </a:lnTo>
                  <a:lnTo>
                    <a:pt x="1567" y="6863"/>
                  </a:lnTo>
                  <a:lnTo>
                    <a:pt x="1390" y="7670"/>
                  </a:lnTo>
                  <a:lnTo>
                    <a:pt x="1220" y="8511"/>
                  </a:lnTo>
                  <a:lnTo>
                    <a:pt x="1057" y="9420"/>
                  </a:lnTo>
                  <a:lnTo>
                    <a:pt x="910" y="10328"/>
                  </a:lnTo>
                  <a:lnTo>
                    <a:pt x="769" y="11270"/>
                  </a:lnTo>
                  <a:lnTo>
                    <a:pt x="644" y="12245"/>
                  </a:lnTo>
                  <a:lnTo>
                    <a:pt x="525" y="13255"/>
                  </a:lnTo>
                  <a:lnTo>
                    <a:pt x="422" y="14298"/>
                  </a:lnTo>
                  <a:lnTo>
                    <a:pt x="326" y="15340"/>
                  </a:lnTo>
                  <a:lnTo>
                    <a:pt x="237" y="16417"/>
                  </a:lnTo>
                  <a:lnTo>
                    <a:pt x="171" y="17527"/>
                  </a:lnTo>
                  <a:lnTo>
                    <a:pt x="111" y="18671"/>
                  </a:lnTo>
                  <a:lnTo>
                    <a:pt x="60" y="19815"/>
                  </a:lnTo>
                  <a:lnTo>
                    <a:pt x="30" y="20959"/>
                  </a:lnTo>
                  <a:lnTo>
                    <a:pt x="8" y="22136"/>
                  </a:lnTo>
                  <a:lnTo>
                    <a:pt x="1" y="23347"/>
                  </a:lnTo>
                  <a:lnTo>
                    <a:pt x="8" y="24558"/>
                  </a:lnTo>
                  <a:lnTo>
                    <a:pt x="30" y="25736"/>
                  </a:lnTo>
                  <a:lnTo>
                    <a:pt x="60" y="26879"/>
                  </a:lnTo>
                  <a:lnTo>
                    <a:pt x="111" y="28023"/>
                  </a:lnTo>
                  <a:lnTo>
                    <a:pt x="171" y="29167"/>
                  </a:lnTo>
                  <a:lnTo>
                    <a:pt x="237" y="30277"/>
                  </a:lnTo>
                  <a:lnTo>
                    <a:pt x="326" y="31354"/>
                  </a:lnTo>
                  <a:lnTo>
                    <a:pt x="422" y="32397"/>
                  </a:lnTo>
                  <a:lnTo>
                    <a:pt x="525" y="33440"/>
                  </a:lnTo>
                  <a:lnTo>
                    <a:pt x="644" y="34449"/>
                  </a:lnTo>
                  <a:lnTo>
                    <a:pt x="769" y="35424"/>
                  </a:lnTo>
                  <a:lnTo>
                    <a:pt x="910" y="36366"/>
                  </a:lnTo>
                  <a:lnTo>
                    <a:pt x="1057" y="37275"/>
                  </a:lnTo>
                  <a:lnTo>
                    <a:pt x="1220" y="38183"/>
                  </a:lnTo>
                  <a:lnTo>
                    <a:pt x="1390" y="39024"/>
                  </a:lnTo>
                  <a:lnTo>
                    <a:pt x="1567" y="39831"/>
                  </a:lnTo>
                  <a:lnTo>
                    <a:pt x="1752" y="40605"/>
                  </a:lnTo>
                  <a:lnTo>
                    <a:pt x="1944" y="41345"/>
                  </a:lnTo>
                  <a:lnTo>
                    <a:pt x="2151" y="42052"/>
                  </a:lnTo>
                  <a:lnTo>
                    <a:pt x="2358" y="42691"/>
                  </a:lnTo>
                  <a:lnTo>
                    <a:pt x="2580" y="43296"/>
                  </a:lnTo>
                  <a:lnTo>
                    <a:pt x="2809" y="43868"/>
                  </a:lnTo>
                  <a:lnTo>
                    <a:pt x="3038" y="44373"/>
                  </a:lnTo>
                  <a:lnTo>
                    <a:pt x="3282" y="44844"/>
                  </a:lnTo>
                  <a:lnTo>
                    <a:pt x="3526" y="45281"/>
                  </a:lnTo>
                  <a:lnTo>
                    <a:pt x="3777" y="45651"/>
                  </a:lnTo>
                  <a:lnTo>
                    <a:pt x="4036" y="45954"/>
                  </a:lnTo>
                  <a:lnTo>
                    <a:pt x="4302" y="46223"/>
                  </a:lnTo>
                  <a:lnTo>
                    <a:pt x="4568" y="46425"/>
                  </a:lnTo>
                  <a:lnTo>
                    <a:pt x="4841" y="46560"/>
                  </a:lnTo>
                  <a:lnTo>
                    <a:pt x="5115" y="46661"/>
                  </a:lnTo>
                  <a:lnTo>
                    <a:pt x="5396" y="46694"/>
                  </a:lnTo>
                  <a:lnTo>
                    <a:pt x="5676" y="46661"/>
                  </a:lnTo>
                  <a:lnTo>
                    <a:pt x="5950" y="46560"/>
                  </a:lnTo>
                  <a:lnTo>
                    <a:pt x="6216" y="46425"/>
                  </a:lnTo>
                  <a:lnTo>
                    <a:pt x="6482" y="46223"/>
                  </a:lnTo>
                  <a:lnTo>
                    <a:pt x="6741" y="45954"/>
                  </a:lnTo>
                  <a:lnTo>
                    <a:pt x="6999" y="45651"/>
                  </a:lnTo>
                  <a:lnTo>
                    <a:pt x="7251" y="45281"/>
                  </a:lnTo>
                  <a:lnTo>
                    <a:pt x="7494" y="44844"/>
                  </a:lnTo>
                  <a:lnTo>
                    <a:pt x="7731" y="44373"/>
                  </a:lnTo>
                  <a:lnTo>
                    <a:pt x="7967" y="43868"/>
                  </a:lnTo>
                  <a:lnTo>
                    <a:pt x="8189" y="43296"/>
                  </a:lnTo>
                  <a:lnTo>
                    <a:pt x="8411" y="42691"/>
                  </a:lnTo>
                  <a:lnTo>
                    <a:pt x="8625" y="42052"/>
                  </a:lnTo>
                  <a:lnTo>
                    <a:pt x="8825" y="41345"/>
                  </a:lnTo>
                  <a:lnTo>
                    <a:pt x="9024" y="40605"/>
                  </a:lnTo>
                  <a:lnTo>
                    <a:pt x="9209" y="39831"/>
                  </a:lnTo>
                  <a:lnTo>
                    <a:pt x="9386" y="39024"/>
                  </a:lnTo>
                  <a:lnTo>
                    <a:pt x="9556" y="38183"/>
                  </a:lnTo>
                  <a:lnTo>
                    <a:pt x="9719" y="37275"/>
                  </a:lnTo>
                  <a:lnTo>
                    <a:pt x="9874" y="36366"/>
                  </a:lnTo>
                  <a:lnTo>
                    <a:pt x="10015" y="35424"/>
                  </a:lnTo>
                  <a:lnTo>
                    <a:pt x="10140" y="34449"/>
                  </a:lnTo>
                  <a:lnTo>
                    <a:pt x="10258" y="33440"/>
                  </a:lnTo>
                  <a:lnTo>
                    <a:pt x="10369" y="32397"/>
                  </a:lnTo>
                  <a:lnTo>
                    <a:pt x="10465" y="31354"/>
                  </a:lnTo>
                  <a:lnTo>
                    <a:pt x="10554" y="30277"/>
                  </a:lnTo>
                  <a:lnTo>
                    <a:pt x="10628" y="29167"/>
                  </a:lnTo>
                  <a:lnTo>
                    <a:pt x="10687" y="28023"/>
                  </a:lnTo>
                  <a:lnTo>
                    <a:pt x="10731" y="26879"/>
                  </a:lnTo>
                  <a:lnTo>
                    <a:pt x="10768" y="25736"/>
                  </a:lnTo>
                  <a:lnTo>
                    <a:pt x="10791" y="24558"/>
                  </a:lnTo>
                  <a:lnTo>
                    <a:pt x="10798" y="23347"/>
                  </a:lnTo>
                  <a:lnTo>
                    <a:pt x="10791" y="22136"/>
                  </a:lnTo>
                  <a:lnTo>
                    <a:pt x="10768" y="20959"/>
                  </a:lnTo>
                  <a:lnTo>
                    <a:pt x="10731" y="19815"/>
                  </a:lnTo>
                  <a:lnTo>
                    <a:pt x="10687" y="18671"/>
                  </a:lnTo>
                  <a:lnTo>
                    <a:pt x="10628" y="17527"/>
                  </a:lnTo>
                  <a:lnTo>
                    <a:pt x="10554" y="16417"/>
                  </a:lnTo>
                  <a:lnTo>
                    <a:pt x="10465" y="15340"/>
                  </a:lnTo>
                  <a:lnTo>
                    <a:pt x="10369" y="14298"/>
                  </a:lnTo>
                  <a:lnTo>
                    <a:pt x="10258" y="13255"/>
                  </a:lnTo>
                  <a:lnTo>
                    <a:pt x="10140" y="12245"/>
                  </a:lnTo>
                  <a:lnTo>
                    <a:pt x="10015" y="11270"/>
                  </a:lnTo>
                  <a:lnTo>
                    <a:pt x="9874" y="10328"/>
                  </a:lnTo>
                  <a:lnTo>
                    <a:pt x="9719" y="9420"/>
                  </a:lnTo>
                  <a:lnTo>
                    <a:pt x="9556" y="8511"/>
                  </a:lnTo>
                  <a:lnTo>
                    <a:pt x="9386" y="7670"/>
                  </a:lnTo>
                  <a:lnTo>
                    <a:pt x="9209" y="6863"/>
                  </a:lnTo>
                  <a:lnTo>
                    <a:pt x="9024" y="6089"/>
                  </a:lnTo>
                  <a:lnTo>
                    <a:pt x="8825" y="5349"/>
                  </a:lnTo>
                  <a:lnTo>
                    <a:pt x="8625" y="4643"/>
                  </a:lnTo>
                  <a:lnTo>
                    <a:pt x="8411" y="4003"/>
                  </a:lnTo>
                  <a:lnTo>
                    <a:pt x="8189" y="3398"/>
                  </a:lnTo>
                  <a:lnTo>
                    <a:pt x="7967" y="2826"/>
                  </a:lnTo>
                  <a:lnTo>
                    <a:pt x="7731" y="2321"/>
                  </a:lnTo>
                  <a:lnTo>
                    <a:pt x="7494" y="1850"/>
                  </a:lnTo>
                  <a:lnTo>
                    <a:pt x="7251" y="1413"/>
                  </a:lnTo>
                  <a:lnTo>
                    <a:pt x="6999" y="1043"/>
                  </a:lnTo>
                  <a:lnTo>
                    <a:pt x="6741" y="740"/>
                  </a:lnTo>
                  <a:lnTo>
                    <a:pt x="6482" y="471"/>
                  </a:lnTo>
                  <a:lnTo>
                    <a:pt x="6216" y="269"/>
                  </a:lnTo>
                  <a:lnTo>
                    <a:pt x="5950" y="135"/>
                  </a:lnTo>
                  <a:lnTo>
                    <a:pt x="5676" y="34"/>
                  </a:lnTo>
                  <a:lnTo>
                    <a:pt x="5396" y="0"/>
                  </a:lnTo>
                  <a:close/>
                  <a:moveTo>
                    <a:pt x="5396" y="113472"/>
                  </a:moveTo>
                  <a:lnTo>
                    <a:pt x="5115" y="113506"/>
                  </a:lnTo>
                  <a:lnTo>
                    <a:pt x="4841" y="113573"/>
                  </a:lnTo>
                  <a:lnTo>
                    <a:pt x="4568" y="113742"/>
                  </a:lnTo>
                  <a:lnTo>
                    <a:pt x="4302" y="113943"/>
                  </a:lnTo>
                  <a:lnTo>
                    <a:pt x="4036" y="114213"/>
                  </a:lnTo>
                  <a:lnTo>
                    <a:pt x="3777" y="114515"/>
                  </a:lnTo>
                  <a:lnTo>
                    <a:pt x="3526" y="114885"/>
                  </a:lnTo>
                  <a:lnTo>
                    <a:pt x="3282" y="115323"/>
                  </a:lnTo>
                  <a:lnTo>
                    <a:pt x="3038" y="115794"/>
                  </a:lnTo>
                  <a:lnTo>
                    <a:pt x="2809" y="116298"/>
                  </a:lnTo>
                  <a:lnTo>
                    <a:pt x="2580" y="116870"/>
                  </a:lnTo>
                  <a:lnTo>
                    <a:pt x="2358" y="117476"/>
                  </a:lnTo>
                  <a:lnTo>
                    <a:pt x="2151" y="118115"/>
                  </a:lnTo>
                  <a:lnTo>
                    <a:pt x="1944" y="118821"/>
                  </a:lnTo>
                  <a:lnTo>
                    <a:pt x="1752" y="119562"/>
                  </a:lnTo>
                  <a:lnTo>
                    <a:pt x="1567" y="120335"/>
                  </a:lnTo>
                  <a:lnTo>
                    <a:pt x="1390" y="121143"/>
                  </a:lnTo>
                  <a:lnTo>
                    <a:pt x="1220" y="121984"/>
                  </a:lnTo>
                  <a:lnTo>
                    <a:pt x="1057" y="122858"/>
                  </a:lnTo>
                  <a:lnTo>
                    <a:pt x="910" y="123800"/>
                  </a:lnTo>
                  <a:lnTo>
                    <a:pt x="769" y="124742"/>
                  </a:lnTo>
                  <a:lnTo>
                    <a:pt x="644" y="125718"/>
                  </a:lnTo>
                  <a:lnTo>
                    <a:pt x="525" y="126727"/>
                  </a:lnTo>
                  <a:lnTo>
                    <a:pt x="422" y="127736"/>
                  </a:lnTo>
                  <a:lnTo>
                    <a:pt x="326" y="128813"/>
                  </a:lnTo>
                  <a:lnTo>
                    <a:pt x="237" y="129889"/>
                  </a:lnTo>
                  <a:lnTo>
                    <a:pt x="171" y="131000"/>
                  </a:lnTo>
                  <a:lnTo>
                    <a:pt x="111" y="132110"/>
                  </a:lnTo>
                  <a:lnTo>
                    <a:pt x="60" y="133254"/>
                  </a:lnTo>
                  <a:lnTo>
                    <a:pt x="30" y="134431"/>
                  </a:lnTo>
                  <a:lnTo>
                    <a:pt x="8" y="135608"/>
                  </a:lnTo>
                  <a:lnTo>
                    <a:pt x="1" y="136820"/>
                  </a:lnTo>
                  <a:lnTo>
                    <a:pt x="8" y="137997"/>
                  </a:lnTo>
                  <a:lnTo>
                    <a:pt x="30" y="139174"/>
                  </a:lnTo>
                  <a:lnTo>
                    <a:pt x="60" y="140352"/>
                  </a:lnTo>
                  <a:lnTo>
                    <a:pt x="111" y="141496"/>
                  </a:lnTo>
                  <a:lnTo>
                    <a:pt x="171" y="142640"/>
                  </a:lnTo>
                  <a:lnTo>
                    <a:pt x="237" y="143716"/>
                  </a:lnTo>
                  <a:lnTo>
                    <a:pt x="326" y="144826"/>
                  </a:lnTo>
                  <a:lnTo>
                    <a:pt x="422" y="145869"/>
                  </a:lnTo>
                  <a:lnTo>
                    <a:pt x="525" y="146912"/>
                  </a:lnTo>
                  <a:lnTo>
                    <a:pt x="644" y="147921"/>
                  </a:lnTo>
                  <a:lnTo>
                    <a:pt x="769" y="148897"/>
                  </a:lnTo>
                  <a:lnTo>
                    <a:pt x="910" y="149839"/>
                  </a:lnTo>
                  <a:lnTo>
                    <a:pt x="1057" y="150747"/>
                  </a:lnTo>
                  <a:lnTo>
                    <a:pt x="1220" y="151622"/>
                  </a:lnTo>
                  <a:lnTo>
                    <a:pt x="1390" y="152496"/>
                  </a:lnTo>
                  <a:lnTo>
                    <a:pt x="1567" y="153304"/>
                  </a:lnTo>
                  <a:lnTo>
                    <a:pt x="1752" y="154078"/>
                  </a:lnTo>
                  <a:lnTo>
                    <a:pt x="1944" y="154818"/>
                  </a:lnTo>
                  <a:lnTo>
                    <a:pt x="2151" y="155491"/>
                  </a:lnTo>
                  <a:lnTo>
                    <a:pt x="2358" y="156163"/>
                  </a:lnTo>
                  <a:lnTo>
                    <a:pt x="2580" y="156769"/>
                  </a:lnTo>
                  <a:lnTo>
                    <a:pt x="2809" y="157341"/>
                  </a:lnTo>
                  <a:lnTo>
                    <a:pt x="3038" y="157845"/>
                  </a:lnTo>
                  <a:lnTo>
                    <a:pt x="3282" y="158316"/>
                  </a:lnTo>
                  <a:lnTo>
                    <a:pt x="3526" y="158720"/>
                  </a:lnTo>
                  <a:lnTo>
                    <a:pt x="3777" y="159090"/>
                  </a:lnTo>
                  <a:lnTo>
                    <a:pt x="4036" y="159427"/>
                  </a:lnTo>
                  <a:lnTo>
                    <a:pt x="4302" y="159696"/>
                  </a:lnTo>
                  <a:lnTo>
                    <a:pt x="4568" y="159898"/>
                  </a:lnTo>
                  <a:lnTo>
                    <a:pt x="4841" y="160032"/>
                  </a:lnTo>
                  <a:lnTo>
                    <a:pt x="5115" y="160133"/>
                  </a:lnTo>
                  <a:lnTo>
                    <a:pt x="5396" y="160167"/>
                  </a:lnTo>
                  <a:lnTo>
                    <a:pt x="5676" y="160133"/>
                  </a:lnTo>
                  <a:lnTo>
                    <a:pt x="5950" y="160032"/>
                  </a:lnTo>
                  <a:lnTo>
                    <a:pt x="6216" y="159898"/>
                  </a:lnTo>
                  <a:lnTo>
                    <a:pt x="6482" y="159696"/>
                  </a:lnTo>
                  <a:lnTo>
                    <a:pt x="6741" y="159427"/>
                  </a:lnTo>
                  <a:lnTo>
                    <a:pt x="6999" y="159090"/>
                  </a:lnTo>
                  <a:lnTo>
                    <a:pt x="7251" y="158720"/>
                  </a:lnTo>
                  <a:lnTo>
                    <a:pt x="7494" y="158316"/>
                  </a:lnTo>
                  <a:lnTo>
                    <a:pt x="7731" y="157845"/>
                  </a:lnTo>
                  <a:lnTo>
                    <a:pt x="7967" y="157341"/>
                  </a:lnTo>
                  <a:lnTo>
                    <a:pt x="8189" y="156769"/>
                  </a:lnTo>
                  <a:lnTo>
                    <a:pt x="8411" y="156163"/>
                  </a:lnTo>
                  <a:lnTo>
                    <a:pt x="8625" y="155491"/>
                  </a:lnTo>
                  <a:lnTo>
                    <a:pt x="8825" y="154818"/>
                  </a:lnTo>
                  <a:lnTo>
                    <a:pt x="9024" y="154078"/>
                  </a:lnTo>
                  <a:lnTo>
                    <a:pt x="9209" y="153304"/>
                  </a:lnTo>
                  <a:lnTo>
                    <a:pt x="9386" y="152496"/>
                  </a:lnTo>
                  <a:lnTo>
                    <a:pt x="9556" y="151622"/>
                  </a:lnTo>
                  <a:lnTo>
                    <a:pt x="9719" y="150747"/>
                  </a:lnTo>
                  <a:lnTo>
                    <a:pt x="9874" y="149839"/>
                  </a:lnTo>
                  <a:lnTo>
                    <a:pt x="10015" y="148897"/>
                  </a:lnTo>
                  <a:lnTo>
                    <a:pt x="10140" y="147921"/>
                  </a:lnTo>
                  <a:lnTo>
                    <a:pt x="10258" y="146912"/>
                  </a:lnTo>
                  <a:lnTo>
                    <a:pt x="10369" y="145869"/>
                  </a:lnTo>
                  <a:lnTo>
                    <a:pt x="10465" y="144826"/>
                  </a:lnTo>
                  <a:lnTo>
                    <a:pt x="10554" y="143716"/>
                  </a:lnTo>
                  <a:lnTo>
                    <a:pt x="10628" y="142640"/>
                  </a:lnTo>
                  <a:lnTo>
                    <a:pt x="10687" y="141496"/>
                  </a:lnTo>
                  <a:lnTo>
                    <a:pt x="10731" y="140352"/>
                  </a:lnTo>
                  <a:lnTo>
                    <a:pt x="10768" y="139174"/>
                  </a:lnTo>
                  <a:lnTo>
                    <a:pt x="10791" y="137997"/>
                  </a:lnTo>
                  <a:lnTo>
                    <a:pt x="10798" y="136820"/>
                  </a:lnTo>
                  <a:lnTo>
                    <a:pt x="10791" y="135608"/>
                  </a:lnTo>
                  <a:lnTo>
                    <a:pt x="10768" y="134431"/>
                  </a:lnTo>
                  <a:lnTo>
                    <a:pt x="10731" y="133254"/>
                  </a:lnTo>
                  <a:lnTo>
                    <a:pt x="10687" y="132110"/>
                  </a:lnTo>
                  <a:lnTo>
                    <a:pt x="10628" y="131000"/>
                  </a:lnTo>
                  <a:lnTo>
                    <a:pt x="10554" y="129889"/>
                  </a:lnTo>
                  <a:lnTo>
                    <a:pt x="10465" y="128813"/>
                  </a:lnTo>
                  <a:lnTo>
                    <a:pt x="10369" y="127736"/>
                  </a:lnTo>
                  <a:lnTo>
                    <a:pt x="10258" y="126727"/>
                  </a:lnTo>
                  <a:lnTo>
                    <a:pt x="10140" y="125718"/>
                  </a:lnTo>
                  <a:lnTo>
                    <a:pt x="10015" y="124742"/>
                  </a:lnTo>
                  <a:lnTo>
                    <a:pt x="9874" y="123800"/>
                  </a:lnTo>
                  <a:lnTo>
                    <a:pt x="9719" y="122858"/>
                  </a:lnTo>
                  <a:lnTo>
                    <a:pt x="9556" y="121984"/>
                  </a:lnTo>
                  <a:lnTo>
                    <a:pt x="9386" y="121143"/>
                  </a:lnTo>
                  <a:lnTo>
                    <a:pt x="9209" y="120335"/>
                  </a:lnTo>
                  <a:lnTo>
                    <a:pt x="9024" y="119562"/>
                  </a:lnTo>
                  <a:lnTo>
                    <a:pt x="8825" y="118821"/>
                  </a:lnTo>
                  <a:lnTo>
                    <a:pt x="8625" y="118115"/>
                  </a:lnTo>
                  <a:lnTo>
                    <a:pt x="8411" y="117476"/>
                  </a:lnTo>
                  <a:lnTo>
                    <a:pt x="8189" y="116870"/>
                  </a:lnTo>
                  <a:lnTo>
                    <a:pt x="7967" y="116298"/>
                  </a:lnTo>
                  <a:lnTo>
                    <a:pt x="7731" y="115794"/>
                  </a:lnTo>
                  <a:lnTo>
                    <a:pt x="7494" y="115323"/>
                  </a:lnTo>
                  <a:lnTo>
                    <a:pt x="7251" y="114885"/>
                  </a:lnTo>
                  <a:lnTo>
                    <a:pt x="6999" y="114515"/>
                  </a:lnTo>
                  <a:lnTo>
                    <a:pt x="6741" y="114213"/>
                  </a:lnTo>
                  <a:lnTo>
                    <a:pt x="6482" y="113943"/>
                  </a:lnTo>
                  <a:lnTo>
                    <a:pt x="6216" y="113742"/>
                  </a:lnTo>
                  <a:lnTo>
                    <a:pt x="5950" y="113573"/>
                  </a:lnTo>
                  <a:lnTo>
                    <a:pt x="5676" y="113506"/>
                  </a:lnTo>
                  <a:lnTo>
                    <a:pt x="5396" y="113472"/>
                  </a:lnTo>
                  <a:close/>
                  <a:moveTo>
                    <a:pt x="5115" y="226945"/>
                  </a:moveTo>
                  <a:lnTo>
                    <a:pt x="4841" y="227046"/>
                  </a:lnTo>
                  <a:lnTo>
                    <a:pt x="4568" y="227214"/>
                  </a:lnTo>
                  <a:lnTo>
                    <a:pt x="4302" y="227416"/>
                  </a:lnTo>
                  <a:lnTo>
                    <a:pt x="4036" y="227651"/>
                  </a:lnTo>
                  <a:lnTo>
                    <a:pt x="3777" y="227988"/>
                  </a:lnTo>
                  <a:lnTo>
                    <a:pt x="3526" y="228358"/>
                  </a:lnTo>
                  <a:lnTo>
                    <a:pt x="3282" y="228761"/>
                  </a:lnTo>
                  <a:lnTo>
                    <a:pt x="3038" y="229232"/>
                  </a:lnTo>
                  <a:lnTo>
                    <a:pt x="2809" y="229771"/>
                  </a:lnTo>
                  <a:lnTo>
                    <a:pt x="2580" y="230309"/>
                  </a:lnTo>
                  <a:lnTo>
                    <a:pt x="2358" y="230915"/>
                  </a:lnTo>
                  <a:lnTo>
                    <a:pt x="2151" y="231587"/>
                  </a:lnTo>
                  <a:lnTo>
                    <a:pt x="1944" y="232260"/>
                  </a:lnTo>
                  <a:lnTo>
                    <a:pt x="1752" y="233000"/>
                  </a:lnTo>
                  <a:lnTo>
                    <a:pt x="1567" y="233774"/>
                  </a:lnTo>
                  <a:lnTo>
                    <a:pt x="1390" y="234581"/>
                  </a:lnTo>
                  <a:lnTo>
                    <a:pt x="1220" y="235422"/>
                  </a:lnTo>
                  <a:lnTo>
                    <a:pt x="1057" y="236331"/>
                  </a:lnTo>
                  <a:lnTo>
                    <a:pt x="910" y="237239"/>
                  </a:lnTo>
                  <a:lnTo>
                    <a:pt x="769" y="238181"/>
                  </a:lnTo>
                  <a:lnTo>
                    <a:pt x="644" y="239157"/>
                  </a:lnTo>
                  <a:lnTo>
                    <a:pt x="525" y="240166"/>
                  </a:lnTo>
                  <a:lnTo>
                    <a:pt x="422" y="241209"/>
                  </a:lnTo>
                  <a:lnTo>
                    <a:pt x="326" y="242252"/>
                  </a:lnTo>
                  <a:lnTo>
                    <a:pt x="237" y="243328"/>
                  </a:lnTo>
                  <a:lnTo>
                    <a:pt x="171" y="244438"/>
                  </a:lnTo>
                  <a:lnTo>
                    <a:pt x="111" y="245582"/>
                  </a:lnTo>
                  <a:lnTo>
                    <a:pt x="60" y="246726"/>
                  </a:lnTo>
                  <a:lnTo>
                    <a:pt x="30" y="247903"/>
                  </a:lnTo>
                  <a:lnTo>
                    <a:pt x="8" y="249081"/>
                  </a:lnTo>
                  <a:lnTo>
                    <a:pt x="1" y="250258"/>
                  </a:lnTo>
                  <a:lnTo>
                    <a:pt x="8" y="251469"/>
                  </a:lnTo>
                  <a:lnTo>
                    <a:pt x="30" y="252647"/>
                  </a:lnTo>
                  <a:lnTo>
                    <a:pt x="60" y="253824"/>
                  </a:lnTo>
                  <a:lnTo>
                    <a:pt x="111" y="254968"/>
                  </a:lnTo>
                  <a:lnTo>
                    <a:pt x="171" y="256078"/>
                  </a:lnTo>
                  <a:lnTo>
                    <a:pt x="237" y="257188"/>
                  </a:lnTo>
                  <a:lnTo>
                    <a:pt x="326" y="258265"/>
                  </a:lnTo>
                  <a:lnTo>
                    <a:pt x="422" y="259341"/>
                  </a:lnTo>
                  <a:lnTo>
                    <a:pt x="525" y="260384"/>
                  </a:lnTo>
                  <a:lnTo>
                    <a:pt x="644" y="261360"/>
                  </a:lnTo>
                  <a:lnTo>
                    <a:pt x="769" y="262336"/>
                  </a:lnTo>
                  <a:lnTo>
                    <a:pt x="910" y="263311"/>
                  </a:lnTo>
                  <a:lnTo>
                    <a:pt x="1057" y="264220"/>
                  </a:lnTo>
                  <a:lnTo>
                    <a:pt x="1220" y="265094"/>
                  </a:lnTo>
                  <a:lnTo>
                    <a:pt x="1390" y="265935"/>
                  </a:lnTo>
                  <a:lnTo>
                    <a:pt x="1567" y="266743"/>
                  </a:lnTo>
                  <a:lnTo>
                    <a:pt x="1752" y="267516"/>
                  </a:lnTo>
                  <a:lnTo>
                    <a:pt x="1944" y="268256"/>
                  </a:lnTo>
                  <a:lnTo>
                    <a:pt x="2151" y="268963"/>
                  </a:lnTo>
                  <a:lnTo>
                    <a:pt x="2358" y="269602"/>
                  </a:lnTo>
                  <a:lnTo>
                    <a:pt x="2580" y="270208"/>
                  </a:lnTo>
                  <a:lnTo>
                    <a:pt x="2809" y="270780"/>
                  </a:lnTo>
                  <a:lnTo>
                    <a:pt x="3038" y="271318"/>
                  </a:lnTo>
                  <a:lnTo>
                    <a:pt x="3282" y="271789"/>
                  </a:lnTo>
                  <a:lnTo>
                    <a:pt x="3526" y="272193"/>
                  </a:lnTo>
                  <a:lnTo>
                    <a:pt x="3777" y="272563"/>
                  </a:lnTo>
                  <a:lnTo>
                    <a:pt x="4036" y="272865"/>
                  </a:lnTo>
                  <a:lnTo>
                    <a:pt x="4302" y="273134"/>
                  </a:lnTo>
                  <a:lnTo>
                    <a:pt x="4568" y="273336"/>
                  </a:lnTo>
                  <a:lnTo>
                    <a:pt x="4841" y="273505"/>
                  </a:lnTo>
                  <a:lnTo>
                    <a:pt x="5115" y="273572"/>
                  </a:lnTo>
                  <a:lnTo>
                    <a:pt x="5396" y="273605"/>
                  </a:lnTo>
                  <a:lnTo>
                    <a:pt x="5676" y="273572"/>
                  </a:lnTo>
                  <a:lnTo>
                    <a:pt x="5950" y="273505"/>
                  </a:lnTo>
                  <a:lnTo>
                    <a:pt x="6216" y="273336"/>
                  </a:lnTo>
                  <a:lnTo>
                    <a:pt x="6482" y="273134"/>
                  </a:lnTo>
                  <a:lnTo>
                    <a:pt x="6741" y="272865"/>
                  </a:lnTo>
                  <a:lnTo>
                    <a:pt x="6999" y="272563"/>
                  </a:lnTo>
                  <a:lnTo>
                    <a:pt x="7251" y="272193"/>
                  </a:lnTo>
                  <a:lnTo>
                    <a:pt x="7494" y="271789"/>
                  </a:lnTo>
                  <a:lnTo>
                    <a:pt x="7731" y="271318"/>
                  </a:lnTo>
                  <a:lnTo>
                    <a:pt x="7967" y="270780"/>
                  </a:lnTo>
                  <a:lnTo>
                    <a:pt x="8189" y="270208"/>
                  </a:lnTo>
                  <a:lnTo>
                    <a:pt x="8411" y="269602"/>
                  </a:lnTo>
                  <a:lnTo>
                    <a:pt x="8625" y="268963"/>
                  </a:lnTo>
                  <a:lnTo>
                    <a:pt x="8825" y="268256"/>
                  </a:lnTo>
                  <a:lnTo>
                    <a:pt x="9024" y="267516"/>
                  </a:lnTo>
                  <a:lnTo>
                    <a:pt x="9209" y="266743"/>
                  </a:lnTo>
                  <a:lnTo>
                    <a:pt x="9386" y="265935"/>
                  </a:lnTo>
                  <a:lnTo>
                    <a:pt x="9556" y="265094"/>
                  </a:lnTo>
                  <a:lnTo>
                    <a:pt x="9719" y="264220"/>
                  </a:lnTo>
                  <a:lnTo>
                    <a:pt x="9874" y="263311"/>
                  </a:lnTo>
                  <a:lnTo>
                    <a:pt x="10015" y="262336"/>
                  </a:lnTo>
                  <a:lnTo>
                    <a:pt x="10140" y="261360"/>
                  </a:lnTo>
                  <a:lnTo>
                    <a:pt x="10258" y="260384"/>
                  </a:lnTo>
                  <a:lnTo>
                    <a:pt x="10369" y="259341"/>
                  </a:lnTo>
                  <a:lnTo>
                    <a:pt x="10465" y="258265"/>
                  </a:lnTo>
                  <a:lnTo>
                    <a:pt x="10554" y="257188"/>
                  </a:lnTo>
                  <a:lnTo>
                    <a:pt x="10628" y="256078"/>
                  </a:lnTo>
                  <a:lnTo>
                    <a:pt x="10687" y="254968"/>
                  </a:lnTo>
                  <a:lnTo>
                    <a:pt x="10731" y="253824"/>
                  </a:lnTo>
                  <a:lnTo>
                    <a:pt x="10768" y="252647"/>
                  </a:lnTo>
                  <a:lnTo>
                    <a:pt x="10791" y="251469"/>
                  </a:lnTo>
                  <a:lnTo>
                    <a:pt x="10798" y="250258"/>
                  </a:lnTo>
                  <a:lnTo>
                    <a:pt x="10791" y="249081"/>
                  </a:lnTo>
                  <a:lnTo>
                    <a:pt x="10768" y="247903"/>
                  </a:lnTo>
                  <a:lnTo>
                    <a:pt x="10731" y="246726"/>
                  </a:lnTo>
                  <a:lnTo>
                    <a:pt x="10687" y="245582"/>
                  </a:lnTo>
                  <a:lnTo>
                    <a:pt x="10628" y="244438"/>
                  </a:lnTo>
                  <a:lnTo>
                    <a:pt x="10554" y="243328"/>
                  </a:lnTo>
                  <a:lnTo>
                    <a:pt x="10465" y="242252"/>
                  </a:lnTo>
                  <a:lnTo>
                    <a:pt x="10369" y="241209"/>
                  </a:lnTo>
                  <a:lnTo>
                    <a:pt x="10258" y="240166"/>
                  </a:lnTo>
                  <a:lnTo>
                    <a:pt x="10140" y="239157"/>
                  </a:lnTo>
                  <a:lnTo>
                    <a:pt x="10015" y="238181"/>
                  </a:lnTo>
                  <a:lnTo>
                    <a:pt x="9874" y="237239"/>
                  </a:lnTo>
                  <a:lnTo>
                    <a:pt x="9719" y="236331"/>
                  </a:lnTo>
                  <a:lnTo>
                    <a:pt x="9556" y="235422"/>
                  </a:lnTo>
                  <a:lnTo>
                    <a:pt x="9386" y="234581"/>
                  </a:lnTo>
                  <a:lnTo>
                    <a:pt x="9209" y="233774"/>
                  </a:lnTo>
                  <a:lnTo>
                    <a:pt x="9024" y="233000"/>
                  </a:lnTo>
                  <a:lnTo>
                    <a:pt x="8825" y="232260"/>
                  </a:lnTo>
                  <a:lnTo>
                    <a:pt x="8625" y="231587"/>
                  </a:lnTo>
                  <a:lnTo>
                    <a:pt x="8411" y="230915"/>
                  </a:lnTo>
                  <a:lnTo>
                    <a:pt x="8189" y="230309"/>
                  </a:lnTo>
                  <a:lnTo>
                    <a:pt x="7967" y="229771"/>
                  </a:lnTo>
                  <a:lnTo>
                    <a:pt x="7731" y="229232"/>
                  </a:lnTo>
                  <a:lnTo>
                    <a:pt x="7494" y="228761"/>
                  </a:lnTo>
                  <a:lnTo>
                    <a:pt x="7251" y="228358"/>
                  </a:lnTo>
                  <a:lnTo>
                    <a:pt x="6999" y="227988"/>
                  </a:lnTo>
                  <a:lnTo>
                    <a:pt x="6741" y="227651"/>
                  </a:lnTo>
                  <a:lnTo>
                    <a:pt x="6482" y="227416"/>
                  </a:lnTo>
                  <a:lnTo>
                    <a:pt x="6216" y="227214"/>
                  </a:lnTo>
                  <a:lnTo>
                    <a:pt x="5950" y="227046"/>
                  </a:lnTo>
                  <a:lnTo>
                    <a:pt x="5676" y="226945"/>
                  </a:lnTo>
                  <a:close/>
                  <a:moveTo>
                    <a:pt x="5115" y="340384"/>
                  </a:moveTo>
                  <a:lnTo>
                    <a:pt x="4841" y="340485"/>
                  </a:lnTo>
                  <a:lnTo>
                    <a:pt x="4568" y="340653"/>
                  </a:lnTo>
                  <a:lnTo>
                    <a:pt x="4302" y="340855"/>
                  </a:lnTo>
                  <a:lnTo>
                    <a:pt x="4036" y="341124"/>
                  </a:lnTo>
                  <a:lnTo>
                    <a:pt x="3777" y="341426"/>
                  </a:lnTo>
                  <a:lnTo>
                    <a:pt x="3526" y="341797"/>
                  </a:lnTo>
                  <a:lnTo>
                    <a:pt x="3282" y="342200"/>
                  </a:lnTo>
                  <a:lnTo>
                    <a:pt x="3038" y="342671"/>
                  </a:lnTo>
                  <a:lnTo>
                    <a:pt x="2809" y="343209"/>
                  </a:lnTo>
                  <a:lnTo>
                    <a:pt x="2580" y="343748"/>
                  </a:lnTo>
                  <a:lnTo>
                    <a:pt x="2358" y="344387"/>
                  </a:lnTo>
                  <a:lnTo>
                    <a:pt x="2151" y="345026"/>
                  </a:lnTo>
                  <a:lnTo>
                    <a:pt x="1944" y="345733"/>
                  </a:lnTo>
                  <a:lnTo>
                    <a:pt x="1752" y="346439"/>
                  </a:lnTo>
                  <a:lnTo>
                    <a:pt x="1567" y="347213"/>
                  </a:lnTo>
                  <a:lnTo>
                    <a:pt x="1390" y="348054"/>
                  </a:lnTo>
                  <a:lnTo>
                    <a:pt x="1220" y="348895"/>
                  </a:lnTo>
                  <a:lnTo>
                    <a:pt x="1057" y="349770"/>
                  </a:lnTo>
                  <a:lnTo>
                    <a:pt x="910" y="350678"/>
                  </a:lnTo>
                  <a:lnTo>
                    <a:pt x="769" y="351620"/>
                  </a:lnTo>
                  <a:lnTo>
                    <a:pt x="644" y="352595"/>
                  </a:lnTo>
                  <a:lnTo>
                    <a:pt x="525" y="353605"/>
                  </a:lnTo>
                  <a:lnTo>
                    <a:pt x="422" y="354648"/>
                  </a:lnTo>
                  <a:lnTo>
                    <a:pt x="326" y="355724"/>
                  </a:lnTo>
                  <a:lnTo>
                    <a:pt x="237" y="356801"/>
                  </a:lnTo>
                  <a:lnTo>
                    <a:pt x="171" y="357911"/>
                  </a:lnTo>
                  <a:lnTo>
                    <a:pt x="111" y="359021"/>
                  </a:lnTo>
                  <a:lnTo>
                    <a:pt x="60" y="360165"/>
                  </a:lnTo>
                  <a:lnTo>
                    <a:pt x="30" y="361342"/>
                  </a:lnTo>
                  <a:lnTo>
                    <a:pt x="8" y="362520"/>
                  </a:lnTo>
                  <a:lnTo>
                    <a:pt x="1" y="363697"/>
                  </a:lnTo>
                  <a:lnTo>
                    <a:pt x="8" y="364908"/>
                  </a:lnTo>
                  <a:lnTo>
                    <a:pt x="30" y="366086"/>
                  </a:lnTo>
                  <a:lnTo>
                    <a:pt x="60" y="367263"/>
                  </a:lnTo>
                  <a:lnTo>
                    <a:pt x="111" y="368407"/>
                  </a:lnTo>
                  <a:lnTo>
                    <a:pt x="171" y="369517"/>
                  </a:lnTo>
                  <a:lnTo>
                    <a:pt x="237" y="370627"/>
                  </a:lnTo>
                  <a:lnTo>
                    <a:pt x="326" y="371704"/>
                  </a:lnTo>
                  <a:lnTo>
                    <a:pt x="422" y="372780"/>
                  </a:lnTo>
                  <a:lnTo>
                    <a:pt x="525" y="373823"/>
                  </a:lnTo>
                  <a:lnTo>
                    <a:pt x="644" y="374799"/>
                  </a:lnTo>
                  <a:lnTo>
                    <a:pt x="769" y="375808"/>
                  </a:lnTo>
                  <a:lnTo>
                    <a:pt x="910" y="376750"/>
                  </a:lnTo>
                  <a:lnTo>
                    <a:pt x="1057" y="377658"/>
                  </a:lnTo>
                  <a:lnTo>
                    <a:pt x="1220" y="378533"/>
                  </a:lnTo>
                  <a:lnTo>
                    <a:pt x="1390" y="379374"/>
                  </a:lnTo>
                  <a:lnTo>
                    <a:pt x="1567" y="380215"/>
                  </a:lnTo>
                  <a:lnTo>
                    <a:pt x="1752" y="380989"/>
                  </a:lnTo>
                  <a:lnTo>
                    <a:pt x="1944" y="381695"/>
                  </a:lnTo>
                  <a:lnTo>
                    <a:pt x="2151" y="382402"/>
                  </a:lnTo>
                  <a:lnTo>
                    <a:pt x="2358" y="383041"/>
                  </a:lnTo>
                  <a:lnTo>
                    <a:pt x="2580" y="383680"/>
                  </a:lnTo>
                  <a:lnTo>
                    <a:pt x="2809" y="384218"/>
                  </a:lnTo>
                  <a:lnTo>
                    <a:pt x="3038" y="384757"/>
                  </a:lnTo>
                  <a:lnTo>
                    <a:pt x="3282" y="385228"/>
                  </a:lnTo>
                  <a:lnTo>
                    <a:pt x="3526" y="385631"/>
                  </a:lnTo>
                  <a:lnTo>
                    <a:pt x="3777" y="386001"/>
                  </a:lnTo>
                  <a:lnTo>
                    <a:pt x="4036" y="386304"/>
                  </a:lnTo>
                  <a:lnTo>
                    <a:pt x="4302" y="386573"/>
                  </a:lnTo>
                  <a:lnTo>
                    <a:pt x="4568" y="386775"/>
                  </a:lnTo>
                  <a:lnTo>
                    <a:pt x="4841" y="386943"/>
                  </a:lnTo>
                  <a:lnTo>
                    <a:pt x="5115" y="387044"/>
                  </a:lnTo>
                  <a:lnTo>
                    <a:pt x="5676" y="387044"/>
                  </a:lnTo>
                  <a:lnTo>
                    <a:pt x="5950" y="386943"/>
                  </a:lnTo>
                  <a:lnTo>
                    <a:pt x="6216" y="386775"/>
                  </a:lnTo>
                  <a:lnTo>
                    <a:pt x="6482" y="386573"/>
                  </a:lnTo>
                  <a:lnTo>
                    <a:pt x="6741" y="386304"/>
                  </a:lnTo>
                  <a:lnTo>
                    <a:pt x="6999" y="386001"/>
                  </a:lnTo>
                  <a:lnTo>
                    <a:pt x="7251" y="385631"/>
                  </a:lnTo>
                  <a:lnTo>
                    <a:pt x="7494" y="385228"/>
                  </a:lnTo>
                  <a:lnTo>
                    <a:pt x="7731" y="384757"/>
                  </a:lnTo>
                  <a:lnTo>
                    <a:pt x="7967" y="384218"/>
                  </a:lnTo>
                  <a:lnTo>
                    <a:pt x="8189" y="383680"/>
                  </a:lnTo>
                  <a:lnTo>
                    <a:pt x="8411" y="383041"/>
                  </a:lnTo>
                  <a:lnTo>
                    <a:pt x="8625" y="382402"/>
                  </a:lnTo>
                  <a:lnTo>
                    <a:pt x="8825" y="381695"/>
                  </a:lnTo>
                  <a:lnTo>
                    <a:pt x="9024" y="380989"/>
                  </a:lnTo>
                  <a:lnTo>
                    <a:pt x="9209" y="380215"/>
                  </a:lnTo>
                  <a:lnTo>
                    <a:pt x="9386" y="379374"/>
                  </a:lnTo>
                  <a:lnTo>
                    <a:pt x="9556" y="378533"/>
                  </a:lnTo>
                  <a:lnTo>
                    <a:pt x="9719" y="377658"/>
                  </a:lnTo>
                  <a:lnTo>
                    <a:pt x="9874" y="376750"/>
                  </a:lnTo>
                  <a:lnTo>
                    <a:pt x="10015" y="375808"/>
                  </a:lnTo>
                  <a:lnTo>
                    <a:pt x="10140" y="374799"/>
                  </a:lnTo>
                  <a:lnTo>
                    <a:pt x="10258" y="373823"/>
                  </a:lnTo>
                  <a:lnTo>
                    <a:pt x="10369" y="372780"/>
                  </a:lnTo>
                  <a:lnTo>
                    <a:pt x="10465" y="371704"/>
                  </a:lnTo>
                  <a:lnTo>
                    <a:pt x="10554" y="370627"/>
                  </a:lnTo>
                  <a:lnTo>
                    <a:pt x="10628" y="369517"/>
                  </a:lnTo>
                  <a:lnTo>
                    <a:pt x="10687" y="368407"/>
                  </a:lnTo>
                  <a:lnTo>
                    <a:pt x="10731" y="367263"/>
                  </a:lnTo>
                  <a:lnTo>
                    <a:pt x="10768" y="366086"/>
                  </a:lnTo>
                  <a:lnTo>
                    <a:pt x="10791" y="364908"/>
                  </a:lnTo>
                  <a:lnTo>
                    <a:pt x="10798" y="363697"/>
                  </a:lnTo>
                  <a:lnTo>
                    <a:pt x="10791" y="362520"/>
                  </a:lnTo>
                  <a:lnTo>
                    <a:pt x="10768" y="361342"/>
                  </a:lnTo>
                  <a:lnTo>
                    <a:pt x="10731" y="360165"/>
                  </a:lnTo>
                  <a:lnTo>
                    <a:pt x="10687" y="359021"/>
                  </a:lnTo>
                  <a:lnTo>
                    <a:pt x="10628" y="357911"/>
                  </a:lnTo>
                  <a:lnTo>
                    <a:pt x="10554" y="356801"/>
                  </a:lnTo>
                  <a:lnTo>
                    <a:pt x="10465" y="355724"/>
                  </a:lnTo>
                  <a:lnTo>
                    <a:pt x="10369" y="354648"/>
                  </a:lnTo>
                  <a:lnTo>
                    <a:pt x="10258" y="353605"/>
                  </a:lnTo>
                  <a:lnTo>
                    <a:pt x="10140" y="352595"/>
                  </a:lnTo>
                  <a:lnTo>
                    <a:pt x="10015" y="351620"/>
                  </a:lnTo>
                  <a:lnTo>
                    <a:pt x="9874" y="350678"/>
                  </a:lnTo>
                  <a:lnTo>
                    <a:pt x="9719" y="349770"/>
                  </a:lnTo>
                  <a:lnTo>
                    <a:pt x="9556" y="348895"/>
                  </a:lnTo>
                  <a:lnTo>
                    <a:pt x="9386" y="348054"/>
                  </a:lnTo>
                  <a:lnTo>
                    <a:pt x="9209" y="347213"/>
                  </a:lnTo>
                  <a:lnTo>
                    <a:pt x="9024" y="346439"/>
                  </a:lnTo>
                  <a:lnTo>
                    <a:pt x="8825" y="345733"/>
                  </a:lnTo>
                  <a:lnTo>
                    <a:pt x="8625" y="345026"/>
                  </a:lnTo>
                  <a:lnTo>
                    <a:pt x="8411" y="344387"/>
                  </a:lnTo>
                  <a:lnTo>
                    <a:pt x="8189" y="343748"/>
                  </a:lnTo>
                  <a:lnTo>
                    <a:pt x="7967" y="343209"/>
                  </a:lnTo>
                  <a:lnTo>
                    <a:pt x="7731" y="342671"/>
                  </a:lnTo>
                  <a:lnTo>
                    <a:pt x="7494" y="342200"/>
                  </a:lnTo>
                  <a:lnTo>
                    <a:pt x="7251" y="341797"/>
                  </a:lnTo>
                  <a:lnTo>
                    <a:pt x="6999" y="341426"/>
                  </a:lnTo>
                  <a:lnTo>
                    <a:pt x="6741" y="341124"/>
                  </a:lnTo>
                  <a:lnTo>
                    <a:pt x="6482" y="340855"/>
                  </a:lnTo>
                  <a:lnTo>
                    <a:pt x="6216" y="340653"/>
                  </a:lnTo>
                  <a:lnTo>
                    <a:pt x="5950" y="340485"/>
                  </a:lnTo>
                  <a:lnTo>
                    <a:pt x="5676" y="340384"/>
                  </a:lnTo>
                  <a:close/>
                  <a:moveTo>
                    <a:pt x="5396" y="453822"/>
                  </a:moveTo>
                  <a:lnTo>
                    <a:pt x="5115" y="453856"/>
                  </a:lnTo>
                  <a:lnTo>
                    <a:pt x="4841" y="453957"/>
                  </a:lnTo>
                  <a:lnTo>
                    <a:pt x="4568" y="454092"/>
                  </a:lnTo>
                  <a:lnTo>
                    <a:pt x="4302" y="454293"/>
                  </a:lnTo>
                  <a:lnTo>
                    <a:pt x="4036" y="454562"/>
                  </a:lnTo>
                  <a:lnTo>
                    <a:pt x="3777" y="454865"/>
                  </a:lnTo>
                  <a:lnTo>
                    <a:pt x="3526" y="455235"/>
                  </a:lnTo>
                  <a:lnTo>
                    <a:pt x="3282" y="455639"/>
                  </a:lnTo>
                  <a:lnTo>
                    <a:pt x="3038" y="456110"/>
                  </a:lnTo>
                  <a:lnTo>
                    <a:pt x="2809" y="456615"/>
                  </a:lnTo>
                  <a:lnTo>
                    <a:pt x="2580" y="457153"/>
                  </a:lnTo>
                  <a:lnTo>
                    <a:pt x="2358" y="457758"/>
                  </a:lnTo>
                  <a:lnTo>
                    <a:pt x="2151" y="458398"/>
                  </a:lnTo>
                  <a:lnTo>
                    <a:pt x="1944" y="459070"/>
                  </a:lnTo>
                  <a:lnTo>
                    <a:pt x="1752" y="459811"/>
                  </a:lnTo>
                  <a:lnTo>
                    <a:pt x="1567" y="460551"/>
                  </a:lnTo>
                  <a:lnTo>
                    <a:pt x="1390" y="461358"/>
                  </a:lnTo>
                  <a:lnTo>
                    <a:pt x="1220" y="462199"/>
                  </a:lnTo>
                  <a:lnTo>
                    <a:pt x="1057" y="463074"/>
                  </a:lnTo>
                  <a:lnTo>
                    <a:pt x="910" y="463982"/>
                  </a:lnTo>
                  <a:lnTo>
                    <a:pt x="769" y="464924"/>
                  </a:lnTo>
                  <a:lnTo>
                    <a:pt x="644" y="465900"/>
                  </a:lnTo>
                  <a:lnTo>
                    <a:pt x="525" y="466875"/>
                  </a:lnTo>
                  <a:lnTo>
                    <a:pt x="422" y="467918"/>
                  </a:lnTo>
                  <a:lnTo>
                    <a:pt x="326" y="468961"/>
                  </a:lnTo>
                  <a:lnTo>
                    <a:pt x="237" y="470038"/>
                  </a:lnTo>
                  <a:lnTo>
                    <a:pt x="171" y="471148"/>
                  </a:lnTo>
                  <a:lnTo>
                    <a:pt x="111" y="472258"/>
                  </a:lnTo>
                  <a:lnTo>
                    <a:pt x="60" y="473402"/>
                  </a:lnTo>
                  <a:lnTo>
                    <a:pt x="30" y="474579"/>
                  </a:lnTo>
                  <a:lnTo>
                    <a:pt x="8" y="475757"/>
                  </a:lnTo>
                  <a:lnTo>
                    <a:pt x="1" y="476934"/>
                  </a:lnTo>
                  <a:lnTo>
                    <a:pt x="8" y="478179"/>
                  </a:lnTo>
                  <a:lnTo>
                    <a:pt x="30" y="479356"/>
                  </a:lnTo>
                  <a:lnTo>
                    <a:pt x="60" y="480534"/>
                  </a:lnTo>
                  <a:lnTo>
                    <a:pt x="111" y="481711"/>
                  </a:lnTo>
                  <a:lnTo>
                    <a:pt x="171" y="482855"/>
                  </a:lnTo>
                  <a:lnTo>
                    <a:pt x="237" y="483965"/>
                  </a:lnTo>
                  <a:lnTo>
                    <a:pt x="326" y="485075"/>
                  </a:lnTo>
                  <a:lnTo>
                    <a:pt x="422" y="486152"/>
                  </a:lnTo>
                  <a:lnTo>
                    <a:pt x="525" y="487195"/>
                  </a:lnTo>
                  <a:lnTo>
                    <a:pt x="644" y="488204"/>
                  </a:lnTo>
                  <a:lnTo>
                    <a:pt x="769" y="489179"/>
                  </a:lnTo>
                  <a:lnTo>
                    <a:pt x="910" y="490155"/>
                  </a:lnTo>
                  <a:lnTo>
                    <a:pt x="1057" y="491063"/>
                  </a:lnTo>
                  <a:lnTo>
                    <a:pt x="1220" y="491972"/>
                  </a:lnTo>
                  <a:lnTo>
                    <a:pt x="1390" y="492813"/>
                  </a:lnTo>
                  <a:lnTo>
                    <a:pt x="1567" y="493620"/>
                  </a:lnTo>
                  <a:lnTo>
                    <a:pt x="1752" y="494394"/>
                  </a:lnTo>
                  <a:lnTo>
                    <a:pt x="1944" y="495134"/>
                  </a:lnTo>
                  <a:lnTo>
                    <a:pt x="2151" y="495840"/>
                  </a:lnTo>
                  <a:lnTo>
                    <a:pt x="2358" y="496513"/>
                  </a:lnTo>
                  <a:lnTo>
                    <a:pt x="2580" y="497119"/>
                  </a:lnTo>
                  <a:lnTo>
                    <a:pt x="2809" y="497691"/>
                  </a:lnTo>
                  <a:lnTo>
                    <a:pt x="3038" y="498195"/>
                  </a:lnTo>
                  <a:lnTo>
                    <a:pt x="3282" y="498666"/>
                  </a:lnTo>
                  <a:lnTo>
                    <a:pt x="3526" y="499104"/>
                  </a:lnTo>
                  <a:lnTo>
                    <a:pt x="3777" y="499474"/>
                  </a:lnTo>
                  <a:lnTo>
                    <a:pt x="4036" y="499777"/>
                  </a:lnTo>
                  <a:lnTo>
                    <a:pt x="4302" y="500046"/>
                  </a:lnTo>
                  <a:lnTo>
                    <a:pt x="4568" y="500248"/>
                  </a:lnTo>
                  <a:lnTo>
                    <a:pt x="4841" y="500382"/>
                  </a:lnTo>
                  <a:lnTo>
                    <a:pt x="5115" y="500483"/>
                  </a:lnTo>
                  <a:lnTo>
                    <a:pt x="5396" y="500517"/>
                  </a:lnTo>
                  <a:lnTo>
                    <a:pt x="5676" y="500483"/>
                  </a:lnTo>
                  <a:lnTo>
                    <a:pt x="5950" y="500382"/>
                  </a:lnTo>
                  <a:lnTo>
                    <a:pt x="6216" y="500248"/>
                  </a:lnTo>
                  <a:lnTo>
                    <a:pt x="6482" y="500046"/>
                  </a:lnTo>
                  <a:lnTo>
                    <a:pt x="6741" y="499777"/>
                  </a:lnTo>
                  <a:lnTo>
                    <a:pt x="6999" y="499474"/>
                  </a:lnTo>
                  <a:lnTo>
                    <a:pt x="7251" y="499104"/>
                  </a:lnTo>
                  <a:lnTo>
                    <a:pt x="7494" y="498666"/>
                  </a:lnTo>
                  <a:lnTo>
                    <a:pt x="7731" y="498195"/>
                  </a:lnTo>
                  <a:lnTo>
                    <a:pt x="7967" y="497691"/>
                  </a:lnTo>
                  <a:lnTo>
                    <a:pt x="8189" y="497119"/>
                  </a:lnTo>
                  <a:lnTo>
                    <a:pt x="8411" y="496513"/>
                  </a:lnTo>
                  <a:lnTo>
                    <a:pt x="8625" y="495840"/>
                  </a:lnTo>
                  <a:lnTo>
                    <a:pt x="8825" y="495134"/>
                  </a:lnTo>
                  <a:lnTo>
                    <a:pt x="9024" y="494394"/>
                  </a:lnTo>
                  <a:lnTo>
                    <a:pt x="9209" y="493620"/>
                  </a:lnTo>
                  <a:lnTo>
                    <a:pt x="9386" y="492813"/>
                  </a:lnTo>
                  <a:lnTo>
                    <a:pt x="9556" y="491972"/>
                  </a:lnTo>
                  <a:lnTo>
                    <a:pt x="9719" y="491063"/>
                  </a:lnTo>
                  <a:lnTo>
                    <a:pt x="9874" y="490155"/>
                  </a:lnTo>
                  <a:lnTo>
                    <a:pt x="10015" y="489179"/>
                  </a:lnTo>
                  <a:lnTo>
                    <a:pt x="10140" y="488204"/>
                  </a:lnTo>
                  <a:lnTo>
                    <a:pt x="10258" y="487195"/>
                  </a:lnTo>
                  <a:lnTo>
                    <a:pt x="10369" y="486152"/>
                  </a:lnTo>
                  <a:lnTo>
                    <a:pt x="10465" y="485075"/>
                  </a:lnTo>
                  <a:lnTo>
                    <a:pt x="10554" y="483965"/>
                  </a:lnTo>
                  <a:lnTo>
                    <a:pt x="10628" y="482855"/>
                  </a:lnTo>
                  <a:lnTo>
                    <a:pt x="10687" y="481711"/>
                  </a:lnTo>
                  <a:lnTo>
                    <a:pt x="10731" y="480534"/>
                  </a:lnTo>
                  <a:lnTo>
                    <a:pt x="10768" y="479356"/>
                  </a:lnTo>
                  <a:lnTo>
                    <a:pt x="10791" y="478179"/>
                  </a:lnTo>
                  <a:lnTo>
                    <a:pt x="10798" y="476934"/>
                  </a:lnTo>
                  <a:lnTo>
                    <a:pt x="10791" y="475757"/>
                  </a:lnTo>
                  <a:lnTo>
                    <a:pt x="10768" y="474579"/>
                  </a:lnTo>
                  <a:lnTo>
                    <a:pt x="10731" y="473402"/>
                  </a:lnTo>
                  <a:lnTo>
                    <a:pt x="10687" y="472258"/>
                  </a:lnTo>
                  <a:lnTo>
                    <a:pt x="10628" y="471148"/>
                  </a:lnTo>
                  <a:lnTo>
                    <a:pt x="10554" y="470038"/>
                  </a:lnTo>
                  <a:lnTo>
                    <a:pt x="10465" y="468961"/>
                  </a:lnTo>
                  <a:lnTo>
                    <a:pt x="10369" y="467918"/>
                  </a:lnTo>
                  <a:lnTo>
                    <a:pt x="10258" y="466875"/>
                  </a:lnTo>
                  <a:lnTo>
                    <a:pt x="10140" y="465900"/>
                  </a:lnTo>
                  <a:lnTo>
                    <a:pt x="10015" y="464924"/>
                  </a:lnTo>
                  <a:lnTo>
                    <a:pt x="9874" y="463982"/>
                  </a:lnTo>
                  <a:lnTo>
                    <a:pt x="9719" y="463074"/>
                  </a:lnTo>
                  <a:lnTo>
                    <a:pt x="9556" y="462199"/>
                  </a:lnTo>
                  <a:lnTo>
                    <a:pt x="9386" y="461358"/>
                  </a:lnTo>
                  <a:lnTo>
                    <a:pt x="9209" y="460551"/>
                  </a:lnTo>
                  <a:lnTo>
                    <a:pt x="9024" y="459811"/>
                  </a:lnTo>
                  <a:lnTo>
                    <a:pt x="8825" y="459070"/>
                  </a:lnTo>
                  <a:lnTo>
                    <a:pt x="8625" y="458398"/>
                  </a:lnTo>
                  <a:lnTo>
                    <a:pt x="8411" y="457758"/>
                  </a:lnTo>
                  <a:lnTo>
                    <a:pt x="8189" y="457153"/>
                  </a:lnTo>
                  <a:lnTo>
                    <a:pt x="7967" y="456615"/>
                  </a:lnTo>
                  <a:lnTo>
                    <a:pt x="7731" y="456110"/>
                  </a:lnTo>
                  <a:lnTo>
                    <a:pt x="7494" y="455639"/>
                  </a:lnTo>
                  <a:lnTo>
                    <a:pt x="7251" y="455235"/>
                  </a:lnTo>
                  <a:lnTo>
                    <a:pt x="6999" y="454865"/>
                  </a:lnTo>
                  <a:lnTo>
                    <a:pt x="6741" y="454562"/>
                  </a:lnTo>
                  <a:lnTo>
                    <a:pt x="6482" y="454293"/>
                  </a:lnTo>
                  <a:lnTo>
                    <a:pt x="6216" y="454092"/>
                  </a:lnTo>
                  <a:lnTo>
                    <a:pt x="5950" y="453957"/>
                  </a:lnTo>
                  <a:lnTo>
                    <a:pt x="5676" y="453856"/>
                  </a:lnTo>
                  <a:lnTo>
                    <a:pt x="5396" y="453822"/>
                  </a:lnTo>
                  <a:close/>
                  <a:moveTo>
                    <a:pt x="5115" y="567059"/>
                  </a:moveTo>
                  <a:lnTo>
                    <a:pt x="4841" y="567160"/>
                  </a:lnTo>
                  <a:lnTo>
                    <a:pt x="4568" y="567328"/>
                  </a:lnTo>
                  <a:lnTo>
                    <a:pt x="4302" y="567530"/>
                  </a:lnTo>
                  <a:lnTo>
                    <a:pt x="4036" y="567766"/>
                  </a:lnTo>
                  <a:lnTo>
                    <a:pt x="3777" y="568102"/>
                  </a:lnTo>
                  <a:lnTo>
                    <a:pt x="3526" y="568472"/>
                  </a:lnTo>
                  <a:lnTo>
                    <a:pt x="3282" y="568876"/>
                  </a:lnTo>
                  <a:lnTo>
                    <a:pt x="3038" y="569347"/>
                  </a:lnTo>
                  <a:lnTo>
                    <a:pt x="2809" y="569885"/>
                  </a:lnTo>
                  <a:lnTo>
                    <a:pt x="2580" y="570423"/>
                  </a:lnTo>
                  <a:lnTo>
                    <a:pt x="2358" y="571029"/>
                  </a:lnTo>
                  <a:lnTo>
                    <a:pt x="2151" y="571702"/>
                  </a:lnTo>
                  <a:lnTo>
                    <a:pt x="1944" y="572408"/>
                  </a:lnTo>
                  <a:lnTo>
                    <a:pt x="1752" y="573115"/>
                  </a:lnTo>
                  <a:lnTo>
                    <a:pt x="1567" y="573889"/>
                  </a:lnTo>
                  <a:lnTo>
                    <a:pt x="1390" y="574730"/>
                  </a:lnTo>
                  <a:lnTo>
                    <a:pt x="1220" y="575571"/>
                  </a:lnTo>
                  <a:lnTo>
                    <a:pt x="1057" y="576445"/>
                  </a:lnTo>
                  <a:lnTo>
                    <a:pt x="910" y="577354"/>
                  </a:lnTo>
                  <a:lnTo>
                    <a:pt x="769" y="578296"/>
                  </a:lnTo>
                  <a:lnTo>
                    <a:pt x="644" y="579271"/>
                  </a:lnTo>
                  <a:lnTo>
                    <a:pt x="525" y="580280"/>
                  </a:lnTo>
                  <a:lnTo>
                    <a:pt x="422" y="581323"/>
                  </a:lnTo>
                  <a:lnTo>
                    <a:pt x="326" y="582400"/>
                  </a:lnTo>
                  <a:lnTo>
                    <a:pt x="237" y="583476"/>
                  </a:lnTo>
                  <a:lnTo>
                    <a:pt x="171" y="584586"/>
                  </a:lnTo>
                  <a:lnTo>
                    <a:pt x="111" y="585697"/>
                  </a:lnTo>
                  <a:lnTo>
                    <a:pt x="60" y="586840"/>
                  </a:lnTo>
                  <a:lnTo>
                    <a:pt x="30" y="588018"/>
                  </a:lnTo>
                  <a:lnTo>
                    <a:pt x="8" y="589195"/>
                  </a:lnTo>
                  <a:lnTo>
                    <a:pt x="1" y="590373"/>
                  </a:lnTo>
                  <a:lnTo>
                    <a:pt x="8" y="591618"/>
                  </a:lnTo>
                  <a:lnTo>
                    <a:pt x="30" y="592795"/>
                  </a:lnTo>
                  <a:lnTo>
                    <a:pt x="60" y="593972"/>
                  </a:lnTo>
                  <a:lnTo>
                    <a:pt x="111" y="595150"/>
                  </a:lnTo>
                  <a:lnTo>
                    <a:pt x="171" y="596294"/>
                  </a:lnTo>
                  <a:lnTo>
                    <a:pt x="237" y="597404"/>
                  </a:lnTo>
                  <a:lnTo>
                    <a:pt x="326" y="598480"/>
                  </a:lnTo>
                  <a:lnTo>
                    <a:pt x="422" y="599557"/>
                  </a:lnTo>
                  <a:lnTo>
                    <a:pt x="525" y="600600"/>
                  </a:lnTo>
                  <a:lnTo>
                    <a:pt x="644" y="601609"/>
                  </a:lnTo>
                  <a:lnTo>
                    <a:pt x="769" y="602585"/>
                  </a:lnTo>
                  <a:lnTo>
                    <a:pt x="910" y="603527"/>
                  </a:lnTo>
                  <a:lnTo>
                    <a:pt x="1057" y="604435"/>
                  </a:lnTo>
                  <a:lnTo>
                    <a:pt x="1220" y="605310"/>
                  </a:lnTo>
                  <a:lnTo>
                    <a:pt x="1390" y="606151"/>
                  </a:lnTo>
                  <a:lnTo>
                    <a:pt x="1567" y="606958"/>
                  </a:lnTo>
                  <a:lnTo>
                    <a:pt x="1752" y="607732"/>
                  </a:lnTo>
                  <a:lnTo>
                    <a:pt x="1944" y="608472"/>
                  </a:lnTo>
                  <a:lnTo>
                    <a:pt x="2151" y="609145"/>
                  </a:lnTo>
                  <a:lnTo>
                    <a:pt x="2358" y="609784"/>
                  </a:lnTo>
                  <a:lnTo>
                    <a:pt x="2580" y="610389"/>
                  </a:lnTo>
                  <a:lnTo>
                    <a:pt x="2809" y="610961"/>
                  </a:lnTo>
                  <a:lnTo>
                    <a:pt x="3038" y="611466"/>
                  </a:lnTo>
                  <a:lnTo>
                    <a:pt x="3282" y="611937"/>
                  </a:lnTo>
                  <a:lnTo>
                    <a:pt x="3526" y="612341"/>
                  </a:lnTo>
                  <a:lnTo>
                    <a:pt x="3777" y="612711"/>
                  </a:lnTo>
                  <a:lnTo>
                    <a:pt x="4036" y="613013"/>
                  </a:lnTo>
                  <a:lnTo>
                    <a:pt x="4302" y="613249"/>
                  </a:lnTo>
                  <a:lnTo>
                    <a:pt x="4568" y="613451"/>
                  </a:lnTo>
                  <a:lnTo>
                    <a:pt x="4841" y="613619"/>
                  </a:lnTo>
                  <a:lnTo>
                    <a:pt x="5115" y="613686"/>
                  </a:lnTo>
                  <a:lnTo>
                    <a:pt x="5396" y="613720"/>
                  </a:lnTo>
                  <a:lnTo>
                    <a:pt x="5676" y="613686"/>
                  </a:lnTo>
                  <a:lnTo>
                    <a:pt x="5950" y="613619"/>
                  </a:lnTo>
                  <a:lnTo>
                    <a:pt x="6216" y="613451"/>
                  </a:lnTo>
                  <a:lnTo>
                    <a:pt x="6482" y="613249"/>
                  </a:lnTo>
                  <a:lnTo>
                    <a:pt x="6741" y="613013"/>
                  </a:lnTo>
                  <a:lnTo>
                    <a:pt x="6999" y="612711"/>
                  </a:lnTo>
                  <a:lnTo>
                    <a:pt x="7251" y="612341"/>
                  </a:lnTo>
                  <a:lnTo>
                    <a:pt x="7494" y="611937"/>
                  </a:lnTo>
                  <a:lnTo>
                    <a:pt x="7731" y="611466"/>
                  </a:lnTo>
                  <a:lnTo>
                    <a:pt x="7967" y="610961"/>
                  </a:lnTo>
                  <a:lnTo>
                    <a:pt x="8189" y="610389"/>
                  </a:lnTo>
                  <a:lnTo>
                    <a:pt x="8411" y="609784"/>
                  </a:lnTo>
                  <a:lnTo>
                    <a:pt x="8625" y="609145"/>
                  </a:lnTo>
                  <a:lnTo>
                    <a:pt x="8825" y="608472"/>
                  </a:lnTo>
                  <a:lnTo>
                    <a:pt x="9024" y="607732"/>
                  </a:lnTo>
                  <a:lnTo>
                    <a:pt x="9209" y="606958"/>
                  </a:lnTo>
                  <a:lnTo>
                    <a:pt x="9386" y="606151"/>
                  </a:lnTo>
                  <a:lnTo>
                    <a:pt x="9556" y="605310"/>
                  </a:lnTo>
                  <a:lnTo>
                    <a:pt x="9719" y="604435"/>
                  </a:lnTo>
                  <a:lnTo>
                    <a:pt x="9874" y="603527"/>
                  </a:lnTo>
                  <a:lnTo>
                    <a:pt x="10015" y="602585"/>
                  </a:lnTo>
                  <a:lnTo>
                    <a:pt x="10140" y="601609"/>
                  </a:lnTo>
                  <a:lnTo>
                    <a:pt x="10258" y="600600"/>
                  </a:lnTo>
                  <a:lnTo>
                    <a:pt x="10369" y="599557"/>
                  </a:lnTo>
                  <a:lnTo>
                    <a:pt x="10465" y="598480"/>
                  </a:lnTo>
                  <a:lnTo>
                    <a:pt x="10554" y="597404"/>
                  </a:lnTo>
                  <a:lnTo>
                    <a:pt x="10628" y="596294"/>
                  </a:lnTo>
                  <a:lnTo>
                    <a:pt x="10687" y="595150"/>
                  </a:lnTo>
                  <a:lnTo>
                    <a:pt x="10731" y="593972"/>
                  </a:lnTo>
                  <a:lnTo>
                    <a:pt x="10768" y="592795"/>
                  </a:lnTo>
                  <a:lnTo>
                    <a:pt x="10791" y="591618"/>
                  </a:lnTo>
                  <a:lnTo>
                    <a:pt x="10798" y="590373"/>
                  </a:lnTo>
                  <a:lnTo>
                    <a:pt x="10791" y="589195"/>
                  </a:lnTo>
                  <a:lnTo>
                    <a:pt x="10768" y="588018"/>
                  </a:lnTo>
                  <a:lnTo>
                    <a:pt x="10731" y="586840"/>
                  </a:lnTo>
                  <a:lnTo>
                    <a:pt x="10687" y="585697"/>
                  </a:lnTo>
                  <a:lnTo>
                    <a:pt x="10628" y="584586"/>
                  </a:lnTo>
                  <a:lnTo>
                    <a:pt x="10554" y="583476"/>
                  </a:lnTo>
                  <a:lnTo>
                    <a:pt x="10465" y="582400"/>
                  </a:lnTo>
                  <a:lnTo>
                    <a:pt x="10369" y="581323"/>
                  </a:lnTo>
                  <a:lnTo>
                    <a:pt x="10258" y="580280"/>
                  </a:lnTo>
                  <a:lnTo>
                    <a:pt x="10140" y="579271"/>
                  </a:lnTo>
                  <a:lnTo>
                    <a:pt x="10015" y="578296"/>
                  </a:lnTo>
                  <a:lnTo>
                    <a:pt x="9874" y="577354"/>
                  </a:lnTo>
                  <a:lnTo>
                    <a:pt x="9719" y="576445"/>
                  </a:lnTo>
                  <a:lnTo>
                    <a:pt x="9556" y="575571"/>
                  </a:lnTo>
                  <a:lnTo>
                    <a:pt x="9386" y="574730"/>
                  </a:lnTo>
                  <a:lnTo>
                    <a:pt x="9209" y="573889"/>
                  </a:lnTo>
                  <a:lnTo>
                    <a:pt x="9024" y="573115"/>
                  </a:lnTo>
                  <a:lnTo>
                    <a:pt x="8825" y="572408"/>
                  </a:lnTo>
                  <a:lnTo>
                    <a:pt x="8625" y="571702"/>
                  </a:lnTo>
                  <a:lnTo>
                    <a:pt x="8411" y="571029"/>
                  </a:lnTo>
                  <a:lnTo>
                    <a:pt x="8189" y="570423"/>
                  </a:lnTo>
                  <a:lnTo>
                    <a:pt x="7967" y="569885"/>
                  </a:lnTo>
                  <a:lnTo>
                    <a:pt x="7731" y="569347"/>
                  </a:lnTo>
                  <a:lnTo>
                    <a:pt x="7494" y="568876"/>
                  </a:lnTo>
                  <a:lnTo>
                    <a:pt x="7251" y="568472"/>
                  </a:lnTo>
                  <a:lnTo>
                    <a:pt x="6999" y="568102"/>
                  </a:lnTo>
                  <a:lnTo>
                    <a:pt x="6741" y="567766"/>
                  </a:lnTo>
                  <a:lnTo>
                    <a:pt x="6482" y="567530"/>
                  </a:lnTo>
                  <a:lnTo>
                    <a:pt x="6216" y="567328"/>
                  </a:lnTo>
                  <a:lnTo>
                    <a:pt x="5950" y="567160"/>
                  </a:lnTo>
                  <a:lnTo>
                    <a:pt x="5676" y="567059"/>
                  </a:lnTo>
                  <a:close/>
                </a:path>
              </a:pathLst>
            </a:custGeom>
            <a:solidFill>
              <a:srgbClr val="312C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1" name="Shape 1371"/>
        <p:cNvGrpSpPr/>
        <p:nvPr/>
      </p:nvGrpSpPr>
      <p:grpSpPr>
        <a:xfrm>
          <a:off x="0" y="0"/>
          <a:ext cx="0" cy="0"/>
          <a:chOff x="0" y="0"/>
          <a:chExt cx="0" cy="0"/>
        </a:xfrm>
      </p:grpSpPr>
      <p:sp>
        <p:nvSpPr>
          <p:cNvPr id="1372" name="Google Shape;1372;p7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1373" name="Google Shape;1373;p74"/>
          <p:cNvSpPr txBox="1"/>
          <p:nvPr/>
        </p:nvSpPr>
        <p:spPr>
          <a:xfrm>
            <a:off x="720000" y="1074800"/>
            <a:ext cx="7704000" cy="645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1200"/>
              </a:spcBef>
              <a:spcAft>
                <a:spcPts val="1200"/>
              </a:spcAft>
              <a:buNone/>
            </a:pPr>
            <a:r>
              <a:rPr lang="en" sz="1300">
                <a:latin typeface="Questrial"/>
                <a:ea typeface="Questrial"/>
                <a:cs typeface="Questrial"/>
                <a:sym typeface="Questrial"/>
              </a:rPr>
              <a:t>Did you like the resources on this template? Get them for free at our other websites.</a:t>
            </a:r>
            <a:endParaRPr sz="1300">
              <a:latin typeface="Questrial"/>
              <a:ea typeface="Questrial"/>
              <a:cs typeface="Questrial"/>
              <a:sym typeface="Questrial"/>
            </a:endParaRPr>
          </a:p>
        </p:txBody>
      </p:sp>
      <p:sp>
        <p:nvSpPr>
          <p:cNvPr id="1374" name="Google Shape;1374;p74"/>
          <p:cNvSpPr txBox="1"/>
          <p:nvPr/>
        </p:nvSpPr>
        <p:spPr>
          <a:xfrm>
            <a:off x="5018300" y="2164400"/>
            <a:ext cx="3405600" cy="1389300"/>
          </a:xfrm>
          <a:prstGeom prst="rect">
            <a:avLst/>
          </a:prstGeom>
          <a:noFill/>
          <a:ln>
            <a:noFill/>
          </a:ln>
        </p:spPr>
        <p:txBody>
          <a:bodyPr anchorCtr="0" anchor="t" bIns="91425" lIns="91425" spcFirstLastPara="1" rIns="91425" wrap="square" tIns="91425">
            <a:noAutofit/>
          </a:bodyPr>
          <a:lstStyle/>
          <a:p>
            <a:pPr indent="-311150" lvl="0" marL="457200" rtl="0" algn="l">
              <a:lnSpc>
                <a:spcPct val="100000"/>
              </a:lnSpc>
              <a:spcBef>
                <a:spcPts val="1200"/>
              </a:spcBef>
              <a:spcAft>
                <a:spcPts val="0"/>
              </a:spcAft>
              <a:buSzPts val="1300"/>
              <a:buFont typeface="Questrial"/>
              <a:buChar char="●"/>
            </a:pPr>
            <a:r>
              <a:rPr lang="en" sz="1300">
                <a:solidFill>
                  <a:schemeClr val="hlink"/>
                </a:solidFill>
                <a:uFill>
                  <a:noFill/>
                </a:uFill>
                <a:latin typeface="Questrial"/>
                <a:ea typeface="Questrial"/>
                <a:cs typeface="Questrial"/>
                <a:sym typeface="Questrial"/>
                <a:hlinkClick r:id="rId3"/>
              </a:rPr>
              <a:t>Instagram carousel templates collection</a:t>
            </a:r>
            <a:r>
              <a:rPr lang="en" sz="1300">
                <a:latin typeface="Questrial"/>
                <a:ea typeface="Questrial"/>
                <a:cs typeface="Questrial"/>
                <a:sym typeface="Questrial"/>
              </a:rPr>
              <a:t>.</a:t>
            </a:r>
            <a:endParaRPr sz="1300">
              <a:latin typeface="Questrial"/>
              <a:ea typeface="Questrial"/>
              <a:cs typeface="Questrial"/>
              <a:sym typeface="Questrial"/>
            </a:endParaRPr>
          </a:p>
        </p:txBody>
      </p:sp>
      <p:sp>
        <p:nvSpPr>
          <p:cNvPr id="1375" name="Google Shape;1375;p74"/>
          <p:cNvSpPr txBox="1"/>
          <p:nvPr/>
        </p:nvSpPr>
        <p:spPr>
          <a:xfrm>
            <a:off x="5018300" y="1777175"/>
            <a:ext cx="3405600" cy="301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Clr>
                <a:srgbClr val="000000"/>
              </a:buClr>
              <a:buSzPts val="1100"/>
              <a:buFont typeface="Arial"/>
              <a:buNone/>
            </a:pPr>
            <a:r>
              <a:rPr b="1" lang="en" sz="2000">
                <a:solidFill>
                  <a:schemeClr val="dk2"/>
                </a:solidFill>
                <a:latin typeface="Lexend Deca"/>
                <a:ea typeface="Lexend Deca"/>
                <a:cs typeface="Lexend Deca"/>
                <a:sym typeface="Lexend Deca"/>
              </a:rPr>
              <a:t>Vector</a:t>
            </a:r>
            <a:endParaRPr b="1" sz="2000">
              <a:solidFill>
                <a:schemeClr val="dk2"/>
              </a:solidFill>
              <a:latin typeface="Lexend Deca"/>
              <a:ea typeface="Lexend Deca"/>
              <a:cs typeface="Lexend Deca"/>
              <a:sym typeface="Lexend Deca"/>
            </a:endParaRPr>
          </a:p>
        </p:txBody>
      </p:sp>
      <p:sp>
        <p:nvSpPr>
          <p:cNvPr id="1376" name="Google Shape;1376;p74"/>
          <p:cNvSpPr txBox="1"/>
          <p:nvPr/>
        </p:nvSpPr>
        <p:spPr>
          <a:xfrm>
            <a:off x="720000" y="2164375"/>
            <a:ext cx="3852000" cy="2172900"/>
          </a:xfrm>
          <a:prstGeom prst="rect">
            <a:avLst/>
          </a:prstGeom>
          <a:noFill/>
          <a:ln>
            <a:noFill/>
          </a:ln>
        </p:spPr>
        <p:txBody>
          <a:bodyPr anchorCtr="0" anchor="ctr" bIns="91425" lIns="91425" spcFirstLastPara="1" rIns="91425" wrap="square" tIns="91425">
            <a:noAutofit/>
          </a:bodyPr>
          <a:lstStyle/>
          <a:p>
            <a:pPr indent="-311150" lvl="0" marL="457200" rtl="0" algn="l">
              <a:lnSpc>
                <a:spcPct val="100000"/>
              </a:lnSpc>
              <a:spcBef>
                <a:spcPts val="1200"/>
              </a:spcBef>
              <a:spcAft>
                <a:spcPts val="0"/>
              </a:spcAft>
              <a:buSzPts val="1300"/>
              <a:buFont typeface="Questrial"/>
              <a:buChar char="●"/>
            </a:pPr>
            <a:r>
              <a:rPr lang="en" sz="1300">
                <a:solidFill>
                  <a:schemeClr val="hlink"/>
                </a:solidFill>
                <a:uFill>
                  <a:noFill/>
                </a:uFill>
                <a:latin typeface="Questrial"/>
                <a:ea typeface="Questrial"/>
                <a:cs typeface="Questrial"/>
                <a:sym typeface="Questrial"/>
                <a:hlinkClick r:id="rId4"/>
              </a:rPr>
              <a:t>Man holding woman hand on sea shore</a:t>
            </a:r>
            <a:r>
              <a:rPr lang="en" sz="1300">
                <a:latin typeface="Questrial"/>
                <a:ea typeface="Questrial"/>
                <a:cs typeface="Questrial"/>
                <a:sym typeface="Questrial"/>
              </a:rPr>
              <a:t>.</a:t>
            </a:r>
            <a:endParaRPr sz="1300">
              <a:latin typeface="Questrial"/>
              <a:ea typeface="Questrial"/>
              <a:cs typeface="Questrial"/>
              <a:sym typeface="Questrial"/>
            </a:endParaRPr>
          </a:p>
          <a:p>
            <a:pPr indent="-311150" lvl="0" marL="457200" rtl="0" algn="l">
              <a:lnSpc>
                <a:spcPct val="100000"/>
              </a:lnSpc>
              <a:spcBef>
                <a:spcPts val="0"/>
              </a:spcBef>
              <a:spcAft>
                <a:spcPts val="0"/>
              </a:spcAft>
              <a:buSzPts val="1300"/>
              <a:buFont typeface="Questrial"/>
              <a:buChar char="●"/>
            </a:pPr>
            <a:r>
              <a:rPr lang="en" sz="1300">
                <a:solidFill>
                  <a:schemeClr val="hlink"/>
                </a:solidFill>
                <a:uFill>
                  <a:noFill/>
                </a:uFill>
                <a:latin typeface="Questrial"/>
                <a:ea typeface="Questrial"/>
                <a:cs typeface="Questrial"/>
                <a:sym typeface="Questrial"/>
                <a:hlinkClick r:id="rId5"/>
              </a:rPr>
              <a:t>Beautiful sunset landscape with trees</a:t>
            </a:r>
            <a:r>
              <a:rPr lang="en" sz="1300">
                <a:latin typeface="Questrial"/>
                <a:ea typeface="Questrial"/>
                <a:cs typeface="Questrial"/>
                <a:sym typeface="Questrial"/>
              </a:rPr>
              <a:t>.</a:t>
            </a:r>
            <a:endParaRPr sz="1300">
              <a:latin typeface="Questrial"/>
              <a:ea typeface="Questrial"/>
              <a:cs typeface="Questrial"/>
              <a:sym typeface="Questrial"/>
            </a:endParaRPr>
          </a:p>
          <a:p>
            <a:pPr indent="-311150" lvl="0" marL="457200" rtl="0" algn="l">
              <a:lnSpc>
                <a:spcPct val="100000"/>
              </a:lnSpc>
              <a:spcBef>
                <a:spcPts val="0"/>
              </a:spcBef>
              <a:spcAft>
                <a:spcPts val="0"/>
              </a:spcAft>
              <a:buSzPts val="1300"/>
              <a:buFont typeface="Questrial"/>
              <a:buChar char="●"/>
            </a:pPr>
            <a:r>
              <a:rPr lang="en" sz="1300">
                <a:solidFill>
                  <a:schemeClr val="hlink"/>
                </a:solidFill>
                <a:uFill>
                  <a:noFill/>
                </a:uFill>
                <a:latin typeface="Questrial"/>
                <a:ea typeface="Questrial"/>
                <a:cs typeface="Questrial"/>
                <a:sym typeface="Questrial"/>
                <a:hlinkClick r:id="rId6"/>
              </a:rPr>
              <a:t>Flower field beautiful landscape</a:t>
            </a:r>
            <a:r>
              <a:rPr lang="en" sz="1300">
                <a:latin typeface="Questrial"/>
                <a:ea typeface="Questrial"/>
                <a:cs typeface="Questrial"/>
                <a:sym typeface="Questrial"/>
              </a:rPr>
              <a:t>.</a:t>
            </a:r>
            <a:endParaRPr sz="1300">
              <a:latin typeface="Questrial"/>
              <a:ea typeface="Questrial"/>
              <a:cs typeface="Questrial"/>
              <a:sym typeface="Questrial"/>
            </a:endParaRPr>
          </a:p>
          <a:p>
            <a:pPr indent="-311150" lvl="0" marL="457200" rtl="0" algn="l">
              <a:lnSpc>
                <a:spcPct val="100000"/>
              </a:lnSpc>
              <a:spcBef>
                <a:spcPts val="0"/>
              </a:spcBef>
              <a:spcAft>
                <a:spcPts val="0"/>
              </a:spcAft>
              <a:buSzPts val="1300"/>
              <a:buFont typeface="Questrial"/>
              <a:buChar char="●"/>
            </a:pPr>
            <a:r>
              <a:rPr lang="en" sz="1300">
                <a:solidFill>
                  <a:schemeClr val="hlink"/>
                </a:solidFill>
                <a:uFill>
                  <a:noFill/>
                </a:uFill>
                <a:latin typeface="Questrial"/>
                <a:ea typeface="Questrial"/>
                <a:cs typeface="Questrial"/>
                <a:sym typeface="Questrial"/>
                <a:hlinkClick r:id="rId7"/>
              </a:rPr>
              <a:t>Landscape of a lake surrounded by mountains</a:t>
            </a:r>
            <a:r>
              <a:rPr lang="en" sz="1300">
                <a:latin typeface="Questrial"/>
                <a:ea typeface="Questrial"/>
                <a:cs typeface="Questrial"/>
                <a:sym typeface="Questrial"/>
              </a:rPr>
              <a:t>.</a:t>
            </a:r>
            <a:endParaRPr sz="1300">
              <a:latin typeface="Questrial"/>
              <a:ea typeface="Questrial"/>
              <a:cs typeface="Questrial"/>
              <a:sym typeface="Questrial"/>
            </a:endParaRPr>
          </a:p>
          <a:p>
            <a:pPr indent="-311150" lvl="0" marL="457200" rtl="0" algn="l">
              <a:lnSpc>
                <a:spcPct val="100000"/>
              </a:lnSpc>
              <a:spcBef>
                <a:spcPts val="0"/>
              </a:spcBef>
              <a:spcAft>
                <a:spcPts val="0"/>
              </a:spcAft>
              <a:buSzPts val="1300"/>
              <a:buFont typeface="Questrial"/>
              <a:buChar char="●"/>
            </a:pPr>
            <a:r>
              <a:rPr lang="en" sz="1300">
                <a:solidFill>
                  <a:schemeClr val="hlink"/>
                </a:solidFill>
                <a:uFill>
                  <a:noFill/>
                </a:uFill>
                <a:latin typeface="Questrial"/>
                <a:ea typeface="Questrial"/>
                <a:cs typeface="Questrial"/>
                <a:sym typeface="Questrial"/>
                <a:hlinkClick r:id="rId8"/>
              </a:rPr>
              <a:t>Man with laptop posing next to coworkers</a:t>
            </a:r>
            <a:r>
              <a:rPr lang="en" sz="1300">
                <a:latin typeface="Questrial"/>
                <a:ea typeface="Questrial"/>
                <a:cs typeface="Questrial"/>
                <a:sym typeface="Questrial"/>
              </a:rPr>
              <a:t>.</a:t>
            </a:r>
            <a:endParaRPr sz="1300">
              <a:latin typeface="Questrial"/>
              <a:ea typeface="Questrial"/>
              <a:cs typeface="Questrial"/>
              <a:sym typeface="Questrial"/>
            </a:endParaRPr>
          </a:p>
          <a:p>
            <a:pPr indent="-311150" lvl="0" marL="457200" rtl="0" algn="l">
              <a:lnSpc>
                <a:spcPct val="100000"/>
              </a:lnSpc>
              <a:spcBef>
                <a:spcPts val="0"/>
              </a:spcBef>
              <a:spcAft>
                <a:spcPts val="0"/>
              </a:spcAft>
              <a:buSzPts val="1300"/>
              <a:buFont typeface="Questrial"/>
              <a:buChar char="●"/>
            </a:pPr>
            <a:r>
              <a:rPr lang="en" sz="1300">
                <a:solidFill>
                  <a:schemeClr val="hlink"/>
                </a:solidFill>
                <a:uFill>
                  <a:noFill/>
                </a:uFill>
                <a:latin typeface="Questrial"/>
                <a:ea typeface="Questrial"/>
                <a:cs typeface="Questrial"/>
                <a:sym typeface="Questrial"/>
                <a:hlinkClick r:id="rId9"/>
              </a:rPr>
              <a:t>Brunette businesswoman posing</a:t>
            </a:r>
            <a:r>
              <a:rPr lang="en" sz="1300">
                <a:latin typeface="Questrial"/>
                <a:ea typeface="Questrial"/>
                <a:cs typeface="Questrial"/>
                <a:sym typeface="Questrial"/>
              </a:rPr>
              <a:t>.</a:t>
            </a:r>
            <a:endParaRPr sz="1300">
              <a:latin typeface="Questrial"/>
              <a:ea typeface="Questrial"/>
              <a:cs typeface="Questrial"/>
              <a:sym typeface="Questrial"/>
            </a:endParaRPr>
          </a:p>
          <a:p>
            <a:pPr indent="-311150" lvl="0" marL="457200" rtl="0" algn="l">
              <a:lnSpc>
                <a:spcPct val="100000"/>
              </a:lnSpc>
              <a:spcBef>
                <a:spcPts val="0"/>
              </a:spcBef>
              <a:spcAft>
                <a:spcPts val="0"/>
              </a:spcAft>
              <a:buSzPts val="1300"/>
              <a:buFont typeface="Questrial"/>
              <a:buChar char="●"/>
            </a:pPr>
            <a:r>
              <a:rPr lang="en" sz="1300">
                <a:solidFill>
                  <a:schemeClr val="hlink"/>
                </a:solidFill>
                <a:uFill>
                  <a:noFill/>
                </a:uFill>
                <a:latin typeface="Questrial"/>
                <a:ea typeface="Questrial"/>
                <a:cs typeface="Questrial"/>
                <a:sym typeface="Questrial"/>
                <a:hlinkClick r:id="rId10"/>
              </a:rPr>
              <a:t>Couple taking selfie on night sea shore</a:t>
            </a:r>
            <a:r>
              <a:rPr lang="en" sz="1300">
                <a:latin typeface="Questrial"/>
                <a:ea typeface="Questrial"/>
                <a:cs typeface="Questrial"/>
                <a:sym typeface="Questrial"/>
              </a:rPr>
              <a:t>.</a:t>
            </a:r>
            <a:endParaRPr sz="1300">
              <a:latin typeface="Questrial"/>
              <a:ea typeface="Questrial"/>
              <a:cs typeface="Questrial"/>
              <a:sym typeface="Questrial"/>
            </a:endParaRPr>
          </a:p>
        </p:txBody>
      </p:sp>
      <p:sp>
        <p:nvSpPr>
          <p:cNvPr id="1377" name="Google Shape;1377;p74"/>
          <p:cNvSpPr txBox="1"/>
          <p:nvPr/>
        </p:nvSpPr>
        <p:spPr>
          <a:xfrm>
            <a:off x="720000" y="1777175"/>
            <a:ext cx="3270000" cy="301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1200"/>
              </a:spcAft>
              <a:buNone/>
            </a:pPr>
            <a:r>
              <a:rPr b="1" lang="en" sz="2000">
                <a:solidFill>
                  <a:schemeClr val="dk2"/>
                </a:solidFill>
                <a:latin typeface="Lexend Deca"/>
                <a:ea typeface="Lexend Deca"/>
                <a:cs typeface="Lexend Deca"/>
                <a:sym typeface="Lexend Deca"/>
              </a:rPr>
              <a:t>Photos</a:t>
            </a:r>
            <a:endParaRPr b="1" sz="2000">
              <a:solidFill>
                <a:schemeClr val="dk2"/>
              </a:solidFill>
              <a:latin typeface="Lexend Deca"/>
              <a:ea typeface="Lexend Deca"/>
              <a:cs typeface="Lexend Deca"/>
              <a:sym typeface="Lexend Dec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38" name="Shape 538"/>
        <p:cNvGrpSpPr/>
        <p:nvPr/>
      </p:nvGrpSpPr>
      <p:grpSpPr>
        <a:xfrm>
          <a:off x="0" y="0"/>
          <a:ext cx="0" cy="0"/>
          <a:chOff x="0" y="0"/>
          <a:chExt cx="0" cy="0"/>
        </a:xfrm>
      </p:grpSpPr>
      <p:sp>
        <p:nvSpPr>
          <p:cNvPr id="539" name="Google Shape;539;p39"/>
          <p:cNvSpPr txBox="1"/>
          <p:nvPr>
            <p:ph type="title"/>
          </p:nvPr>
        </p:nvSpPr>
        <p:spPr>
          <a:xfrm>
            <a:off x="2252100" y="1567688"/>
            <a:ext cx="46398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Mission Statement</a:t>
            </a:r>
            <a:endParaRPr/>
          </a:p>
        </p:txBody>
      </p:sp>
      <p:sp>
        <p:nvSpPr>
          <p:cNvPr id="540" name="Google Shape;540;p39"/>
          <p:cNvSpPr txBox="1"/>
          <p:nvPr>
            <p:ph idx="1" type="subTitle"/>
          </p:nvPr>
        </p:nvSpPr>
        <p:spPr>
          <a:xfrm>
            <a:off x="2252100" y="2862404"/>
            <a:ext cx="4639800" cy="937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Here you could describe the company’s mission. A clear message is a good way to get down to business</a:t>
            </a:r>
            <a:endParaRPr/>
          </a:p>
        </p:txBody>
      </p:sp>
      <p:cxnSp>
        <p:nvCxnSpPr>
          <p:cNvPr id="541" name="Google Shape;541;p39"/>
          <p:cNvCxnSpPr/>
          <p:nvPr/>
        </p:nvCxnSpPr>
        <p:spPr>
          <a:xfrm>
            <a:off x="2847300" y="2571750"/>
            <a:ext cx="3449400" cy="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81" name="Shape 1381"/>
        <p:cNvGrpSpPr/>
        <p:nvPr/>
      </p:nvGrpSpPr>
      <p:grpSpPr>
        <a:xfrm>
          <a:off x="0" y="0"/>
          <a:ext cx="0" cy="0"/>
          <a:chOff x="0" y="0"/>
          <a:chExt cx="0" cy="0"/>
        </a:xfrm>
      </p:grpSpPr>
      <p:sp>
        <p:nvSpPr>
          <p:cNvPr id="1382" name="Google Shape;1382;p75"/>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383" name="Google Shape;1383;p75"/>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1000">
              <a:solidFill>
                <a:srgbClr val="FFFFFF"/>
              </a:solidFill>
              <a:latin typeface="Arial"/>
              <a:ea typeface="Arial"/>
              <a:cs typeface="Arial"/>
              <a:sym typeface="Arial"/>
            </a:endParaRPr>
          </a:p>
          <a:p>
            <a:pPr indent="0" lvl="0" marL="0" rtl="0" algn="ctr">
              <a:spcBef>
                <a:spcPts val="0"/>
              </a:spcBef>
              <a:spcAft>
                <a:spcPts val="0"/>
              </a:spcAft>
              <a:buNone/>
            </a:pPr>
            <a:r>
              <a:t/>
            </a:r>
            <a:endParaRPr sz="1000">
              <a:solidFill>
                <a:srgbClr val="435D74"/>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1384" name="Google Shape;1384;p75"/>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88" name="Shape 1388"/>
        <p:cNvGrpSpPr/>
        <p:nvPr/>
      </p:nvGrpSpPr>
      <p:grpSpPr>
        <a:xfrm>
          <a:off x="0" y="0"/>
          <a:ext cx="0" cy="0"/>
          <a:chOff x="0" y="0"/>
          <a:chExt cx="0" cy="0"/>
        </a:xfrm>
      </p:grpSpPr>
      <p:sp>
        <p:nvSpPr>
          <p:cNvPr id="1389" name="Google Shape;1389;p76"/>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390" name="Google Shape;1390;p76"/>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p:txBody>
      </p:sp>
      <p:sp>
        <p:nvSpPr>
          <p:cNvPr id="1391" name="Google Shape;1391;p76"/>
          <p:cNvSpPr txBox="1"/>
          <p:nvPr>
            <p:ph idx="4294967295" type="body"/>
          </p:nvPr>
        </p:nvSpPr>
        <p:spPr>
          <a:xfrm>
            <a:off x="1048350" y="4314290"/>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indent="0" lvl="0" marL="0" rtl="0" algn="ctr">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95" name="Shape 1395"/>
        <p:cNvGrpSpPr/>
        <p:nvPr/>
      </p:nvGrpSpPr>
      <p:grpSpPr>
        <a:xfrm>
          <a:off x="0" y="0"/>
          <a:ext cx="0" cy="0"/>
          <a:chOff x="0" y="0"/>
          <a:chExt cx="0" cy="0"/>
        </a:xfrm>
      </p:grpSpPr>
      <p:sp>
        <p:nvSpPr>
          <p:cNvPr id="1396" name="Google Shape;1396;p77"/>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397" name="Google Shape;1397;p77"/>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1398" name="Google Shape;1398;p77"/>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Lexend</a:t>
            </a:r>
            <a:r>
              <a:rPr b="1" lang="en">
                <a:solidFill>
                  <a:srgbClr val="EFEFEF"/>
                </a:solidFill>
                <a:latin typeface="Arial"/>
                <a:ea typeface="Arial"/>
                <a:cs typeface="Arial"/>
                <a:sym typeface="Arial"/>
              </a:rPr>
              <a:t> Deca</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val="tx"/>
                    </a:ext>
                  </a:extLst>
                </a:hlinkClick>
              </a:rPr>
              <a:t>https://fonts.google.com/specimen/Lexend+Deca?query=Lexend+Deca+Bold</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435D74"/>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Questrial</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val="tx"/>
                    </a:ext>
                  </a:extLst>
                </a:hlinkClick>
              </a:rPr>
              <a:t>https://fonts.google.com/specimen/Questrial?query=Questrial</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sp>
        <p:nvSpPr>
          <p:cNvPr id="1399" name="Google Shape;1399;p77"/>
          <p:cNvSpPr/>
          <p:nvPr/>
        </p:nvSpPr>
        <p:spPr>
          <a:xfrm>
            <a:off x="3134213" y="3498875"/>
            <a:ext cx="791400" cy="754200"/>
          </a:xfrm>
          <a:prstGeom prst="roundRect">
            <a:avLst>
              <a:gd fmla="val 16667" name="adj"/>
            </a:avLst>
          </a:prstGeom>
          <a:solidFill>
            <a:srgbClr val="FDFD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77"/>
          <p:cNvSpPr/>
          <p:nvPr/>
        </p:nvSpPr>
        <p:spPr>
          <a:xfrm>
            <a:off x="4196032" y="3498875"/>
            <a:ext cx="791400" cy="754200"/>
          </a:xfrm>
          <a:prstGeom prst="roundRect">
            <a:avLst>
              <a:gd fmla="val 16667" name="adj"/>
            </a:avLst>
          </a:prstGeom>
          <a:solidFill>
            <a:srgbClr val="6558F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77"/>
          <p:cNvSpPr/>
          <p:nvPr/>
        </p:nvSpPr>
        <p:spPr>
          <a:xfrm>
            <a:off x="5257852" y="3498875"/>
            <a:ext cx="791400" cy="754200"/>
          </a:xfrm>
          <a:prstGeom prst="roundRect">
            <a:avLst>
              <a:gd fmla="val 16667" name="adj"/>
            </a:avLst>
          </a:prstGeom>
          <a:solidFill>
            <a:srgbClr val="7B70E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77"/>
          <p:cNvSpPr/>
          <p:nvPr/>
        </p:nvSpPr>
        <p:spPr>
          <a:xfrm>
            <a:off x="2072388" y="3498875"/>
            <a:ext cx="791400" cy="754200"/>
          </a:xfrm>
          <a:prstGeom prst="roundRect">
            <a:avLst>
              <a:gd fmla="val 16667" name="adj"/>
            </a:avLst>
          </a:prstGeom>
          <a:solidFill>
            <a:srgbClr val="312C2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77"/>
          <p:cNvSpPr txBox="1"/>
          <p:nvPr/>
        </p:nvSpPr>
        <p:spPr>
          <a:xfrm>
            <a:off x="313421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595959"/>
                </a:solidFill>
              </a:rPr>
              <a:t>#</a:t>
            </a:r>
            <a:r>
              <a:rPr lang="en" sz="1000">
                <a:solidFill>
                  <a:srgbClr val="595959"/>
                </a:solidFill>
              </a:rPr>
              <a:t>fdfdfd</a:t>
            </a:r>
            <a:endParaRPr sz="1000">
              <a:solidFill>
                <a:srgbClr val="595959"/>
              </a:solidFill>
            </a:endParaRPr>
          </a:p>
        </p:txBody>
      </p:sp>
      <p:sp>
        <p:nvSpPr>
          <p:cNvPr id="1404" name="Google Shape;1404;p77"/>
          <p:cNvSpPr txBox="1"/>
          <p:nvPr/>
        </p:nvSpPr>
        <p:spPr>
          <a:xfrm>
            <a:off x="419603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6558f0</a:t>
            </a:r>
            <a:endParaRPr sz="1000">
              <a:solidFill>
                <a:srgbClr val="FFFFFF"/>
              </a:solidFill>
            </a:endParaRPr>
          </a:p>
        </p:txBody>
      </p:sp>
      <p:sp>
        <p:nvSpPr>
          <p:cNvPr id="1405" name="Google Shape;1405;p77"/>
          <p:cNvSpPr txBox="1"/>
          <p:nvPr/>
        </p:nvSpPr>
        <p:spPr>
          <a:xfrm>
            <a:off x="5257863"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7b70e4</a:t>
            </a:r>
            <a:endParaRPr sz="1000">
              <a:solidFill>
                <a:srgbClr val="FFFFFF"/>
              </a:solidFill>
            </a:endParaRPr>
          </a:p>
        </p:txBody>
      </p:sp>
      <p:sp>
        <p:nvSpPr>
          <p:cNvPr id="1406" name="Google Shape;1406;p77"/>
          <p:cNvSpPr txBox="1"/>
          <p:nvPr/>
        </p:nvSpPr>
        <p:spPr>
          <a:xfrm>
            <a:off x="207238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312c28</a:t>
            </a:r>
            <a:endParaRPr sz="1000">
              <a:solidFill>
                <a:srgbClr val="FFFFFF"/>
              </a:solidFill>
            </a:endParaRPr>
          </a:p>
        </p:txBody>
      </p:sp>
      <p:sp>
        <p:nvSpPr>
          <p:cNvPr id="1407" name="Google Shape;1407;p77"/>
          <p:cNvSpPr/>
          <p:nvPr/>
        </p:nvSpPr>
        <p:spPr>
          <a:xfrm>
            <a:off x="6319677" y="3498875"/>
            <a:ext cx="791400" cy="754200"/>
          </a:xfrm>
          <a:prstGeom prst="roundRect">
            <a:avLst>
              <a:gd fmla="val 16667" name="adj"/>
            </a:avLst>
          </a:prstGeom>
          <a:solidFill>
            <a:srgbClr val="CFCBF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77"/>
          <p:cNvSpPr txBox="1"/>
          <p:nvPr/>
        </p:nvSpPr>
        <p:spPr>
          <a:xfrm>
            <a:off x="6319688"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cfcbf5</a:t>
            </a:r>
            <a:endParaRPr sz="10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12" name="Shape 1412"/>
        <p:cNvGrpSpPr/>
        <p:nvPr/>
      </p:nvGrpSpPr>
      <p:grpSpPr>
        <a:xfrm>
          <a:off x="0" y="0"/>
          <a:ext cx="0" cy="0"/>
          <a:chOff x="0" y="0"/>
          <a:chExt cx="0" cy="0"/>
        </a:xfrm>
      </p:grpSpPr>
      <p:sp>
        <p:nvSpPr>
          <p:cNvPr id="1413" name="Google Shape;1413;p78"/>
          <p:cNvSpPr txBox="1"/>
          <p:nvPr>
            <p:ph idx="4294967295" type="title"/>
          </p:nvPr>
        </p:nvSpPr>
        <p:spPr>
          <a:xfrm>
            <a:off x="1068100" y="666402"/>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1414" name="Google Shape;1414;p78"/>
          <p:cNvSpPr txBox="1"/>
          <p:nvPr>
            <p:ph idx="4294967295" type="body"/>
          </p:nvPr>
        </p:nvSpPr>
        <p:spPr>
          <a:xfrm>
            <a:off x="1252436" y="1169999"/>
            <a:ext cx="6630900" cy="318300"/>
          </a:xfrm>
          <a:prstGeom prst="rect">
            <a:avLst/>
          </a:prstGeom>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How it Works.</a:t>
            </a:r>
            <a:endParaRPr>
              <a:solidFill>
                <a:srgbClr val="869FB2"/>
              </a:solidFill>
              <a:latin typeface="Arial"/>
              <a:ea typeface="Arial"/>
              <a:cs typeface="Arial"/>
              <a:sym typeface="Arial"/>
            </a:endParaRPr>
          </a:p>
        </p:txBody>
      </p:sp>
      <p:pic>
        <p:nvPicPr>
          <p:cNvPr id="1415" name="Google Shape;1415;p78"/>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1416" name="Google Shape;1416;p78"/>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5">
                  <a:extLst>
                    <a:ext uri="{A12FA001-AC4F-418D-AE19-62706E023703}">
                      <ahyp:hlinkClr val="tx"/>
                    </a:ext>
                  </a:extLst>
                </a:hlinkClick>
              </a:rPr>
              <a:t>Pana</a:t>
            </a:r>
            <a:endParaRPr>
              <a:solidFill>
                <a:srgbClr val="869FB2"/>
              </a:solidFill>
            </a:endParaRPr>
          </a:p>
        </p:txBody>
      </p:sp>
      <p:sp>
        <p:nvSpPr>
          <p:cNvPr id="1417" name="Google Shape;1417;p78"/>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Amico</a:t>
            </a:r>
            <a:endParaRPr>
              <a:solidFill>
                <a:srgbClr val="869FB2"/>
              </a:solidFill>
            </a:endParaRPr>
          </a:p>
        </p:txBody>
      </p:sp>
      <p:sp>
        <p:nvSpPr>
          <p:cNvPr id="1418" name="Google Shape;1418;p78"/>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7">
                  <a:extLst>
                    <a:ext uri="{A12FA001-AC4F-418D-AE19-62706E023703}">
                      <ahyp:hlinkClr val="tx"/>
                    </a:ext>
                  </a:extLst>
                </a:hlinkClick>
              </a:rPr>
              <a:t>Bro</a:t>
            </a:r>
            <a:endParaRPr>
              <a:solidFill>
                <a:srgbClr val="869FB2"/>
              </a:solidFill>
            </a:endParaRPr>
          </a:p>
        </p:txBody>
      </p:sp>
      <p:sp>
        <p:nvSpPr>
          <p:cNvPr id="1419" name="Google Shape;1419;p78"/>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Rafiki</a:t>
            </a:r>
            <a:endParaRPr>
              <a:solidFill>
                <a:srgbClr val="869FB2"/>
              </a:solidFill>
            </a:endParaRPr>
          </a:p>
        </p:txBody>
      </p:sp>
      <p:pic>
        <p:nvPicPr>
          <p:cNvPr id="1420" name="Google Shape;1420;p78"/>
          <p:cNvPicPr preferRelativeResize="0"/>
          <p:nvPr/>
        </p:nvPicPr>
        <p:blipFill rotWithShape="1">
          <a:blip r:embed="rId9">
            <a:alphaModFix/>
          </a:blip>
          <a:srcRect b="0" l="0" r="0" t="0"/>
          <a:stretch/>
        </p:blipFill>
        <p:spPr>
          <a:xfrm>
            <a:off x="2255077" y="2410850"/>
            <a:ext cx="1340595" cy="1340603"/>
          </a:xfrm>
          <a:prstGeom prst="rect">
            <a:avLst/>
          </a:prstGeom>
          <a:noFill/>
          <a:ln>
            <a:noFill/>
          </a:ln>
        </p:spPr>
      </p:pic>
      <p:pic>
        <p:nvPicPr>
          <p:cNvPr id="1421" name="Google Shape;1421;p78"/>
          <p:cNvPicPr preferRelativeResize="0"/>
          <p:nvPr/>
        </p:nvPicPr>
        <p:blipFill rotWithShape="1">
          <a:blip r:embed="rId10">
            <a:alphaModFix/>
          </a:blip>
          <a:srcRect b="8854" l="4194" r="4213" t="11228"/>
          <a:stretch/>
        </p:blipFill>
        <p:spPr>
          <a:xfrm>
            <a:off x="3774275" y="2532512"/>
            <a:ext cx="1448304" cy="1263588"/>
          </a:xfrm>
          <a:prstGeom prst="rect">
            <a:avLst/>
          </a:prstGeom>
          <a:noFill/>
          <a:ln>
            <a:noFill/>
          </a:ln>
        </p:spPr>
      </p:pic>
      <p:pic>
        <p:nvPicPr>
          <p:cNvPr id="1422" name="Google Shape;1422;p78"/>
          <p:cNvPicPr preferRelativeResize="0"/>
          <p:nvPr/>
        </p:nvPicPr>
        <p:blipFill rotWithShape="1">
          <a:blip r:embed="rId11">
            <a:alphaModFix/>
          </a:blip>
          <a:srcRect b="11945" l="0" r="0" t="6567"/>
          <a:stretch/>
        </p:blipFill>
        <p:spPr>
          <a:xfrm>
            <a:off x="5347337" y="2581527"/>
            <a:ext cx="1448284" cy="1180164"/>
          </a:xfrm>
          <a:prstGeom prst="rect">
            <a:avLst/>
          </a:prstGeom>
          <a:noFill/>
          <a:ln>
            <a:noFill/>
          </a:ln>
        </p:spPr>
      </p:pic>
      <p:pic>
        <p:nvPicPr>
          <p:cNvPr id="1423" name="Google Shape;1423;p78"/>
          <p:cNvPicPr preferRelativeResize="0"/>
          <p:nvPr/>
        </p:nvPicPr>
        <p:blipFill rotWithShape="1">
          <a:blip r:embed="rId12">
            <a:alphaModFix/>
          </a:blip>
          <a:srcRect b="17967" l="0" r="0" t="11708"/>
          <a:stretch/>
        </p:blipFill>
        <p:spPr>
          <a:xfrm>
            <a:off x="6836257" y="2523903"/>
            <a:ext cx="1796923" cy="1263600"/>
          </a:xfrm>
          <a:prstGeom prst="rect">
            <a:avLst/>
          </a:prstGeom>
          <a:noFill/>
          <a:ln>
            <a:noFill/>
          </a:ln>
        </p:spPr>
      </p:pic>
      <p:sp>
        <p:nvSpPr>
          <p:cNvPr id="1424" name="Google Shape;1424;p78"/>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3">
                  <a:extLst>
                    <a:ext uri="{A12FA001-AC4F-418D-AE19-62706E023703}">
                      <ahyp:hlinkClr val="tx"/>
                    </a:ext>
                  </a:extLst>
                </a:hlinkClick>
              </a:rPr>
              <a:t>Cuate</a:t>
            </a:r>
            <a:endParaRPr>
              <a:solidFill>
                <a:srgbClr val="869FB2"/>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28" name="Shape 1428"/>
        <p:cNvGrpSpPr/>
        <p:nvPr/>
      </p:nvGrpSpPr>
      <p:grpSpPr>
        <a:xfrm>
          <a:off x="0" y="0"/>
          <a:ext cx="0" cy="0"/>
          <a:chOff x="0" y="0"/>
          <a:chExt cx="0" cy="0"/>
        </a:xfrm>
      </p:grpSpPr>
      <p:sp>
        <p:nvSpPr>
          <p:cNvPr id="1429" name="Google Shape;1429;p79"/>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1430" name="Google Shape;1430;p79"/>
          <p:cNvGrpSpPr/>
          <p:nvPr/>
        </p:nvGrpSpPr>
        <p:grpSpPr>
          <a:xfrm>
            <a:off x="5156078" y="3085736"/>
            <a:ext cx="474294" cy="551291"/>
            <a:chOff x="4727025" y="1332775"/>
            <a:chExt cx="59900" cy="69625"/>
          </a:xfrm>
        </p:grpSpPr>
        <p:sp>
          <p:nvSpPr>
            <p:cNvPr id="1431" name="Google Shape;1431;p7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7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 name="Google Shape;1433;p79"/>
          <p:cNvGrpSpPr/>
          <p:nvPr/>
        </p:nvGrpSpPr>
        <p:grpSpPr>
          <a:xfrm>
            <a:off x="5769734" y="2314340"/>
            <a:ext cx="555653" cy="557031"/>
            <a:chOff x="4820425" y="1329900"/>
            <a:chExt cx="70175" cy="70350"/>
          </a:xfrm>
        </p:grpSpPr>
        <p:sp>
          <p:nvSpPr>
            <p:cNvPr id="1434" name="Google Shape;1434;p7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7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7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7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 name="Google Shape;1438;p79"/>
          <p:cNvGrpSpPr/>
          <p:nvPr/>
        </p:nvGrpSpPr>
        <p:grpSpPr>
          <a:xfrm>
            <a:off x="6396103" y="2318845"/>
            <a:ext cx="582574" cy="533871"/>
            <a:chOff x="4903200" y="1331525"/>
            <a:chExt cx="73575" cy="67425"/>
          </a:xfrm>
        </p:grpSpPr>
        <p:sp>
          <p:nvSpPr>
            <p:cNvPr id="1439" name="Google Shape;1439;p7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7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 name="Google Shape;1441;p79"/>
          <p:cNvGrpSpPr/>
          <p:nvPr/>
        </p:nvGrpSpPr>
        <p:grpSpPr>
          <a:xfrm>
            <a:off x="5755581" y="3078709"/>
            <a:ext cx="583960" cy="565345"/>
            <a:chOff x="4815575" y="1416800"/>
            <a:chExt cx="73750" cy="71400"/>
          </a:xfrm>
        </p:grpSpPr>
        <p:sp>
          <p:nvSpPr>
            <p:cNvPr id="1442" name="Google Shape;1442;p7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7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7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 name="Google Shape;1445;p79"/>
          <p:cNvGrpSpPr/>
          <p:nvPr/>
        </p:nvGrpSpPr>
        <p:grpSpPr>
          <a:xfrm>
            <a:off x="6390362" y="3108896"/>
            <a:ext cx="589898" cy="504970"/>
            <a:chOff x="4902475" y="1418875"/>
            <a:chExt cx="74500" cy="63775"/>
          </a:xfrm>
        </p:grpSpPr>
        <p:sp>
          <p:nvSpPr>
            <p:cNvPr id="1446" name="Google Shape;1446;p7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79"/>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 name="Google Shape;1448;p79"/>
          <p:cNvGrpSpPr/>
          <p:nvPr/>
        </p:nvGrpSpPr>
        <p:grpSpPr>
          <a:xfrm>
            <a:off x="5765577" y="3826000"/>
            <a:ext cx="563967" cy="567127"/>
            <a:chOff x="4818100" y="1507675"/>
            <a:chExt cx="71225" cy="71625"/>
          </a:xfrm>
        </p:grpSpPr>
        <p:sp>
          <p:nvSpPr>
            <p:cNvPr id="1449" name="Google Shape;1449;p7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7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7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7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 name="Google Shape;1453;p79"/>
          <p:cNvGrpSpPr/>
          <p:nvPr/>
        </p:nvGrpSpPr>
        <p:grpSpPr>
          <a:xfrm>
            <a:off x="5079075" y="3829461"/>
            <a:ext cx="628301" cy="588505"/>
            <a:chOff x="4721450" y="1509475"/>
            <a:chExt cx="79350" cy="74325"/>
          </a:xfrm>
        </p:grpSpPr>
        <p:sp>
          <p:nvSpPr>
            <p:cNvPr id="1454" name="Google Shape;1454;p7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7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7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7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 name="Google Shape;1458;p79"/>
          <p:cNvGrpSpPr/>
          <p:nvPr/>
        </p:nvGrpSpPr>
        <p:grpSpPr>
          <a:xfrm>
            <a:off x="6424608" y="3814027"/>
            <a:ext cx="557038" cy="562772"/>
            <a:chOff x="4906800" y="1507500"/>
            <a:chExt cx="70350" cy="71075"/>
          </a:xfrm>
        </p:grpSpPr>
        <p:sp>
          <p:nvSpPr>
            <p:cNvPr id="1459" name="Google Shape;1459;p7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7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7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7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7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79"/>
          <p:cNvGrpSpPr/>
          <p:nvPr/>
        </p:nvGrpSpPr>
        <p:grpSpPr>
          <a:xfrm>
            <a:off x="4462216" y="2340963"/>
            <a:ext cx="517934" cy="517934"/>
            <a:chOff x="3736598" y="2170606"/>
            <a:chExt cx="404889" cy="404889"/>
          </a:xfrm>
        </p:grpSpPr>
        <p:sp>
          <p:nvSpPr>
            <p:cNvPr id="1465" name="Google Shape;1465;p7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7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7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7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 name="Google Shape;1469;p79"/>
          <p:cNvGrpSpPr/>
          <p:nvPr/>
        </p:nvGrpSpPr>
        <p:grpSpPr>
          <a:xfrm>
            <a:off x="3729277" y="2341061"/>
            <a:ext cx="586986" cy="517740"/>
            <a:chOff x="3161917" y="2170682"/>
            <a:chExt cx="458870" cy="404737"/>
          </a:xfrm>
        </p:grpSpPr>
        <p:sp>
          <p:nvSpPr>
            <p:cNvPr id="1470" name="Google Shape;1470;p7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7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7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 name="Google Shape;1473;p79"/>
          <p:cNvGrpSpPr/>
          <p:nvPr/>
        </p:nvGrpSpPr>
        <p:grpSpPr>
          <a:xfrm>
            <a:off x="3752299" y="3102400"/>
            <a:ext cx="540943" cy="517963"/>
            <a:chOff x="3179914" y="2889488"/>
            <a:chExt cx="422876" cy="404911"/>
          </a:xfrm>
        </p:grpSpPr>
        <p:sp>
          <p:nvSpPr>
            <p:cNvPr id="1474" name="Google Shape;1474;p7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7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7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7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7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7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 name="Google Shape;1480;p79"/>
          <p:cNvGrpSpPr/>
          <p:nvPr/>
        </p:nvGrpSpPr>
        <p:grpSpPr>
          <a:xfrm>
            <a:off x="4453093" y="3102358"/>
            <a:ext cx="536180" cy="518047"/>
            <a:chOff x="3729467" y="2889422"/>
            <a:chExt cx="419153" cy="404977"/>
          </a:xfrm>
        </p:grpSpPr>
        <p:sp>
          <p:nvSpPr>
            <p:cNvPr id="1481" name="Google Shape;1481;p7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7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7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7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7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7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7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 name="Google Shape;1488;p79"/>
          <p:cNvGrpSpPr/>
          <p:nvPr/>
        </p:nvGrpSpPr>
        <p:grpSpPr>
          <a:xfrm>
            <a:off x="1990126" y="3445787"/>
            <a:ext cx="965351" cy="134611"/>
            <a:chOff x="4411970" y="2962952"/>
            <a:chExt cx="706544" cy="104212"/>
          </a:xfrm>
        </p:grpSpPr>
        <p:sp>
          <p:nvSpPr>
            <p:cNvPr id="1489" name="Google Shape;1489;p7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7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7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7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 name="Google Shape;1493;p79"/>
          <p:cNvGrpSpPr/>
          <p:nvPr/>
        </p:nvGrpSpPr>
        <p:grpSpPr>
          <a:xfrm>
            <a:off x="1990126" y="3041077"/>
            <a:ext cx="960158" cy="289172"/>
            <a:chOff x="4411970" y="2726085"/>
            <a:chExt cx="643107" cy="193659"/>
          </a:xfrm>
        </p:grpSpPr>
        <p:sp>
          <p:nvSpPr>
            <p:cNvPr id="1494" name="Google Shape;1494;p7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7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7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 name="Google Shape;1497;p79"/>
          <p:cNvGrpSpPr/>
          <p:nvPr/>
        </p:nvGrpSpPr>
        <p:grpSpPr>
          <a:xfrm>
            <a:off x="998624" y="3295400"/>
            <a:ext cx="811503" cy="252584"/>
            <a:chOff x="4411970" y="4340222"/>
            <a:chExt cx="779467" cy="242683"/>
          </a:xfrm>
        </p:grpSpPr>
        <p:sp>
          <p:nvSpPr>
            <p:cNvPr id="1498" name="Google Shape;1498;p7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7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7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 name="Google Shape;1501;p79"/>
          <p:cNvGrpSpPr/>
          <p:nvPr/>
        </p:nvGrpSpPr>
        <p:grpSpPr>
          <a:xfrm>
            <a:off x="1990126" y="2709308"/>
            <a:ext cx="965160" cy="216230"/>
            <a:chOff x="4411970" y="2468674"/>
            <a:chExt cx="747317" cy="167425"/>
          </a:xfrm>
        </p:grpSpPr>
        <p:sp>
          <p:nvSpPr>
            <p:cNvPr id="1502" name="Google Shape;1502;p7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7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4" name="Google Shape;1504;p79"/>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5" name="Google Shape;1505;p79"/>
          <p:cNvGrpSpPr/>
          <p:nvPr/>
        </p:nvGrpSpPr>
        <p:grpSpPr>
          <a:xfrm>
            <a:off x="997692" y="2334687"/>
            <a:ext cx="1959041" cy="208784"/>
            <a:chOff x="6336019" y="3733725"/>
            <a:chExt cx="2566206" cy="351310"/>
          </a:xfrm>
        </p:grpSpPr>
        <p:sp>
          <p:nvSpPr>
            <p:cNvPr id="1506" name="Google Shape;1506;p79"/>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79"/>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79"/>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79"/>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 name="Google Shape;1510;p79"/>
          <p:cNvGrpSpPr/>
          <p:nvPr/>
        </p:nvGrpSpPr>
        <p:grpSpPr>
          <a:xfrm>
            <a:off x="1990126" y="3950602"/>
            <a:ext cx="946551" cy="153200"/>
            <a:chOff x="4404545" y="3301592"/>
            <a:chExt cx="782403" cy="129272"/>
          </a:xfrm>
        </p:grpSpPr>
        <p:sp>
          <p:nvSpPr>
            <p:cNvPr id="1511" name="Google Shape;1511;p7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79"/>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 name="Google Shape;1513;p79"/>
          <p:cNvGrpSpPr/>
          <p:nvPr/>
        </p:nvGrpSpPr>
        <p:grpSpPr>
          <a:xfrm>
            <a:off x="1990126" y="3695937"/>
            <a:ext cx="962257" cy="139127"/>
            <a:chOff x="4411970" y="3131459"/>
            <a:chExt cx="710520" cy="117397"/>
          </a:xfrm>
        </p:grpSpPr>
        <p:sp>
          <p:nvSpPr>
            <p:cNvPr id="1514" name="Google Shape;1514;p7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7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516" name="Google Shape;1516;p79"/>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7" name="Google Shape;1517;p79"/>
          <p:cNvGrpSpPr/>
          <p:nvPr/>
        </p:nvGrpSpPr>
        <p:grpSpPr>
          <a:xfrm>
            <a:off x="990271" y="3621603"/>
            <a:ext cx="823838" cy="458988"/>
            <a:chOff x="4411970" y="1801825"/>
            <a:chExt cx="734586" cy="409262"/>
          </a:xfrm>
        </p:grpSpPr>
        <p:sp>
          <p:nvSpPr>
            <p:cNvPr id="1518" name="Google Shape;1518;p7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7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 name="Google Shape;1520;p79"/>
          <p:cNvGrpSpPr/>
          <p:nvPr/>
        </p:nvGrpSpPr>
        <p:grpSpPr>
          <a:xfrm>
            <a:off x="3095243" y="2339173"/>
            <a:ext cx="521514" cy="521514"/>
            <a:chOff x="5681300" y="2527788"/>
            <a:chExt cx="805800" cy="805800"/>
          </a:xfrm>
        </p:grpSpPr>
        <p:sp>
          <p:nvSpPr>
            <p:cNvPr id="1521" name="Google Shape;1521;p79"/>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7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 name="Google Shape;1523;p79"/>
          <p:cNvGrpSpPr/>
          <p:nvPr/>
        </p:nvGrpSpPr>
        <p:grpSpPr>
          <a:xfrm>
            <a:off x="3089483" y="3094865"/>
            <a:ext cx="533033" cy="533033"/>
            <a:chOff x="4049800" y="640400"/>
            <a:chExt cx="858900" cy="858900"/>
          </a:xfrm>
        </p:grpSpPr>
        <p:sp>
          <p:nvSpPr>
            <p:cNvPr id="1524" name="Google Shape;1524;p79"/>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79"/>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 name="Google Shape;1526;p79"/>
          <p:cNvGrpSpPr/>
          <p:nvPr/>
        </p:nvGrpSpPr>
        <p:grpSpPr>
          <a:xfrm>
            <a:off x="3014966" y="3772543"/>
            <a:ext cx="682068" cy="682068"/>
            <a:chOff x="5080188" y="927900"/>
            <a:chExt cx="961200" cy="961200"/>
          </a:xfrm>
        </p:grpSpPr>
        <p:sp>
          <p:nvSpPr>
            <p:cNvPr id="1527" name="Google Shape;1527;p79"/>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79"/>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79"/>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79"/>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7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7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7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7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 name="Google Shape;1535;p79"/>
          <p:cNvGrpSpPr/>
          <p:nvPr/>
        </p:nvGrpSpPr>
        <p:grpSpPr>
          <a:xfrm>
            <a:off x="4478465" y="3869234"/>
            <a:ext cx="505650" cy="504006"/>
            <a:chOff x="6039282" y="1042577"/>
            <a:chExt cx="734315" cy="731929"/>
          </a:xfrm>
        </p:grpSpPr>
        <p:sp>
          <p:nvSpPr>
            <p:cNvPr id="1536" name="Google Shape;1536;p7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7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7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7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7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7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7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7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7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7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7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7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7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7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7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7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7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7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7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7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 name="Google Shape;1557;p79"/>
          <p:cNvGrpSpPr/>
          <p:nvPr/>
        </p:nvGrpSpPr>
        <p:grpSpPr>
          <a:xfrm>
            <a:off x="5091067" y="2298862"/>
            <a:ext cx="567744" cy="602136"/>
            <a:chOff x="1825800" y="1651625"/>
            <a:chExt cx="539989" cy="571775"/>
          </a:xfrm>
        </p:grpSpPr>
        <p:sp>
          <p:nvSpPr>
            <p:cNvPr id="1558" name="Google Shape;1558;p79"/>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79"/>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79"/>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7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 name="Google Shape;1562;p79"/>
          <p:cNvGrpSpPr/>
          <p:nvPr/>
        </p:nvGrpSpPr>
        <p:grpSpPr>
          <a:xfrm>
            <a:off x="3765995" y="3855579"/>
            <a:ext cx="508123" cy="507955"/>
            <a:chOff x="1897577" y="2802432"/>
            <a:chExt cx="492176" cy="492014"/>
          </a:xfrm>
        </p:grpSpPr>
        <p:sp>
          <p:nvSpPr>
            <p:cNvPr id="1563" name="Google Shape;1563;p79"/>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79"/>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79"/>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79"/>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79"/>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79"/>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79"/>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79"/>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79"/>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9"/>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79"/>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79"/>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 name="Google Shape;1575;p79"/>
          <p:cNvGrpSpPr/>
          <p:nvPr/>
        </p:nvGrpSpPr>
        <p:grpSpPr>
          <a:xfrm>
            <a:off x="997525" y="4169123"/>
            <a:ext cx="809227" cy="200842"/>
            <a:chOff x="2013045" y="4813233"/>
            <a:chExt cx="921986" cy="228854"/>
          </a:xfrm>
        </p:grpSpPr>
        <p:sp>
          <p:nvSpPr>
            <p:cNvPr id="1576" name="Google Shape;1576;p79"/>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79"/>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8" name="Google Shape;1578;p79"/>
          <p:cNvGrpSpPr/>
          <p:nvPr/>
        </p:nvGrpSpPr>
        <p:grpSpPr>
          <a:xfrm>
            <a:off x="1005985" y="2656004"/>
            <a:ext cx="792421" cy="269941"/>
            <a:chOff x="1046767" y="4756633"/>
            <a:chExt cx="859646" cy="292841"/>
          </a:xfrm>
        </p:grpSpPr>
        <p:sp>
          <p:nvSpPr>
            <p:cNvPr id="1579" name="Google Shape;1579;p79"/>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79"/>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79"/>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2" name="Google Shape;1582;p79"/>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79"/>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79"/>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79"/>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6" name="Google Shape;1586;p79"/>
          <p:cNvGrpSpPr/>
          <p:nvPr/>
        </p:nvGrpSpPr>
        <p:grpSpPr>
          <a:xfrm>
            <a:off x="7141841" y="2550562"/>
            <a:ext cx="166473" cy="141497"/>
            <a:chOff x="4660325" y="1866850"/>
            <a:chExt cx="68350" cy="58100"/>
          </a:xfrm>
        </p:grpSpPr>
        <p:sp>
          <p:nvSpPr>
            <p:cNvPr id="1587" name="Google Shape;1587;p7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7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 name="Google Shape;1589;p79"/>
          <p:cNvGrpSpPr/>
          <p:nvPr/>
        </p:nvGrpSpPr>
        <p:grpSpPr>
          <a:xfrm>
            <a:off x="7451186" y="2576286"/>
            <a:ext cx="162515" cy="90049"/>
            <a:chOff x="4791775" y="1877500"/>
            <a:chExt cx="66725" cy="36975"/>
          </a:xfrm>
        </p:grpSpPr>
        <p:sp>
          <p:nvSpPr>
            <p:cNvPr id="1590" name="Google Shape;1590;p7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7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 name="Google Shape;1592;p79"/>
          <p:cNvGrpSpPr/>
          <p:nvPr/>
        </p:nvGrpSpPr>
        <p:grpSpPr>
          <a:xfrm>
            <a:off x="7772899" y="2576286"/>
            <a:ext cx="144979" cy="90049"/>
            <a:chOff x="4923925" y="1877500"/>
            <a:chExt cx="59525" cy="36975"/>
          </a:xfrm>
        </p:grpSpPr>
        <p:sp>
          <p:nvSpPr>
            <p:cNvPr id="1593" name="Google Shape;1593;p7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7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 name="Google Shape;1595;p79"/>
          <p:cNvGrpSpPr/>
          <p:nvPr/>
        </p:nvGrpSpPr>
        <p:grpSpPr>
          <a:xfrm>
            <a:off x="8067390" y="2558477"/>
            <a:ext cx="141447" cy="125667"/>
            <a:chOff x="5058450" y="1870100"/>
            <a:chExt cx="58075" cy="51600"/>
          </a:xfrm>
        </p:grpSpPr>
        <p:sp>
          <p:nvSpPr>
            <p:cNvPr id="1596" name="Google Shape;1596;p7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7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 name="Google Shape;1598;p79"/>
          <p:cNvGrpSpPr/>
          <p:nvPr/>
        </p:nvGrpSpPr>
        <p:grpSpPr>
          <a:xfrm>
            <a:off x="7481905" y="2980885"/>
            <a:ext cx="101077" cy="107645"/>
            <a:chOff x="4811425" y="2065025"/>
            <a:chExt cx="41500" cy="44200"/>
          </a:xfrm>
        </p:grpSpPr>
        <p:sp>
          <p:nvSpPr>
            <p:cNvPr id="1599" name="Google Shape;1599;p7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7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 name="Google Shape;1601;p79"/>
          <p:cNvGrpSpPr/>
          <p:nvPr/>
        </p:nvGrpSpPr>
        <p:grpSpPr>
          <a:xfrm>
            <a:off x="7774342" y="2981098"/>
            <a:ext cx="120867" cy="107218"/>
            <a:chOff x="4929875" y="2065025"/>
            <a:chExt cx="49625" cy="44025"/>
          </a:xfrm>
        </p:grpSpPr>
        <p:sp>
          <p:nvSpPr>
            <p:cNvPr id="1602" name="Google Shape;1602;p7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7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 name="Google Shape;1604;p79"/>
          <p:cNvGrpSpPr/>
          <p:nvPr/>
        </p:nvGrpSpPr>
        <p:grpSpPr>
          <a:xfrm>
            <a:off x="8103011" y="2984112"/>
            <a:ext cx="70206" cy="101191"/>
            <a:chOff x="5083925" y="2066350"/>
            <a:chExt cx="28825" cy="41550"/>
          </a:xfrm>
        </p:grpSpPr>
        <p:sp>
          <p:nvSpPr>
            <p:cNvPr id="1605" name="Google Shape;1605;p7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7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 name="Google Shape;1607;p79"/>
          <p:cNvGrpSpPr/>
          <p:nvPr/>
        </p:nvGrpSpPr>
        <p:grpSpPr>
          <a:xfrm>
            <a:off x="7134565" y="2999759"/>
            <a:ext cx="181026" cy="69896"/>
            <a:chOff x="4659775" y="2072775"/>
            <a:chExt cx="74325" cy="28700"/>
          </a:xfrm>
        </p:grpSpPr>
        <p:sp>
          <p:nvSpPr>
            <p:cNvPr id="1608" name="Google Shape;1608;p7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7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7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 name="Google Shape;1611;p79"/>
          <p:cNvGrpSpPr/>
          <p:nvPr/>
        </p:nvGrpSpPr>
        <p:grpSpPr>
          <a:xfrm>
            <a:off x="8054421" y="2790324"/>
            <a:ext cx="167387" cy="89197"/>
            <a:chOff x="4662475" y="1976500"/>
            <a:chExt cx="68725" cy="36625"/>
          </a:xfrm>
        </p:grpSpPr>
        <p:sp>
          <p:nvSpPr>
            <p:cNvPr id="1612" name="Google Shape;1612;p7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7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7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 name="Google Shape;1615;p79"/>
          <p:cNvGrpSpPr/>
          <p:nvPr/>
        </p:nvGrpSpPr>
        <p:grpSpPr>
          <a:xfrm>
            <a:off x="7751326" y="2793764"/>
            <a:ext cx="166899" cy="82317"/>
            <a:chOff x="4920150" y="1977875"/>
            <a:chExt cx="68525" cy="33800"/>
          </a:xfrm>
        </p:grpSpPr>
        <p:sp>
          <p:nvSpPr>
            <p:cNvPr id="1616" name="Google Shape;1616;p7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7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7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 name="Google Shape;1619;p79"/>
          <p:cNvGrpSpPr/>
          <p:nvPr/>
        </p:nvGrpSpPr>
        <p:grpSpPr>
          <a:xfrm>
            <a:off x="7162483" y="3197682"/>
            <a:ext cx="125190" cy="127859"/>
            <a:chOff x="4676550" y="2160575"/>
            <a:chExt cx="51400" cy="52500"/>
          </a:xfrm>
        </p:grpSpPr>
        <p:sp>
          <p:nvSpPr>
            <p:cNvPr id="1620" name="Google Shape;1620;p7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7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7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 name="Google Shape;1623;p79"/>
          <p:cNvGrpSpPr/>
          <p:nvPr/>
        </p:nvGrpSpPr>
        <p:grpSpPr>
          <a:xfrm>
            <a:off x="7459741" y="3204714"/>
            <a:ext cx="145405" cy="113794"/>
            <a:chOff x="4768325" y="2163475"/>
            <a:chExt cx="59700" cy="46725"/>
          </a:xfrm>
        </p:grpSpPr>
        <p:sp>
          <p:nvSpPr>
            <p:cNvPr id="1624" name="Google Shape;1624;p7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7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6" name="Google Shape;1626;p79"/>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79"/>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79"/>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79"/>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79"/>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79"/>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2" name="Google Shape;1632;p79"/>
          <p:cNvGrpSpPr/>
          <p:nvPr/>
        </p:nvGrpSpPr>
        <p:grpSpPr>
          <a:xfrm>
            <a:off x="7476059" y="3459808"/>
            <a:ext cx="112768" cy="106853"/>
            <a:chOff x="4768575" y="2253950"/>
            <a:chExt cx="46300" cy="43875"/>
          </a:xfrm>
        </p:grpSpPr>
        <p:sp>
          <p:nvSpPr>
            <p:cNvPr id="1633" name="Google Shape;1633;p7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7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 name="Google Shape;1635;p79"/>
          <p:cNvGrpSpPr/>
          <p:nvPr/>
        </p:nvGrpSpPr>
        <p:grpSpPr>
          <a:xfrm>
            <a:off x="7775682" y="3948834"/>
            <a:ext cx="118187" cy="146246"/>
            <a:chOff x="4960900" y="2433225"/>
            <a:chExt cx="48525" cy="60050"/>
          </a:xfrm>
        </p:grpSpPr>
        <p:sp>
          <p:nvSpPr>
            <p:cNvPr id="1636" name="Google Shape;1636;p7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7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 name="Google Shape;1638;p79"/>
          <p:cNvGrpSpPr/>
          <p:nvPr/>
        </p:nvGrpSpPr>
        <p:grpSpPr>
          <a:xfrm>
            <a:off x="7464247" y="4212895"/>
            <a:ext cx="136394" cy="143810"/>
            <a:chOff x="4854075" y="2527625"/>
            <a:chExt cx="56000" cy="59050"/>
          </a:xfrm>
        </p:grpSpPr>
        <p:sp>
          <p:nvSpPr>
            <p:cNvPr id="1639" name="Google Shape;1639;p7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7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1" name="Google Shape;1641;p79"/>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79"/>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79"/>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4" name="Google Shape;1644;p79"/>
          <p:cNvGrpSpPr/>
          <p:nvPr/>
        </p:nvGrpSpPr>
        <p:grpSpPr>
          <a:xfrm>
            <a:off x="8088458" y="3676639"/>
            <a:ext cx="99312" cy="160797"/>
            <a:chOff x="5059700" y="2334775"/>
            <a:chExt cx="40775" cy="66025"/>
          </a:xfrm>
        </p:grpSpPr>
        <p:sp>
          <p:nvSpPr>
            <p:cNvPr id="1645" name="Google Shape;1645;p7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7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7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7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7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7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7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4" name="Google Shape;1654;p79"/>
          <p:cNvGrpSpPr/>
          <p:nvPr/>
        </p:nvGrpSpPr>
        <p:grpSpPr>
          <a:xfrm>
            <a:off x="8045622" y="3941771"/>
            <a:ext cx="184984" cy="160371"/>
            <a:chOff x="5037700" y="2430325"/>
            <a:chExt cx="75950" cy="65850"/>
          </a:xfrm>
        </p:grpSpPr>
        <p:sp>
          <p:nvSpPr>
            <p:cNvPr id="1655" name="Google Shape;1655;p7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7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 name="Google Shape;1657;p79"/>
          <p:cNvGrpSpPr/>
          <p:nvPr/>
        </p:nvGrpSpPr>
        <p:grpSpPr>
          <a:xfrm>
            <a:off x="7465128" y="3708223"/>
            <a:ext cx="173014" cy="97629"/>
            <a:chOff x="4756975" y="2341800"/>
            <a:chExt cx="91975" cy="51925"/>
          </a:xfrm>
        </p:grpSpPr>
        <p:sp>
          <p:nvSpPr>
            <p:cNvPr id="1658" name="Google Shape;1658;p7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7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7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7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7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7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7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7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7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7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 name="Google Shape;1678;p79"/>
          <p:cNvGrpSpPr/>
          <p:nvPr/>
        </p:nvGrpSpPr>
        <p:grpSpPr>
          <a:xfrm>
            <a:off x="7732065" y="4196920"/>
            <a:ext cx="212497" cy="175761"/>
            <a:chOff x="4943575" y="2516350"/>
            <a:chExt cx="98675" cy="81700"/>
          </a:xfrm>
        </p:grpSpPr>
        <p:sp>
          <p:nvSpPr>
            <p:cNvPr id="1679" name="Google Shape;1679;p7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7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7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7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7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7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7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7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7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7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7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7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7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7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7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7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7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7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7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7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7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7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7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7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7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7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7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7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7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7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7" name="Google Shape;1757;p79"/>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79"/>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9"/>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9"/>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5" name="Shape 1765"/>
        <p:cNvGrpSpPr/>
        <p:nvPr/>
      </p:nvGrpSpPr>
      <p:grpSpPr>
        <a:xfrm>
          <a:off x="0" y="0"/>
          <a:ext cx="0" cy="0"/>
          <a:chOff x="0" y="0"/>
          <a:chExt cx="0" cy="0"/>
        </a:xfrm>
      </p:grpSpPr>
      <p:grpSp>
        <p:nvGrpSpPr>
          <p:cNvPr id="1766" name="Google Shape;1766;p80"/>
          <p:cNvGrpSpPr/>
          <p:nvPr/>
        </p:nvGrpSpPr>
        <p:grpSpPr>
          <a:xfrm>
            <a:off x="3642951" y="1176740"/>
            <a:ext cx="2078182" cy="1366558"/>
            <a:chOff x="235800" y="830650"/>
            <a:chExt cx="6978450" cy="4588844"/>
          </a:xfrm>
        </p:grpSpPr>
        <p:sp>
          <p:nvSpPr>
            <p:cNvPr id="1767" name="Google Shape;1767;p80"/>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80"/>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80"/>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80"/>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80"/>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80"/>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 name="Google Shape;1773;p80"/>
          <p:cNvGrpSpPr/>
          <p:nvPr/>
        </p:nvGrpSpPr>
        <p:grpSpPr>
          <a:xfrm>
            <a:off x="749629" y="2988892"/>
            <a:ext cx="2622876" cy="1333540"/>
            <a:chOff x="238125" y="1038125"/>
            <a:chExt cx="7146800" cy="3633625"/>
          </a:xfrm>
        </p:grpSpPr>
        <p:sp>
          <p:nvSpPr>
            <p:cNvPr id="1774" name="Google Shape;1774;p8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8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8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8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8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8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8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8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8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8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8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8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8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8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8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8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8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8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8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8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8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8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8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8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8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8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8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8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8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8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8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8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8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8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8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8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8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8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8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8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8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8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8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8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8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8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8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8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8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8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8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8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8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8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8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8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8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8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8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8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8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8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8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8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8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8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8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8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8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8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8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8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8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8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8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8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8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8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8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8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8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8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8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8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8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8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8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8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8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8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8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8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8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8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8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8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8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8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8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8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8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8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8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8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8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8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8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8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8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8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8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8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8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8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8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8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8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8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8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8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8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8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8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8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8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8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8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8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8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8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8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8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8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8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8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8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8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8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8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8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8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8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8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8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8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8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8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8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8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8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8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8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8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8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8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8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8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8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8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8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8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8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8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8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8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8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8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8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8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8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8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8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8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8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8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8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8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8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8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8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8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8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8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8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8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8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8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8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8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8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8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8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8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8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8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8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8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8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8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8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8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8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8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8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8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8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8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8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8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8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8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8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8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8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8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8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8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8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8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8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8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8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8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8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8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8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8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8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8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8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8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8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8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8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8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8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8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8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8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8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8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8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8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8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8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8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8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8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8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8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8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8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8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8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8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8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8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8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8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8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8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8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8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8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8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8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8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8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8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8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8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8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8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8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8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8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8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8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8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8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8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8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8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8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8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8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8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8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8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8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8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8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8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8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8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8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8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8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8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8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8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8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8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8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8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8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8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8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8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8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8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8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8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8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8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8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8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8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8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8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8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8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8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8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8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8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8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8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8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8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8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8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8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8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8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8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8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8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8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8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8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8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8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8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8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8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8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8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8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8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8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8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8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8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8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8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8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8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8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8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8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8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8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8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8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8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8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8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8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8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8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8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8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8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8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8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8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8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8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8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8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8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8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8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8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8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8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8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8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8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8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8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8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8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8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8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8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8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8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8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8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8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8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8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8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8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8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8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8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8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8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8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8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8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8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8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8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8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8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8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8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8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8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8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8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8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8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8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8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8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8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8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8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8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8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8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8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8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8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8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8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8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8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8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8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8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8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8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8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8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8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8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8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8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8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8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8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8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8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8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8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8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8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8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8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8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8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8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8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8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8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8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8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8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8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8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8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8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8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8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8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8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8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8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8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8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8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8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8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8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8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8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8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8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8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8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8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8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8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8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8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8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8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8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8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8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8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8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8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8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8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8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8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8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8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8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8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8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8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8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8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8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8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8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8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8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8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8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8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8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8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8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8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8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8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8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8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8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8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8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8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8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8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8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8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8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8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8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8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8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8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8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8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8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8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8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8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8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8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8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8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8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8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8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8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8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8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8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8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8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8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8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8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8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8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8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8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8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8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8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8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8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8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8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8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8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8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8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8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8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8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8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8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8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8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8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8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8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8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8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8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8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8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8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8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8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8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8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8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8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8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8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8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8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8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8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8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8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8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8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8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8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8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8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8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8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8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8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8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8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8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8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8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8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8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8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8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8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8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8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8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8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8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8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8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8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8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8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8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8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8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8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8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8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8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8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8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8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8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8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8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8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8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8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8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8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8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8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8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8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8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8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8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8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8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8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8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8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8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8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8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8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8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8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8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8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8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8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8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8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8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8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8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8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8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8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8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8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8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8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8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8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8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8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8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8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8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8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8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8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8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8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8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8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8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8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8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8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8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8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8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8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8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8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8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8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8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8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8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8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8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8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8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8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8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8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8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8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8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8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8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8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8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8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8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8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8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8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8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8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8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8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8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8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8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8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8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8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8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8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8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8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8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8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8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8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8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8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8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8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8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8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8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8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8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8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8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8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8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8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8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8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8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8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8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8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8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8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8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8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8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8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8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8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8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8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8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8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8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8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8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8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8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8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8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8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8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8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8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8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8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8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8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8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8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8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8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8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8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8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8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8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8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8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8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8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8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8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8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8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8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8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8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8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8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8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8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8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8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8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8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8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8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8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8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8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8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8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8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8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8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8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8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8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8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8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8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8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8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8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8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8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8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8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8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8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8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8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8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8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8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8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8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8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8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8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8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8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8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8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8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8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8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8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8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8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8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8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8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8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8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8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8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8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8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8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8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8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8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8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8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8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8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8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8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8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8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8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8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8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8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8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8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8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8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8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8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8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8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8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8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8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8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8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8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8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8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8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8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8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8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8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8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8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8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8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8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8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8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8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8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8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8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8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8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8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8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8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8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8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8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8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8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8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8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8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8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8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8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8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8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8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8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8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8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8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8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8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8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8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8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8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8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8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8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8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8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8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8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8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8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8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8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8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8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8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8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8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8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8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8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8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8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8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8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8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8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8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8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8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8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8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8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8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8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8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8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8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8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8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8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8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8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8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8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8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8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8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8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8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8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8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8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8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8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8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8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8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8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8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8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8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8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8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8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8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8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8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8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8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8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8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8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8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8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8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8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8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8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8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8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8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8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8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8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8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8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8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8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8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8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8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8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8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8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8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8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8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8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8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8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8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8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8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8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8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8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8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8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8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8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8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8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8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8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8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8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8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8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8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8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8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8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8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8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8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8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8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8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8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8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8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8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8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8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8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8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8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8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8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8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8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8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8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8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8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8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8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8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8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8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8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8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8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8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8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8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8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8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8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8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8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8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8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8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8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8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8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8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8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8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8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8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8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8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8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8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8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8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8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8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8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8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8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8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8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8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8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8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8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8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8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8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8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8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8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8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8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8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8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8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8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8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8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8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8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8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8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8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8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8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8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8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8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8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8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8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8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8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8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8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8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8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8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8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8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8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8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8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8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8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8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8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8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8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8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8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8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8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8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8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8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8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8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8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8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8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8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8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8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8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8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8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8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8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8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8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8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8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8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8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8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8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8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8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8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8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8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8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8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8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8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8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8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8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8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8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8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8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8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8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8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8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8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8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8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8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8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8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8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8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8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8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8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8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8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8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8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8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8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8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8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8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8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8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8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8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8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8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8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8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8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8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8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8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8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8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8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8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8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8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8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8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8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8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8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8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8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8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8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8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8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8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8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8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8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8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8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8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8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8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8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8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8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8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8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8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8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8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8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8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8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8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8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8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8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8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8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8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8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8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8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8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8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8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8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8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8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8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8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8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8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8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8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8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8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8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8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8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8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8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8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8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8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8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8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8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8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8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8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8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8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8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8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8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8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8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8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8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8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8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8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8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6" name="Google Shape;3346;p80"/>
          <p:cNvGrpSpPr/>
          <p:nvPr/>
        </p:nvGrpSpPr>
        <p:grpSpPr>
          <a:xfrm>
            <a:off x="5961311" y="1231136"/>
            <a:ext cx="2435960" cy="1297725"/>
            <a:chOff x="233350" y="949250"/>
            <a:chExt cx="7137300" cy="3802300"/>
          </a:xfrm>
        </p:grpSpPr>
        <p:sp>
          <p:nvSpPr>
            <p:cNvPr id="3347" name="Google Shape;3347;p8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8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8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8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8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8" name="Google Shape;3398;p80"/>
          <p:cNvGrpSpPr/>
          <p:nvPr/>
        </p:nvGrpSpPr>
        <p:grpSpPr>
          <a:xfrm>
            <a:off x="7714435" y="3194726"/>
            <a:ext cx="104231" cy="320340"/>
            <a:chOff x="7564426" y="3224343"/>
            <a:chExt cx="119985" cy="368801"/>
          </a:xfrm>
        </p:grpSpPr>
        <p:sp>
          <p:nvSpPr>
            <p:cNvPr id="3399" name="Google Shape;3399;p8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1" name="Google Shape;3401;p80"/>
          <p:cNvGrpSpPr/>
          <p:nvPr/>
        </p:nvGrpSpPr>
        <p:grpSpPr>
          <a:xfrm>
            <a:off x="7413923" y="3188827"/>
            <a:ext cx="189489" cy="332132"/>
            <a:chOff x="8370831" y="3202002"/>
            <a:chExt cx="218129" cy="382376"/>
          </a:xfrm>
        </p:grpSpPr>
        <p:sp>
          <p:nvSpPr>
            <p:cNvPr id="3402" name="Google Shape;3402;p8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4" name="Google Shape;3404;p80"/>
          <p:cNvGrpSpPr/>
          <p:nvPr/>
        </p:nvGrpSpPr>
        <p:grpSpPr>
          <a:xfrm>
            <a:off x="8137312" y="3599959"/>
            <a:ext cx="309429" cy="267000"/>
            <a:chOff x="6742064" y="3750480"/>
            <a:chExt cx="399315" cy="344560"/>
          </a:xfrm>
        </p:grpSpPr>
        <p:sp>
          <p:nvSpPr>
            <p:cNvPr id="3405" name="Google Shape;3405;p8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7" name="Google Shape;3407;p80"/>
          <p:cNvGrpSpPr/>
          <p:nvPr/>
        </p:nvGrpSpPr>
        <p:grpSpPr>
          <a:xfrm>
            <a:off x="7676331" y="3951006"/>
            <a:ext cx="180437" cy="281608"/>
            <a:chOff x="7248525" y="3739696"/>
            <a:chExt cx="230531" cy="359790"/>
          </a:xfrm>
        </p:grpSpPr>
        <p:sp>
          <p:nvSpPr>
            <p:cNvPr id="3408" name="Google Shape;3408;p8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8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0" name="Google Shape;3410;p80"/>
          <p:cNvGrpSpPr/>
          <p:nvPr/>
        </p:nvGrpSpPr>
        <p:grpSpPr>
          <a:xfrm>
            <a:off x="7922251" y="3594231"/>
            <a:ext cx="162896" cy="278710"/>
            <a:chOff x="7601242" y="3729267"/>
            <a:chExt cx="222566" cy="380803"/>
          </a:xfrm>
        </p:grpSpPr>
        <p:sp>
          <p:nvSpPr>
            <p:cNvPr id="3411" name="Google Shape;3411;p8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13" name="Google Shape;3413;p80"/>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4" name="Google Shape;3414;p80"/>
          <p:cNvGrpSpPr/>
          <p:nvPr/>
        </p:nvGrpSpPr>
        <p:grpSpPr>
          <a:xfrm>
            <a:off x="7411896" y="3595371"/>
            <a:ext cx="193543" cy="275990"/>
            <a:chOff x="8304647" y="3738687"/>
            <a:chExt cx="225076" cy="320956"/>
          </a:xfrm>
        </p:grpSpPr>
        <p:sp>
          <p:nvSpPr>
            <p:cNvPr id="3415" name="Google Shape;3415;p80"/>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8" name="Google Shape;3418;p80"/>
          <p:cNvGrpSpPr/>
          <p:nvPr/>
        </p:nvGrpSpPr>
        <p:grpSpPr>
          <a:xfrm>
            <a:off x="7684389" y="3595371"/>
            <a:ext cx="178492" cy="275990"/>
            <a:chOff x="8615101" y="3738687"/>
            <a:chExt cx="207573" cy="320956"/>
          </a:xfrm>
        </p:grpSpPr>
        <p:sp>
          <p:nvSpPr>
            <p:cNvPr id="3419" name="Google Shape;3419;p80"/>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2" name="Google Shape;3422;p80"/>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3" name="Google Shape;3423;p80"/>
          <p:cNvGrpSpPr/>
          <p:nvPr/>
        </p:nvGrpSpPr>
        <p:grpSpPr>
          <a:xfrm>
            <a:off x="7909920" y="3998032"/>
            <a:ext cx="187557" cy="187557"/>
            <a:chOff x="8565775" y="671075"/>
            <a:chExt cx="441000" cy="441000"/>
          </a:xfrm>
        </p:grpSpPr>
        <p:sp>
          <p:nvSpPr>
            <p:cNvPr id="3424" name="Google Shape;3424;p80"/>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0"/>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6" name="Google Shape;3426;p80"/>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0"/>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8" name="Google Shape;3428;p80"/>
          <p:cNvGrpSpPr/>
          <p:nvPr/>
        </p:nvGrpSpPr>
        <p:grpSpPr>
          <a:xfrm>
            <a:off x="6064392" y="3070557"/>
            <a:ext cx="587865" cy="517731"/>
            <a:chOff x="6000718" y="3070557"/>
            <a:chExt cx="587865" cy="517731"/>
          </a:xfrm>
        </p:grpSpPr>
        <p:sp>
          <p:nvSpPr>
            <p:cNvPr id="3429" name="Google Shape;3429;p80"/>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0"/>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0"/>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0"/>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0"/>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0"/>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0"/>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80"/>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0"/>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0"/>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9" name="Google Shape;3439;p80"/>
          <p:cNvGrpSpPr/>
          <p:nvPr/>
        </p:nvGrpSpPr>
        <p:grpSpPr>
          <a:xfrm>
            <a:off x="6079197" y="3714217"/>
            <a:ext cx="557665" cy="516387"/>
            <a:chOff x="6015523" y="3714217"/>
            <a:chExt cx="557665" cy="516387"/>
          </a:xfrm>
        </p:grpSpPr>
        <p:grpSp>
          <p:nvGrpSpPr>
            <p:cNvPr id="3440" name="Google Shape;3440;p80"/>
            <p:cNvGrpSpPr/>
            <p:nvPr/>
          </p:nvGrpSpPr>
          <p:grpSpPr>
            <a:xfrm>
              <a:off x="6036094" y="3716980"/>
              <a:ext cx="529822" cy="510480"/>
              <a:chOff x="3148311" y="-545634"/>
              <a:chExt cx="1006118" cy="969572"/>
            </a:xfrm>
          </p:grpSpPr>
          <p:sp>
            <p:nvSpPr>
              <p:cNvPr id="3441" name="Google Shape;3441;p80"/>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80"/>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80"/>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0"/>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0"/>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0"/>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0"/>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80"/>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80"/>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0"/>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1" name="Google Shape;3451;p80"/>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2" name="Google Shape;3452;p80"/>
          <p:cNvGrpSpPr/>
          <p:nvPr/>
        </p:nvGrpSpPr>
        <p:grpSpPr>
          <a:xfrm>
            <a:off x="6707979" y="3073628"/>
            <a:ext cx="576302" cy="511871"/>
            <a:chOff x="6644304" y="3073628"/>
            <a:chExt cx="576302" cy="511871"/>
          </a:xfrm>
        </p:grpSpPr>
        <p:grpSp>
          <p:nvGrpSpPr>
            <p:cNvPr id="3453" name="Google Shape;3453;p80"/>
            <p:cNvGrpSpPr/>
            <p:nvPr/>
          </p:nvGrpSpPr>
          <p:grpSpPr>
            <a:xfrm>
              <a:off x="6712169" y="3073651"/>
              <a:ext cx="481611" cy="506713"/>
              <a:chOff x="1833536" y="-546641"/>
              <a:chExt cx="914567" cy="962419"/>
            </a:xfrm>
          </p:grpSpPr>
          <p:grpSp>
            <p:nvGrpSpPr>
              <p:cNvPr id="3454" name="Google Shape;3454;p80"/>
              <p:cNvGrpSpPr/>
              <p:nvPr/>
            </p:nvGrpSpPr>
            <p:grpSpPr>
              <a:xfrm>
                <a:off x="1833536" y="-524249"/>
                <a:ext cx="914567" cy="940027"/>
                <a:chOff x="1833536" y="-524249"/>
                <a:chExt cx="914567" cy="940027"/>
              </a:xfrm>
            </p:grpSpPr>
            <p:sp>
              <p:nvSpPr>
                <p:cNvPr id="3455" name="Google Shape;3455;p80"/>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0"/>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0"/>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0"/>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0"/>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60" name="Google Shape;3460;p80"/>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80"/>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0"/>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0"/>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64" name="Google Shape;3464;p8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5" name="Google Shape;3465;p80"/>
          <p:cNvGrpSpPr/>
          <p:nvPr/>
        </p:nvGrpSpPr>
        <p:grpSpPr>
          <a:xfrm>
            <a:off x="6715725" y="3714143"/>
            <a:ext cx="560636" cy="516497"/>
            <a:chOff x="6652051" y="3714143"/>
            <a:chExt cx="560636" cy="516497"/>
          </a:xfrm>
        </p:grpSpPr>
        <p:grpSp>
          <p:nvGrpSpPr>
            <p:cNvPr id="3466" name="Google Shape;3466;p80"/>
            <p:cNvGrpSpPr/>
            <p:nvPr/>
          </p:nvGrpSpPr>
          <p:grpSpPr>
            <a:xfrm>
              <a:off x="6669657" y="3716715"/>
              <a:ext cx="466768" cy="464314"/>
              <a:chOff x="3139766" y="765669"/>
              <a:chExt cx="886380" cy="881888"/>
            </a:xfrm>
          </p:grpSpPr>
          <p:grpSp>
            <p:nvGrpSpPr>
              <p:cNvPr id="3467" name="Google Shape;3467;p80"/>
              <p:cNvGrpSpPr/>
              <p:nvPr/>
            </p:nvGrpSpPr>
            <p:grpSpPr>
              <a:xfrm>
                <a:off x="3139766" y="765669"/>
                <a:ext cx="886380" cy="881888"/>
                <a:chOff x="3139766" y="765669"/>
                <a:chExt cx="886380" cy="881888"/>
              </a:xfrm>
            </p:grpSpPr>
            <p:sp>
              <p:nvSpPr>
                <p:cNvPr id="3468" name="Google Shape;3468;p80"/>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0"/>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80"/>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80"/>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80"/>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80"/>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80"/>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0"/>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80"/>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77" name="Google Shape;3477;p80"/>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0"/>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80"/>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80"/>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1" name="Google Shape;3481;p80"/>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2" name="Google Shape;3482;p80"/>
          <p:cNvGrpSpPr/>
          <p:nvPr/>
        </p:nvGrpSpPr>
        <p:grpSpPr>
          <a:xfrm>
            <a:off x="625184" y="1201451"/>
            <a:ext cx="2665073" cy="1317140"/>
            <a:chOff x="793334" y="1192826"/>
            <a:chExt cx="2665073" cy="1317140"/>
          </a:xfrm>
        </p:grpSpPr>
        <p:sp>
          <p:nvSpPr>
            <p:cNvPr id="3483" name="Google Shape;3483;p80"/>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80"/>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0"/>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0"/>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0"/>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0"/>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0"/>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0"/>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0"/>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80"/>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80"/>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80"/>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80"/>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80"/>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80"/>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0"/>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0"/>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0"/>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0"/>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0"/>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0"/>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0"/>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80"/>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0"/>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0"/>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80"/>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0"/>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0"/>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80"/>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0"/>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0"/>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0"/>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0"/>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0"/>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0"/>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0"/>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0"/>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0"/>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80"/>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0"/>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0"/>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0"/>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0"/>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0"/>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0"/>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0"/>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0"/>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0"/>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0"/>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0"/>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0"/>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0"/>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0"/>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0"/>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0"/>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0"/>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0"/>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0"/>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0"/>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0"/>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0"/>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0"/>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0"/>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0"/>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0"/>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0"/>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0"/>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0"/>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0"/>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0"/>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0"/>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0"/>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0"/>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0"/>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0"/>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0"/>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80"/>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0"/>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0"/>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0"/>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80"/>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0"/>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0"/>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0"/>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80"/>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0"/>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0"/>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0"/>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0"/>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0"/>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0"/>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0"/>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0"/>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80"/>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0"/>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0"/>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0"/>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0"/>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0"/>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0"/>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80"/>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80"/>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0"/>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0"/>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0"/>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0"/>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0"/>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0"/>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0"/>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0"/>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0"/>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0"/>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0"/>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0"/>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0"/>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0"/>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0"/>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0"/>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0"/>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0"/>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0"/>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0"/>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0"/>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0"/>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0"/>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0"/>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80"/>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0"/>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80"/>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0"/>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0"/>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80"/>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80"/>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80"/>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0"/>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0"/>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0"/>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0"/>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0"/>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0"/>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0"/>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0"/>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0"/>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0"/>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0"/>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0"/>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0"/>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0"/>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0"/>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0"/>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0"/>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0"/>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0"/>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0"/>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0"/>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0"/>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0"/>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0"/>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0"/>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0"/>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0"/>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0"/>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0"/>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0"/>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0"/>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0"/>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0"/>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0"/>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0"/>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0"/>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0"/>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0"/>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0"/>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0"/>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0"/>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0"/>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0"/>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0"/>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0"/>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0"/>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0"/>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0"/>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0"/>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0"/>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0"/>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0"/>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0"/>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0"/>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0"/>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0"/>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0"/>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0"/>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0"/>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0"/>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0"/>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0"/>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0"/>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0"/>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0"/>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0"/>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0"/>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0"/>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0"/>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0"/>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0"/>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0"/>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0"/>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0"/>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0"/>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0"/>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0"/>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0"/>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0"/>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0"/>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0"/>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0"/>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0"/>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0"/>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0"/>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0"/>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0"/>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0"/>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0"/>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0"/>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0"/>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0"/>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0"/>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0"/>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0"/>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0"/>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0"/>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0"/>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0"/>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0"/>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0"/>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0"/>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0"/>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0"/>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0"/>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0"/>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0"/>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0"/>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0"/>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0"/>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0"/>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0"/>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0"/>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0"/>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0"/>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0"/>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0"/>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0"/>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0"/>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0"/>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0"/>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0"/>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0"/>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0"/>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0"/>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0"/>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0"/>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0"/>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0"/>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0"/>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0"/>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0"/>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0"/>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0"/>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0"/>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0"/>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0"/>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0"/>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0"/>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0"/>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0"/>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0"/>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0"/>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0"/>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0"/>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0"/>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0"/>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0"/>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0"/>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0"/>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0"/>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0"/>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80"/>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0"/>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0"/>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0"/>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0"/>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0"/>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0"/>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0"/>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0"/>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0"/>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0"/>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0"/>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0"/>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0"/>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0"/>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0"/>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0"/>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0"/>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0"/>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0"/>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0"/>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0"/>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0"/>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0"/>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0"/>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0"/>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0"/>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0"/>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0"/>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0"/>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0"/>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0"/>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0"/>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0"/>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0"/>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0"/>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0"/>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0"/>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0"/>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0"/>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0"/>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0"/>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0"/>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0"/>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0"/>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0"/>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0"/>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0"/>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0"/>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0"/>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0"/>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0"/>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0"/>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0"/>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0"/>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0"/>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0"/>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0"/>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0"/>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0"/>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0"/>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0"/>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0"/>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0"/>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0"/>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0"/>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0"/>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0"/>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0"/>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0"/>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0"/>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0"/>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0"/>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0"/>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0"/>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0"/>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0"/>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0"/>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0"/>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0"/>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0"/>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0"/>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0"/>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0"/>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0"/>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0"/>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0"/>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0"/>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0"/>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0"/>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0"/>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0"/>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0"/>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0"/>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0"/>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0"/>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0"/>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0"/>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0"/>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0"/>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0"/>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0"/>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0"/>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0"/>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0"/>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0"/>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0"/>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0"/>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0"/>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0"/>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0"/>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0"/>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0"/>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0"/>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0"/>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0"/>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0"/>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0"/>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0"/>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0"/>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0"/>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0"/>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0"/>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0"/>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0"/>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0"/>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0"/>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0"/>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0"/>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0"/>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0"/>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0"/>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0"/>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0"/>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0"/>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0"/>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0"/>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0"/>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0"/>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0"/>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0"/>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0"/>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0"/>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0"/>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0"/>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0"/>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0"/>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0"/>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0"/>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0"/>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0"/>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0"/>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0"/>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0"/>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0"/>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0"/>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0"/>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0"/>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0"/>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0"/>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0"/>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0"/>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0"/>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0"/>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0"/>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0"/>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0"/>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0"/>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0"/>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0"/>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0"/>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0"/>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0"/>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0"/>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0"/>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0"/>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0"/>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0"/>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0"/>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0"/>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0"/>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0"/>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0"/>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0"/>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0"/>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0"/>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0"/>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0"/>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0"/>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0"/>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0"/>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0"/>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0"/>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0"/>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0"/>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0"/>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0"/>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0"/>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0"/>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0"/>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0"/>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0"/>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0"/>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0"/>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0"/>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0"/>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0"/>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0"/>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0"/>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0"/>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0"/>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0"/>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0"/>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0"/>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0"/>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0"/>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0"/>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0"/>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0"/>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0"/>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0"/>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0"/>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0"/>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0"/>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0"/>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0"/>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0"/>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0"/>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0"/>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0"/>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0"/>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0"/>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0"/>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0"/>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0"/>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0"/>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0"/>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0"/>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0"/>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0"/>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0"/>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0"/>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0"/>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0"/>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0"/>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0"/>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0"/>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0"/>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0"/>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0"/>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0"/>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0"/>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0"/>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0"/>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0"/>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0"/>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0"/>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0"/>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0"/>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0"/>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0"/>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0"/>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0"/>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0"/>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0"/>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0"/>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0"/>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0"/>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0"/>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0"/>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0"/>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0"/>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0"/>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0"/>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0"/>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0"/>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0"/>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0"/>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0"/>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0"/>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0"/>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0"/>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0"/>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0"/>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0"/>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0"/>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0"/>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0"/>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0"/>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0"/>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0"/>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0"/>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0"/>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0"/>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0"/>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0"/>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0"/>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0"/>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0"/>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0"/>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0"/>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0"/>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0"/>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0"/>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0"/>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0"/>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0"/>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0"/>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0"/>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0"/>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0"/>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0"/>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0"/>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0"/>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0"/>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0"/>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0"/>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0"/>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0"/>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0"/>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0"/>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0"/>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0"/>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0"/>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0"/>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0"/>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0"/>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0"/>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0"/>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0"/>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0"/>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0"/>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0"/>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0"/>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0"/>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0"/>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0"/>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0"/>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0"/>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0"/>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0"/>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0"/>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0"/>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0"/>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0"/>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0"/>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0"/>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0"/>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0"/>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0"/>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0"/>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0"/>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0"/>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0"/>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0"/>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0"/>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0"/>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0"/>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0"/>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0"/>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0"/>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0"/>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0"/>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0"/>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0"/>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0"/>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0"/>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0"/>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0"/>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0"/>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0"/>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0"/>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0"/>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0"/>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0"/>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0"/>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0"/>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0"/>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0"/>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0"/>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0"/>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0"/>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0"/>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0"/>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0"/>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0"/>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0"/>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0"/>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0"/>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0"/>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0"/>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0"/>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0"/>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0"/>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0"/>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0"/>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0"/>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0"/>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0"/>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0"/>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0"/>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0"/>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0"/>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0"/>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0"/>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0"/>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0"/>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0"/>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0"/>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0"/>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0"/>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0"/>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0"/>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0"/>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0"/>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0"/>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0"/>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0"/>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0"/>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0"/>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0"/>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0"/>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0"/>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0"/>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0"/>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0"/>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0"/>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0"/>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0"/>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0"/>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0"/>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0"/>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0"/>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0"/>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0"/>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0"/>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0"/>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0"/>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0"/>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0"/>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0"/>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0"/>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0"/>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0"/>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0"/>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0"/>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0"/>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0"/>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0"/>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0"/>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0"/>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0"/>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0"/>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0"/>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0"/>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0"/>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0"/>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0"/>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0"/>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0"/>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0"/>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0"/>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0"/>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0"/>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0"/>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0"/>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0"/>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0"/>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0"/>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0"/>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0"/>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0"/>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0"/>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0"/>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0"/>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0"/>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0"/>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0"/>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0"/>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0"/>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0"/>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0"/>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0"/>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0"/>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0"/>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0"/>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0"/>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0"/>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0"/>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0"/>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0"/>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0"/>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0"/>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0"/>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0"/>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0"/>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0"/>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0"/>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0"/>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0"/>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0"/>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0"/>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0"/>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0"/>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0"/>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0"/>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0"/>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0"/>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0"/>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0"/>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0"/>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0"/>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0"/>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0"/>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0"/>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0"/>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0"/>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0"/>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0"/>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0"/>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0"/>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0"/>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0"/>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0"/>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0"/>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0"/>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0"/>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0"/>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0"/>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0"/>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0"/>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0"/>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0"/>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0"/>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0"/>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0"/>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0"/>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0"/>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0"/>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0"/>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0"/>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0"/>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0"/>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0"/>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0"/>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0"/>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0"/>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0"/>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0"/>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0"/>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0"/>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0"/>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0"/>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0"/>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0"/>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0"/>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0"/>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0"/>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0"/>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0"/>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0"/>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0"/>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0"/>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0"/>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0"/>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0"/>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0"/>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0"/>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0"/>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0"/>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0"/>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0"/>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0"/>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0"/>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0"/>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0"/>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0"/>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0"/>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0"/>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0"/>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0"/>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0"/>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0"/>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0"/>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0"/>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0"/>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0"/>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0"/>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0"/>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0"/>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0"/>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0"/>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0"/>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0"/>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0"/>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0"/>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0"/>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0"/>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0"/>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0"/>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0"/>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0"/>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0"/>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0"/>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0"/>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0"/>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0"/>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0"/>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0"/>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0"/>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0"/>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0"/>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0"/>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0"/>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0"/>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0"/>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0"/>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0"/>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0"/>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0"/>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0"/>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0"/>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0"/>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0"/>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0"/>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0"/>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0"/>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0"/>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0"/>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0"/>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0"/>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0"/>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0"/>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0"/>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0"/>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0"/>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0"/>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0"/>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0"/>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0"/>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0"/>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0"/>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0"/>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0"/>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0"/>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0"/>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0"/>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0"/>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0"/>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0"/>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0"/>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0"/>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0"/>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0"/>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0"/>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0"/>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0"/>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0"/>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0"/>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0"/>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0"/>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0"/>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0"/>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0"/>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0"/>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0"/>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0"/>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0"/>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0"/>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0"/>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0"/>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0"/>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0"/>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0"/>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0"/>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0"/>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0"/>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0"/>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0"/>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0"/>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0"/>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0"/>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0"/>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0"/>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0"/>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0"/>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0"/>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0"/>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0"/>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0"/>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0"/>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0"/>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0"/>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0"/>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0"/>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0"/>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0"/>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0"/>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0"/>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0"/>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0"/>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0"/>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0"/>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0"/>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0"/>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0"/>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0"/>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0"/>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0"/>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0"/>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0"/>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0"/>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0"/>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0"/>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0"/>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0"/>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0"/>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0"/>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0"/>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0"/>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0"/>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0"/>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0"/>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0"/>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0"/>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0"/>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0"/>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0"/>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0"/>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0"/>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0"/>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0"/>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0"/>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0"/>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0"/>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0"/>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0"/>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0"/>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0"/>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0"/>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0"/>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0"/>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0"/>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0"/>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0"/>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0"/>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0"/>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0"/>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0"/>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0"/>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0"/>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0"/>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0"/>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0"/>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0"/>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0"/>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0"/>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0"/>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0"/>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0"/>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0"/>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0"/>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0"/>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0"/>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0"/>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0"/>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0"/>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0"/>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0"/>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0"/>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0"/>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0"/>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0"/>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0"/>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0"/>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0"/>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0"/>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0"/>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0"/>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0"/>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0"/>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0"/>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0"/>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0"/>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0"/>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0"/>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0"/>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0"/>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0"/>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0"/>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0"/>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0"/>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0"/>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0"/>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0"/>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0"/>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0"/>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0"/>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0"/>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0"/>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0"/>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0"/>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0"/>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0"/>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0"/>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0"/>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0"/>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0"/>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0"/>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0"/>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0"/>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0"/>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0"/>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0"/>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0"/>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0"/>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0"/>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0"/>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0"/>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0"/>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0"/>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0"/>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0"/>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0"/>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0"/>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0"/>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0"/>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0"/>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0"/>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0"/>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0"/>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0"/>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0"/>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0"/>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0"/>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0"/>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0"/>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0"/>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0"/>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0"/>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0"/>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0"/>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0"/>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0"/>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0"/>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0"/>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0"/>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0"/>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0"/>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0"/>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0"/>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0"/>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0"/>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0"/>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0"/>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0"/>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0"/>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0"/>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0"/>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0"/>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0"/>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0"/>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0"/>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0"/>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0"/>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0"/>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0"/>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0"/>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0"/>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0"/>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0"/>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0"/>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0"/>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0"/>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0"/>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0"/>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0"/>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0"/>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0"/>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0"/>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0"/>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0"/>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0"/>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0"/>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0"/>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0"/>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0"/>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0"/>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0"/>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0"/>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0"/>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0"/>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0"/>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0"/>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0"/>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0"/>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0"/>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0"/>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0"/>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0"/>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0"/>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0"/>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0"/>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0"/>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0"/>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0"/>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0"/>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0"/>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0"/>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0"/>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0"/>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0"/>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0"/>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0"/>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0"/>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0"/>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0"/>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0"/>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0"/>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0"/>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0"/>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0"/>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0"/>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0"/>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0"/>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0"/>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0"/>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0"/>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0"/>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0"/>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0"/>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0"/>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0"/>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0"/>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0"/>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0"/>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0"/>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0"/>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0"/>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0"/>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0"/>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0"/>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0"/>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0"/>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0"/>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0"/>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0"/>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0"/>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0"/>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0"/>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0"/>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0"/>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0"/>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0"/>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0"/>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0"/>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0"/>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0"/>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0"/>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0"/>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0"/>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0"/>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0"/>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0"/>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0"/>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0"/>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0"/>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0"/>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0"/>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0"/>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0"/>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0"/>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0"/>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0"/>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0"/>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0"/>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0"/>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0"/>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0"/>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0"/>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0"/>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0"/>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0"/>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0"/>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0"/>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0"/>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0"/>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0"/>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0"/>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0"/>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0"/>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0"/>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0"/>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0"/>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0"/>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0"/>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0"/>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0"/>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0"/>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0"/>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0"/>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0"/>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0"/>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0"/>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0"/>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0"/>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0"/>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0"/>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0"/>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0"/>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0"/>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0"/>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0"/>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0"/>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0"/>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0"/>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0"/>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0"/>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0"/>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0"/>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0"/>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0"/>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0"/>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0"/>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0"/>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0"/>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0"/>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0"/>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0"/>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0"/>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0"/>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0"/>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0"/>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0"/>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0"/>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0"/>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0"/>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0"/>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0"/>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0"/>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0"/>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0"/>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0"/>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0"/>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0"/>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0"/>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0"/>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0"/>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0"/>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0"/>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0"/>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0"/>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0"/>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0"/>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0"/>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0"/>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0"/>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0"/>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0"/>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0"/>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0"/>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0"/>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0"/>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0"/>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0"/>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0"/>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0"/>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0"/>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0"/>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0"/>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0"/>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0"/>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0"/>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0"/>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0"/>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0"/>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0"/>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0"/>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0"/>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0"/>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0"/>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0"/>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0"/>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0"/>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0"/>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0"/>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0"/>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0"/>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0"/>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0"/>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0"/>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0"/>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0"/>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0"/>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0"/>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0"/>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0"/>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0"/>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0"/>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0"/>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0"/>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0"/>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0"/>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0"/>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0"/>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0"/>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0"/>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0"/>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0"/>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0"/>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0"/>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0"/>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0"/>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0"/>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0"/>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0"/>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0"/>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0"/>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0"/>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0"/>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0"/>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0"/>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0"/>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0"/>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0"/>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0"/>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0"/>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0"/>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0"/>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0"/>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0"/>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0"/>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0"/>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0"/>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0"/>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0"/>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0"/>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0"/>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0"/>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0"/>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0"/>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0"/>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0"/>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0"/>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0"/>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0"/>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0"/>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0"/>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0"/>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0"/>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0"/>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0"/>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0"/>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0"/>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0"/>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0"/>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0"/>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0"/>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0"/>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0"/>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0"/>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0"/>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0"/>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0"/>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0"/>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0"/>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0"/>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0"/>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0"/>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0"/>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0"/>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0"/>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0"/>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0"/>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0"/>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0"/>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0"/>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0"/>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0"/>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0"/>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0"/>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0"/>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0"/>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0"/>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0"/>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0"/>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0"/>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0"/>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0"/>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0"/>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0"/>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0"/>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0"/>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0"/>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0"/>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0"/>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0"/>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0"/>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0"/>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0"/>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0"/>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0"/>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0"/>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0"/>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0"/>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0"/>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0"/>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0"/>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0"/>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0"/>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0"/>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0"/>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0"/>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0"/>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0"/>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0"/>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0"/>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0"/>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0"/>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0"/>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0"/>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0"/>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0"/>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0"/>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0"/>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0"/>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0"/>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0"/>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0"/>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0"/>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0"/>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0"/>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0"/>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0"/>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0"/>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0"/>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0"/>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0"/>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0"/>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0"/>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0"/>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0"/>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0"/>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0"/>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0"/>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0"/>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0"/>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0"/>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0"/>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0"/>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0"/>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0"/>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0"/>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0"/>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0"/>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0"/>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0"/>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0"/>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0"/>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0"/>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0"/>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0"/>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0"/>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0"/>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0"/>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0"/>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0"/>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0"/>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0"/>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0"/>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0"/>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0"/>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0"/>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0"/>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0"/>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0"/>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0"/>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0"/>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0"/>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0"/>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0"/>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0"/>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0"/>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0"/>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0"/>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0"/>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0"/>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0"/>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0"/>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0"/>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0"/>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0"/>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0"/>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0"/>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0"/>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0"/>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0"/>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0"/>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0"/>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0"/>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0"/>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0"/>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0"/>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0"/>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0"/>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0"/>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0"/>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0"/>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0"/>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0"/>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0"/>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0"/>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0"/>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0"/>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0"/>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0"/>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0"/>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0"/>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0"/>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0"/>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0"/>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0"/>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0"/>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0"/>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0"/>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0"/>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0"/>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0"/>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0"/>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0"/>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0"/>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0"/>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0"/>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0"/>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0"/>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0"/>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0"/>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0"/>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0"/>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0"/>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0"/>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0"/>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0"/>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0"/>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0"/>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0"/>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0"/>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0"/>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0"/>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0"/>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0"/>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0"/>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0"/>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0"/>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0"/>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0"/>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0"/>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0"/>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0"/>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0"/>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0"/>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0"/>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0"/>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0"/>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0"/>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0"/>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0"/>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0"/>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0"/>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0"/>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0"/>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0"/>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0"/>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0"/>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0"/>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0"/>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0"/>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0"/>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0"/>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0"/>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0"/>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0"/>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0"/>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0"/>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0"/>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0"/>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0"/>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0"/>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0"/>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0"/>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0"/>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0"/>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0"/>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0"/>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0"/>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0"/>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0"/>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0"/>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0"/>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0"/>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0"/>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0"/>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0"/>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0"/>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0"/>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0"/>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0"/>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0"/>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0"/>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0"/>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0"/>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0"/>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0"/>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0"/>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0"/>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0"/>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0"/>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0"/>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0"/>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0"/>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0"/>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0"/>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0"/>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0"/>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0"/>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0"/>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0"/>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0"/>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0"/>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0"/>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0"/>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0"/>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0"/>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0"/>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0"/>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0"/>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0"/>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0"/>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0"/>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0"/>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0"/>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0"/>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0"/>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0"/>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0"/>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0"/>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0"/>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0"/>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0"/>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0"/>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0"/>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0"/>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0"/>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0"/>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0"/>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0"/>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0"/>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0"/>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0"/>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0"/>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0"/>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0"/>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0"/>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0"/>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0"/>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0"/>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0"/>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0"/>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0"/>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0"/>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0"/>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0"/>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0"/>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0"/>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0"/>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0"/>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0"/>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0"/>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0"/>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0"/>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0"/>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0"/>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0"/>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0"/>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0"/>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0"/>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0"/>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0"/>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0"/>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0"/>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0"/>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0"/>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0"/>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0"/>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0"/>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0"/>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0"/>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0"/>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0"/>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0"/>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0"/>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0"/>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0"/>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0"/>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0"/>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0"/>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0"/>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0"/>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0"/>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0"/>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0"/>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0"/>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0"/>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0"/>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0"/>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0"/>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0"/>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0"/>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0"/>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0"/>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0"/>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0"/>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0"/>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0"/>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0"/>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0"/>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0"/>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0"/>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0"/>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0"/>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0"/>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0"/>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0"/>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0"/>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0"/>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0"/>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0"/>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0"/>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0"/>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0"/>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0"/>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0"/>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0"/>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0"/>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0"/>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0"/>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0"/>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0"/>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0"/>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0"/>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0"/>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0"/>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0"/>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0"/>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0"/>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0"/>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0"/>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0"/>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0"/>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0"/>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0"/>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0"/>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0"/>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0"/>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0"/>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0"/>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0"/>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0"/>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0"/>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0"/>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0"/>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0"/>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0"/>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0"/>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0"/>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0"/>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0"/>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0"/>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0"/>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0"/>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0"/>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0"/>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0"/>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0"/>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0"/>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0"/>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0"/>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0"/>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0"/>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0"/>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0"/>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0"/>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0"/>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0"/>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0"/>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0"/>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0"/>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0"/>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0"/>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0"/>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0"/>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0"/>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0"/>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0"/>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0"/>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0"/>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0"/>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0"/>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0"/>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0"/>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0"/>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0"/>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0"/>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0"/>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0"/>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0"/>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0"/>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0"/>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0"/>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0"/>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0"/>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0"/>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0"/>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0"/>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0"/>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0"/>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0"/>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0"/>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0"/>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0"/>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0"/>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0"/>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0"/>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0"/>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0"/>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0"/>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0"/>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0"/>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0"/>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0"/>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0"/>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0"/>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0"/>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0"/>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0"/>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0"/>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0"/>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0"/>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0"/>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0"/>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0"/>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0"/>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0"/>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0"/>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0"/>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0"/>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0"/>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0"/>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0"/>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0"/>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0"/>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0"/>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0"/>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0"/>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0"/>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0"/>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0"/>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0"/>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0"/>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0"/>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0"/>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0"/>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0"/>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0"/>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0"/>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0"/>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0"/>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0"/>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0"/>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0"/>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0"/>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0"/>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0"/>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0"/>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0"/>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0"/>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0"/>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0"/>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0"/>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0"/>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0"/>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0"/>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0"/>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0"/>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0"/>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0"/>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0"/>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0"/>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0"/>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0"/>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0"/>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0"/>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0"/>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0"/>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0"/>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0"/>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0"/>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0"/>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0"/>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0"/>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0"/>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0"/>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0"/>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0"/>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0"/>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0"/>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0"/>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0"/>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0"/>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0"/>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0"/>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0"/>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0"/>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0"/>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0"/>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0"/>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0"/>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0"/>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0"/>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0"/>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0"/>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0"/>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0"/>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0"/>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0"/>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0"/>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0"/>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0"/>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0"/>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0"/>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0"/>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0"/>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0"/>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0"/>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0"/>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0"/>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0"/>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0"/>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0"/>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0"/>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0"/>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0"/>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0"/>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0"/>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0"/>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0"/>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0"/>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0"/>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0"/>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0"/>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0"/>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0"/>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0"/>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0"/>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0"/>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0"/>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0"/>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0"/>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0"/>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0"/>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0"/>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0"/>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0"/>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0"/>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0"/>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0"/>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0"/>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0"/>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0"/>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0"/>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0"/>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0"/>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0"/>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0"/>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0"/>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0"/>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0"/>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0"/>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0"/>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0"/>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0"/>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0"/>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0"/>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0"/>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0"/>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0"/>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0"/>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0"/>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0"/>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0"/>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0"/>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0"/>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0"/>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0"/>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0"/>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0"/>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0"/>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0"/>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0"/>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0"/>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0"/>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0"/>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0"/>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0"/>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0"/>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0"/>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0"/>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0"/>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0"/>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0"/>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0"/>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0"/>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0"/>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0"/>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0"/>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0"/>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0"/>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0"/>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0"/>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0"/>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0"/>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0"/>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0"/>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0"/>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0"/>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0"/>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0"/>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0"/>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0"/>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0"/>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0"/>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0"/>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0"/>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0"/>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0"/>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0"/>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0"/>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0"/>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0"/>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0"/>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0"/>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0"/>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0"/>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0"/>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0"/>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0"/>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0"/>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0"/>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0"/>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0"/>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0"/>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0"/>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0"/>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0"/>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0"/>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0"/>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0"/>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0"/>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0"/>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0"/>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0"/>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0"/>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0"/>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0"/>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0"/>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0"/>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0"/>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0"/>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0"/>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0"/>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0"/>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0"/>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0"/>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0"/>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0"/>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0"/>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0"/>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0"/>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0"/>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0"/>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0"/>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0"/>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0"/>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0"/>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0"/>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0"/>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0"/>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0"/>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0"/>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0"/>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0"/>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0"/>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0"/>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0"/>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0"/>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0"/>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0"/>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0"/>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0"/>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0"/>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0"/>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0"/>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0"/>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0"/>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0"/>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0"/>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0"/>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0"/>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0"/>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80"/>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0"/>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0"/>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0"/>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0"/>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0"/>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0"/>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0"/>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0"/>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0"/>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0"/>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0"/>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0"/>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0"/>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0"/>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0"/>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0"/>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0"/>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0"/>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0"/>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0"/>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0"/>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0"/>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0"/>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0"/>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0"/>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0"/>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0"/>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0"/>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0"/>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0"/>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80"/>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0"/>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0"/>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0"/>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0"/>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0"/>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0"/>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0"/>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0"/>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0"/>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0"/>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0"/>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0"/>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0"/>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0"/>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0"/>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0"/>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0"/>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0"/>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0"/>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0"/>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0"/>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0"/>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0"/>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0"/>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0"/>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0"/>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0"/>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0"/>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0"/>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0"/>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0"/>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0"/>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0"/>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0"/>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0"/>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0"/>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0"/>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0"/>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0"/>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0"/>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0"/>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0"/>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0"/>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0"/>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0"/>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0"/>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0"/>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0"/>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0"/>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0"/>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0"/>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0"/>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0"/>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0"/>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0"/>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0"/>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0"/>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0"/>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0"/>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0"/>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0"/>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0"/>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0"/>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0"/>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0"/>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0"/>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0"/>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0"/>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0"/>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0"/>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0"/>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0"/>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0"/>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0"/>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0"/>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0"/>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0"/>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0"/>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0"/>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0"/>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0"/>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0"/>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0"/>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0"/>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0"/>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0"/>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0"/>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0"/>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0"/>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0"/>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0"/>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0"/>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0"/>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0"/>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0"/>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0"/>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0"/>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0"/>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0"/>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0"/>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0"/>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0"/>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0"/>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0"/>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0"/>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0"/>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0"/>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0"/>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0"/>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0"/>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0"/>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0"/>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0"/>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0"/>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0"/>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0"/>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0"/>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0"/>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0"/>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0"/>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0"/>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0"/>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0"/>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0"/>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0"/>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0"/>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0"/>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0"/>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0"/>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0"/>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0"/>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0"/>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0"/>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0"/>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0"/>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0"/>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0"/>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0"/>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0"/>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0"/>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0"/>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0"/>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0"/>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0"/>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0"/>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0"/>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0"/>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0"/>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0"/>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0"/>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0"/>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0"/>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0"/>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0"/>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0"/>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0"/>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0"/>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0"/>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0"/>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0"/>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0"/>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0"/>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0"/>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0"/>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0"/>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0"/>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0"/>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0"/>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0"/>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0"/>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0"/>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0"/>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0"/>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0"/>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0"/>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0"/>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0"/>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0"/>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0"/>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0"/>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0"/>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0"/>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0"/>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0"/>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0"/>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0"/>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0"/>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0"/>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0"/>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0"/>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0"/>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0"/>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0"/>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0"/>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0"/>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0"/>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0"/>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0"/>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0"/>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0"/>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0"/>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0"/>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0"/>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0"/>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0"/>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0"/>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0"/>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0"/>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0"/>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0"/>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0"/>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0"/>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0"/>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0"/>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0"/>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0"/>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0"/>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0"/>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0"/>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0"/>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0"/>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0"/>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0"/>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0"/>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0"/>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0"/>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0"/>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0"/>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0"/>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0"/>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0"/>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0"/>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0"/>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0"/>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0"/>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0"/>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0"/>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0"/>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0"/>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0"/>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0"/>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0"/>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0"/>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0"/>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0"/>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0"/>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0"/>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0"/>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0"/>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0"/>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0"/>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0"/>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0"/>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0"/>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0"/>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0"/>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0"/>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0"/>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0"/>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0"/>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0"/>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0"/>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0"/>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0"/>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0"/>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0"/>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0"/>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0"/>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0"/>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0"/>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0"/>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0"/>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0"/>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0"/>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0"/>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0"/>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0"/>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0"/>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0"/>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0"/>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0"/>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0"/>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0"/>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0"/>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0"/>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0"/>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0"/>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0"/>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0"/>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0"/>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0"/>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0"/>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0"/>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0"/>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0"/>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0"/>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0"/>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0"/>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0"/>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0"/>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0"/>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0"/>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0"/>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0"/>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0"/>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0"/>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0"/>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0"/>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0"/>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0"/>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0"/>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0"/>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0"/>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0"/>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0"/>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0"/>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0"/>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0"/>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0"/>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0"/>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0"/>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0"/>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0"/>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0"/>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0"/>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0"/>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0"/>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0"/>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0"/>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0"/>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0"/>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0"/>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0"/>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0"/>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0"/>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0"/>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0"/>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0"/>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0"/>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0"/>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0"/>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0"/>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0"/>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0"/>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0"/>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0"/>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0"/>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0"/>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0"/>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0"/>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0"/>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0"/>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0"/>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0"/>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0"/>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0"/>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0"/>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0"/>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0"/>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0"/>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0"/>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0"/>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0"/>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0"/>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0"/>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0"/>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0"/>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0"/>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0"/>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0"/>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0"/>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0"/>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0"/>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0"/>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0"/>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0"/>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0"/>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0"/>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0"/>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0"/>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0"/>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0"/>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0"/>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0"/>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0"/>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0"/>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0"/>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0"/>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0"/>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0"/>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0"/>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0"/>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0"/>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0"/>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0"/>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0"/>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0"/>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0"/>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0"/>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0"/>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0"/>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0"/>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0"/>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0"/>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0"/>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0"/>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0"/>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0"/>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0"/>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0"/>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0"/>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0"/>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0"/>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0"/>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0"/>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0"/>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0"/>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0"/>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0"/>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0"/>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0"/>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0"/>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0"/>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0"/>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0"/>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0"/>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0"/>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0"/>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0"/>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0"/>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0"/>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0"/>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0"/>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0"/>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0"/>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0"/>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0"/>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0"/>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0"/>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0"/>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0"/>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0"/>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0"/>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0"/>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0"/>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0"/>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0"/>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0"/>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0"/>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0"/>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0"/>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0"/>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0"/>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0"/>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0"/>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0"/>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0"/>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0"/>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0"/>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0"/>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0"/>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0"/>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0"/>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0"/>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0"/>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0"/>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0"/>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0"/>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0"/>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0"/>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0"/>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0"/>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0"/>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0"/>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0"/>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0"/>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0"/>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0"/>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0"/>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0"/>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0"/>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0"/>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0"/>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0"/>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0"/>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0"/>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0"/>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0"/>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0"/>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0"/>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0"/>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0"/>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0"/>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0"/>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0"/>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0"/>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0"/>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0"/>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0"/>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0"/>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0"/>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0"/>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0"/>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0"/>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0"/>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0"/>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0"/>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0"/>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0"/>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0"/>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0"/>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0"/>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0"/>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0"/>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0"/>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0"/>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0"/>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0"/>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0"/>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0"/>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0"/>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0"/>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0"/>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0"/>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0"/>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0"/>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0"/>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0"/>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0"/>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0"/>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0"/>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0"/>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0"/>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0"/>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0"/>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0"/>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0"/>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0"/>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0"/>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0"/>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0"/>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0"/>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0"/>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0"/>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0"/>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0"/>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0"/>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0"/>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0"/>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0"/>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0"/>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0"/>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0"/>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0"/>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0"/>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0"/>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0"/>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0"/>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0"/>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0"/>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0"/>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0"/>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0"/>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0"/>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0"/>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0"/>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0"/>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0"/>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0"/>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0"/>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0"/>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0"/>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0"/>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0"/>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0"/>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0"/>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0"/>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0"/>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0"/>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0"/>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0"/>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0"/>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0"/>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0"/>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0"/>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0"/>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0"/>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0"/>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0"/>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0"/>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0"/>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0"/>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0"/>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0"/>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0"/>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0"/>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0"/>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0"/>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0"/>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0"/>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0"/>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0"/>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0"/>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0"/>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0"/>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0"/>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0"/>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0"/>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0"/>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0"/>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0"/>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0"/>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0"/>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0"/>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0"/>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0"/>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0"/>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0"/>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0"/>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0"/>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0"/>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0"/>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0"/>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0"/>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0"/>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0"/>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0"/>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0"/>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0"/>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0"/>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0"/>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0"/>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0"/>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0"/>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0"/>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0"/>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0"/>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0"/>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0"/>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0"/>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0"/>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0"/>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0"/>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0"/>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0"/>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0"/>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0"/>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0"/>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0"/>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0"/>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0"/>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0"/>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0"/>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0"/>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0"/>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0"/>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0"/>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0"/>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0"/>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0"/>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0"/>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0"/>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0"/>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0"/>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0"/>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0"/>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0"/>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0"/>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0"/>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0"/>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0"/>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0"/>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0"/>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0"/>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0"/>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0"/>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0"/>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0"/>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0"/>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0"/>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0"/>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0"/>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0"/>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0"/>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0"/>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0"/>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0"/>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0"/>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0"/>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0"/>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0"/>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0"/>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0"/>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0"/>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0"/>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0"/>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0"/>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0"/>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0"/>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0"/>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0"/>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0"/>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0"/>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0"/>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0"/>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0"/>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0"/>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0"/>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0"/>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0"/>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0"/>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0"/>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0"/>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0"/>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0"/>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0"/>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0"/>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0"/>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0"/>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0"/>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0"/>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0"/>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0"/>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0"/>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0"/>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0"/>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0"/>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0"/>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0"/>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0"/>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0"/>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0"/>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0"/>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0"/>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0"/>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0"/>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0"/>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0"/>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0"/>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0"/>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0"/>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0"/>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0"/>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0"/>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0"/>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0"/>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0"/>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0"/>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0"/>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0"/>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0"/>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0"/>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0"/>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0"/>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0"/>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0"/>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0"/>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0"/>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0"/>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0"/>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0"/>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0"/>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0"/>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0"/>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0"/>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0"/>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0"/>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0"/>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0"/>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0"/>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0"/>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0"/>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0"/>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0"/>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0"/>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0"/>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0"/>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0"/>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0"/>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0"/>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0"/>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0"/>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0"/>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0"/>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0"/>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0"/>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0"/>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0"/>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0"/>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0"/>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0"/>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0"/>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0"/>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0"/>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0"/>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0"/>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0"/>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0"/>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0"/>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0"/>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0"/>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0"/>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0"/>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0"/>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0"/>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0"/>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0"/>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0"/>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0"/>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0"/>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0"/>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0"/>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0"/>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0"/>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0"/>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0"/>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0"/>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0"/>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0"/>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0"/>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0"/>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0"/>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0"/>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0"/>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0"/>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0"/>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0"/>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0"/>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0"/>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0"/>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0"/>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0"/>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0"/>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0"/>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0"/>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0"/>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0"/>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0"/>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0"/>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0"/>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0"/>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0"/>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0"/>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0"/>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0"/>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0"/>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0"/>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0"/>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0"/>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0"/>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0"/>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0"/>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0"/>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0"/>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0"/>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0"/>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0"/>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0"/>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0"/>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0"/>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0"/>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0"/>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0"/>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0"/>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0"/>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0"/>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0"/>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0"/>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0"/>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0"/>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0"/>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0"/>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0"/>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0"/>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0"/>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0"/>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0"/>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0"/>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0"/>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0"/>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0"/>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0"/>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0"/>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0"/>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0"/>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0"/>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0"/>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0"/>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0"/>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0"/>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0"/>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0"/>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0"/>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0"/>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0"/>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0"/>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0"/>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0"/>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0"/>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0"/>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0"/>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0"/>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0"/>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0"/>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0"/>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0"/>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0"/>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0"/>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0"/>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0"/>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0"/>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0"/>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0"/>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0"/>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0"/>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0"/>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0"/>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0"/>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0"/>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0"/>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0"/>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0"/>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0"/>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0"/>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0"/>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0"/>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0"/>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0"/>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0"/>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0"/>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0"/>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0"/>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0"/>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0"/>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0"/>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0"/>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0"/>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0"/>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0"/>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0"/>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0"/>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0"/>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0"/>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0"/>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0"/>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0"/>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0"/>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0"/>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0"/>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0"/>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0"/>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0"/>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0"/>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0"/>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0"/>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0"/>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0"/>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0"/>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0"/>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0"/>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0"/>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0"/>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0"/>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0"/>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0"/>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0"/>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0"/>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0"/>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0"/>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0"/>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0"/>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0"/>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0"/>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0"/>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0"/>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0"/>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0"/>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0"/>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0"/>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0"/>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0"/>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0"/>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0"/>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0"/>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0"/>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0"/>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0"/>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0"/>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0"/>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0"/>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0"/>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0"/>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0"/>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0"/>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0"/>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0"/>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0"/>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0"/>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0"/>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0"/>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0"/>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0"/>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0"/>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0"/>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0"/>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0"/>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0"/>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0"/>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0"/>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0"/>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0"/>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0"/>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0"/>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0"/>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0"/>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0"/>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0"/>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0"/>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0"/>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0"/>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0"/>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0"/>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0"/>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0"/>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0"/>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0"/>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0"/>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0"/>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0"/>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0"/>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0"/>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0"/>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0"/>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0"/>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0"/>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0"/>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0"/>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0"/>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0"/>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0"/>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0"/>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0"/>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0"/>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0"/>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0"/>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0"/>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0"/>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0"/>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0"/>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0"/>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0"/>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0"/>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0"/>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0"/>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0"/>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0"/>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0"/>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0"/>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0"/>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0"/>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0"/>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0"/>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0"/>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0"/>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0"/>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0"/>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0"/>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0"/>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0"/>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0"/>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0"/>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0"/>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0"/>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0"/>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0"/>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0"/>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0"/>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0"/>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0"/>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0"/>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0"/>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0"/>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0"/>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0"/>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0"/>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0"/>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0"/>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0"/>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0"/>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0"/>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0"/>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0"/>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0"/>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0"/>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0"/>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80"/>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0"/>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0"/>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0"/>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0"/>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0"/>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0"/>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0"/>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0"/>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0"/>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0"/>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0"/>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0"/>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0"/>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0"/>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0"/>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0"/>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0"/>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0"/>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0"/>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0"/>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0"/>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0"/>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0"/>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0"/>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0"/>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0"/>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0"/>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0"/>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0"/>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0"/>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0"/>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0"/>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0"/>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0"/>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0"/>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0"/>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0"/>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0"/>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0"/>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0"/>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0"/>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0"/>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0"/>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0"/>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0"/>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0"/>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0"/>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0"/>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0"/>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0"/>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0"/>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0"/>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0"/>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0"/>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0"/>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0"/>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0"/>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0"/>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0"/>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0"/>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0"/>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0"/>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0"/>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0"/>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0"/>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0"/>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0"/>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0"/>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0"/>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0"/>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0"/>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0"/>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0"/>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0"/>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0"/>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0"/>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0"/>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0"/>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0"/>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0"/>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0"/>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0"/>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0"/>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0"/>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0"/>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0"/>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0"/>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0"/>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0"/>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0"/>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0"/>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0"/>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0"/>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0"/>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0"/>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0"/>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0"/>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0"/>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0"/>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0"/>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0"/>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0"/>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0"/>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0"/>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0"/>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0"/>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0"/>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0"/>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0"/>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0"/>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0"/>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0"/>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0"/>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0"/>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0"/>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0"/>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0"/>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0"/>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0"/>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0"/>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0"/>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0"/>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0"/>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0"/>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0"/>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0"/>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0"/>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0"/>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0"/>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0"/>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0"/>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0"/>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0"/>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0"/>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0"/>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0"/>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0"/>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0"/>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0"/>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0"/>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0"/>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0"/>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0"/>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0"/>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0"/>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0"/>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0"/>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0"/>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0"/>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0"/>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0"/>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0"/>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0"/>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0"/>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0"/>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0"/>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0"/>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0"/>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0"/>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0"/>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0"/>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0"/>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0"/>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0"/>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0"/>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0"/>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0"/>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0"/>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0"/>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0"/>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0"/>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0"/>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0"/>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0"/>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0"/>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0"/>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0"/>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0"/>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0"/>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0"/>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0"/>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0"/>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0"/>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0"/>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0"/>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0"/>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0"/>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0"/>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0"/>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0"/>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0"/>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0"/>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0"/>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0"/>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0"/>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0"/>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0"/>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0"/>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0"/>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0"/>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0"/>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0"/>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0"/>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0"/>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0"/>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0"/>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0"/>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0"/>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0"/>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0"/>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0"/>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0"/>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0"/>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0"/>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0"/>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0"/>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0"/>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0"/>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0"/>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0"/>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0"/>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0"/>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0"/>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0"/>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0"/>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0"/>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0"/>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0"/>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0"/>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0"/>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0"/>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0"/>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0"/>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0"/>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0"/>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0"/>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0"/>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0"/>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0"/>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0"/>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0"/>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0"/>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0"/>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0"/>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0"/>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0"/>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0"/>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0"/>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0"/>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0"/>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0"/>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0"/>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0"/>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0"/>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0"/>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0"/>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0"/>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0"/>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0"/>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0"/>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0"/>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0"/>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0"/>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0"/>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0"/>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0"/>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0"/>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0"/>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0"/>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0"/>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0"/>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0"/>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0"/>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0"/>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0"/>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0"/>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0"/>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0"/>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0"/>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0"/>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0"/>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0"/>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0"/>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0"/>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0"/>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0"/>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0"/>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0"/>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0"/>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0"/>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0"/>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0"/>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0"/>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0"/>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0"/>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0"/>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0"/>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0"/>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0"/>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0"/>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0"/>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0"/>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0"/>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0"/>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0"/>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0"/>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0"/>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0"/>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0"/>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0"/>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0"/>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0"/>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0"/>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0"/>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0"/>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0"/>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0"/>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0"/>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0"/>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0"/>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0"/>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0"/>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0"/>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0"/>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0"/>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0"/>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0"/>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0"/>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0"/>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0"/>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0"/>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0"/>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0"/>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0"/>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0"/>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0"/>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0"/>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0"/>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0"/>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0"/>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0"/>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0"/>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0"/>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0"/>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0"/>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0"/>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0"/>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0"/>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0"/>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0"/>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0"/>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0"/>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0"/>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0"/>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0"/>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0"/>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0"/>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0"/>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0"/>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0"/>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0"/>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0"/>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0"/>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0"/>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0"/>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0"/>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0"/>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0"/>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0"/>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0"/>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0"/>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0"/>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0"/>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0"/>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0"/>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0"/>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0"/>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0"/>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0"/>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0"/>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0"/>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0"/>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0"/>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0"/>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0"/>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0"/>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0"/>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0"/>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0"/>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0"/>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0"/>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0"/>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0"/>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0"/>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0"/>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0"/>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0"/>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0"/>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0"/>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0"/>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0"/>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0"/>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0"/>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0"/>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0"/>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0"/>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0"/>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0"/>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0"/>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0"/>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0"/>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0"/>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0"/>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0"/>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0"/>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0"/>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0"/>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0"/>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0"/>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0"/>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0"/>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0"/>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0"/>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0"/>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0"/>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0"/>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0"/>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0"/>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0"/>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0"/>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0"/>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0"/>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0"/>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0"/>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0"/>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0"/>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0"/>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0"/>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0"/>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0"/>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0"/>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0"/>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0"/>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0"/>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0"/>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0"/>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0"/>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0"/>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0"/>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0"/>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0"/>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0"/>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0"/>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0"/>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0"/>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0"/>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0"/>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0"/>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0"/>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0"/>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0"/>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0"/>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0"/>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0"/>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0"/>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0"/>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0"/>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0"/>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0"/>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0"/>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0"/>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0"/>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0"/>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0"/>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0"/>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0"/>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0"/>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0"/>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0"/>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0"/>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0"/>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0"/>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0"/>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0"/>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0"/>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0"/>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0"/>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0"/>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0"/>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0"/>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0"/>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0"/>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0"/>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0"/>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0"/>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0"/>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0"/>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0"/>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0"/>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0"/>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0"/>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0"/>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0"/>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0"/>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0"/>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0"/>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0"/>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0"/>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0"/>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0"/>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0"/>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0"/>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0"/>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0"/>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0"/>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0"/>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0"/>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0"/>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0"/>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0"/>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0"/>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0"/>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0"/>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0"/>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0"/>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0"/>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0"/>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0"/>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0"/>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0"/>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0"/>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0"/>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0"/>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0"/>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0"/>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0"/>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0"/>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0"/>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0"/>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0"/>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0"/>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0"/>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0"/>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0"/>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0"/>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0"/>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0"/>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0"/>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0"/>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0"/>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0"/>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0"/>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0"/>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0"/>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0"/>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80"/>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0"/>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0"/>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0"/>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0"/>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0"/>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0"/>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0"/>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0"/>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0"/>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0"/>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0"/>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0"/>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0"/>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0"/>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0"/>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0"/>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0"/>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0"/>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0"/>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0"/>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0"/>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0"/>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0"/>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0"/>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0"/>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0"/>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0"/>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0"/>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0"/>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0"/>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0"/>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0"/>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0"/>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0"/>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0"/>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0"/>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0"/>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0"/>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0"/>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0"/>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0"/>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0"/>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0"/>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0"/>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0"/>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0"/>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0"/>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0"/>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0"/>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0"/>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0"/>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0"/>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0"/>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0"/>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0"/>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0"/>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0"/>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0"/>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0"/>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0"/>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0"/>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0"/>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0"/>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0"/>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0"/>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0"/>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0"/>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0"/>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0"/>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0"/>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0"/>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0"/>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0"/>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0"/>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80"/>
          <p:cNvGrpSpPr/>
          <p:nvPr/>
        </p:nvGrpSpPr>
        <p:grpSpPr>
          <a:xfrm>
            <a:off x="3597785" y="3065882"/>
            <a:ext cx="2241344" cy="1330656"/>
            <a:chOff x="3597785" y="3065882"/>
            <a:chExt cx="2241344" cy="1330656"/>
          </a:xfrm>
        </p:grpSpPr>
        <p:grpSp>
          <p:nvGrpSpPr>
            <p:cNvPr id="7451" name="Google Shape;7451;p80"/>
            <p:cNvGrpSpPr/>
            <p:nvPr/>
          </p:nvGrpSpPr>
          <p:grpSpPr>
            <a:xfrm>
              <a:off x="5296908" y="3937355"/>
              <a:ext cx="143198" cy="32380"/>
              <a:chOff x="5296908" y="3937355"/>
              <a:chExt cx="143198" cy="32380"/>
            </a:xfrm>
          </p:grpSpPr>
          <p:sp>
            <p:nvSpPr>
              <p:cNvPr id="7452" name="Google Shape;7452;p80"/>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3" name="Google Shape;7453;p80"/>
              <p:cNvGrpSpPr/>
              <p:nvPr/>
            </p:nvGrpSpPr>
            <p:grpSpPr>
              <a:xfrm>
                <a:off x="5402331" y="3937355"/>
                <a:ext cx="37776" cy="32380"/>
                <a:chOff x="5402331" y="3937355"/>
                <a:chExt cx="37776" cy="32380"/>
              </a:xfrm>
            </p:grpSpPr>
            <p:sp>
              <p:nvSpPr>
                <p:cNvPr id="7454" name="Google Shape;7454;p80"/>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0"/>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6" name="Google Shape;7456;p80"/>
              <p:cNvGrpSpPr/>
              <p:nvPr/>
            </p:nvGrpSpPr>
            <p:grpSpPr>
              <a:xfrm>
                <a:off x="5296908" y="3937355"/>
                <a:ext cx="37783" cy="32380"/>
                <a:chOff x="5296908" y="3937355"/>
                <a:chExt cx="37783" cy="32380"/>
              </a:xfrm>
            </p:grpSpPr>
            <p:sp>
              <p:nvSpPr>
                <p:cNvPr id="7457" name="Google Shape;7457;p80"/>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0"/>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59" name="Google Shape;7459;p80"/>
            <p:cNvGrpSpPr/>
            <p:nvPr/>
          </p:nvGrpSpPr>
          <p:grpSpPr>
            <a:xfrm>
              <a:off x="4724163" y="3119631"/>
              <a:ext cx="120838" cy="84218"/>
              <a:chOff x="4724163" y="3119631"/>
              <a:chExt cx="120838" cy="84218"/>
            </a:xfrm>
          </p:grpSpPr>
          <p:grpSp>
            <p:nvGrpSpPr>
              <p:cNvPr id="7460" name="Google Shape;7460;p80"/>
              <p:cNvGrpSpPr/>
              <p:nvPr/>
            </p:nvGrpSpPr>
            <p:grpSpPr>
              <a:xfrm>
                <a:off x="4746712" y="3132773"/>
                <a:ext cx="86869" cy="56424"/>
                <a:chOff x="4746712" y="3132773"/>
                <a:chExt cx="86869" cy="56424"/>
              </a:xfrm>
            </p:grpSpPr>
            <p:sp>
              <p:nvSpPr>
                <p:cNvPr id="7461" name="Google Shape;7461;p80"/>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0"/>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3" name="Google Shape;7463;p80"/>
              <p:cNvGrpSpPr/>
              <p:nvPr/>
            </p:nvGrpSpPr>
            <p:grpSpPr>
              <a:xfrm>
                <a:off x="4773634" y="3143336"/>
                <a:ext cx="37776" cy="32451"/>
                <a:chOff x="4773634" y="3143336"/>
                <a:chExt cx="37776" cy="32451"/>
              </a:xfrm>
            </p:grpSpPr>
            <p:sp>
              <p:nvSpPr>
                <p:cNvPr id="7464" name="Google Shape;7464;p80"/>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0"/>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6" name="Google Shape;7466;p80"/>
              <p:cNvGrpSpPr/>
              <p:nvPr/>
            </p:nvGrpSpPr>
            <p:grpSpPr>
              <a:xfrm>
                <a:off x="4724163" y="3131248"/>
                <a:ext cx="37776" cy="32459"/>
                <a:chOff x="4724163" y="3131248"/>
                <a:chExt cx="37776" cy="32459"/>
              </a:xfrm>
            </p:grpSpPr>
            <p:sp>
              <p:nvSpPr>
                <p:cNvPr id="7467" name="Google Shape;7467;p80"/>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0"/>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9" name="Google Shape;7469;p80"/>
              <p:cNvGrpSpPr/>
              <p:nvPr/>
            </p:nvGrpSpPr>
            <p:grpSpPr>
              <a:xfrm>
                <a:off x="4755081" y="3176054"/>
                <a:ext cx="32357" cy="27795"/>
                <a:chOff x="4755081" y="3176054"/>
                <a:chExt cx="32357" cy="27795"/>
              </a:xfrm>
            </p:grpSpPr>
            <p:sp>
              <p:nvSpPr>
                <p:cNvPr id="7470" name="Google Shape;7470;p80"/>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0"/>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2" name="Google Shape;7472;p80"/>
              <p:cNvGrpSpPr/>
              <p:nvPr/>
            </p:nvGrpSpPr>
            <p:grpSpPr>
              <a:xfrm>
                <a:off x="4812550" y="3119631"/>
                <a:ext cx="32451" cy="27803"/>
                <a:chOff x="4812550" y="3119631"/>
                <a:chExt cx="32451" cy="27803"/>
              </a:xfrm>
            </p:grpSpPr>
            <p:sp>
              <p:nvSpPr>
                <p:cNvPr id="7473" name="Google Shape;7473;p80"/>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0"/>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75" name="Google Shape;7475;p80"/>
            <p:cNvGrpSpPr/>
            <p:nvPr/>
          </p:nvGrpSpPr>
          <p:grpSpPr>
            <a:xfrm>
              <a:off x="5382826" y="4027197"/>
              <a:ext cx="268967" cy="250422"/>
              <a:chOff x="5382826" y="4027197"/>
              <a:chExt cx="268967" cy="250422"/>
            </a:xfrm>
          </p:grpSpPr>
          <p:grpSp>
            <p:nvGrpSpPr>
              <p:cNvPr id="7476" name="Google Shape;7476;p80"/>
              <p:cNvGrpSpPr/>
              <p:nvPr/>
            </p:nvGrpSpPr>
            <p:grpSpPr>
              <a:xfrm>
                <a:off x="5405280" y="4042510"/>
                <a:ext cx="237570" cy="218647"/>
                <a:chOff x="5405280" y="4042510"/>
                <a:chExt cx="237570" cy="218647"/>
              </a:xfrm>
            </p:grpSpPr>
            <p:sp>
              <p:nvSpPr>
                <p:cNvPr id="7477" name="Google Shape;7477;p80"/>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0"/>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0"/>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0"/>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0"/>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0"/>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3" name="Google Shape;7483;p80"/>
              <p:cNvGrpSpPr/>
              <p:nvPr/>
            </p:nvGrpSpPr>
            <p:grpSpPr>
              <a:xfrm>
                <a:off x="5382826" y="4125549"/>
                <a:ext cx="37776" cy="32380"/>
                <a:chOff x="5382826" y="4125549"/>
                <a:chExt cx="37776" cy="32380"/>
              </a:xfrm>
            </p:grpSpPr>
            <p:sp>
              <p:nvSpPr>
                <p:cNvPr id="7484" name="Google Shape;7484;p80"/>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0"/>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6" name="Google Shape;7486;p80"/>
              <p:cNvGrpSpPr/>
              <p:nvPr/>
            </p:nvGrpSpPr>
            <p:grpSpPr>
              <a:xfrm>
                <a:off x="5475680" y="4195587"/>
                <a:ext cx="37783" cy="32364"/>
                <a:chOff x="5475680" y="4195587"/>
                <a:chExt cx="37783" cy="32364"/>
              </a:xfrm>
            </p:grpSpPr>
            <p:sp>
              <p:nvSpPr>
                <p:cNvPr id="7487" name="Google Shape;7487;p80"/>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0"/>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9" name="Google Shape;7489;p80"/>
              <p:cNvGrpSpPr/>
              <p:nvPr/>
            </p:nvGrpSpPr>
            <p:grpSpPr>
              <a:xfrm>
                <a:off x="5532575" y="4027197"/>
                <a:ext cx="33308" cy="32262"/>
                <a:chOff x="5532575" y="4027197"/>
                <a:chExt cx="33308" cy="32262"/>
              </a:xfrm>
            </p:grpSpPr>
            <p:sp>
              <p:nvSpPr>
                <p:cNvPr id="7490" name="Google Shape;7490;p80"/>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0"/>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2" name="Google Shape;7492;p80"/>
              <p:cNvGrpSpPr/>
              <p:nvPr/>
            </p:nvGrpSpPr>
            <p:grpSpPr>
              <a:xfrm>
                <a:off x="5590706" y="4245348"/>
                <a:ext cx="33497" cy="32270"/>
                <a:chOff x="5590706" y="4245348"/>
                <a:chExt cx="33497" cy="32270"/>
              </a:xfrm>
            </p:grpSpPr>
            <p:sp>
              <p:nvSpPr>
                <p:cNvPr id="7493" name="Google Shape;7493;p80"/>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0"/>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5" name="Google Shape;7495;p80"/>
              <p:cNvGrpSpPr/>
              <p:nvPr/>
            </p:nvGrpSpPr>
            <p:grpSpPr>
              <a:xfrm>
                <a:off x="5618681" y="4109677"/>
                <a:ext cx="33112" cy="32357"/>
                <a:chOff x="5618681" y="4109677"/>
                <a:chExt cx="33112" cy="32357"/>
              </a:xfrm>
            </p:grpSpPr>
            <p:sp>
              <p:nvSpPr>
                <p:cNvPr id="7496" name="Google Shape;7496;p80"/>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0"/>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8" name="Google Shape;7498;p80"/>
              <p:cNvGrpSpPr/>
              <p:nvPr/>
            </p:nvGrpSpPr>
            <p:grpSpPr>
              <a:xfrm>
                <a:off x="5479298" y="4128262"/>
                <a:ext cx="31405" cy="26906"/>
                <a:chOff x="5479298" y="4128262"/>
                <a:chExt cx="31405" cy="26906"/>
              </a:xfrm>
            </p:grpSpPr>
            <p:sp>
              <p:nvSpPr>
                <p:cNvPr id="7499" name="Google Shape;7499;p80"/>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0"/>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80"/>
              <p:cNvGrpSpPr/>
              <p:nvPr/>
            </p:nvGrpSpPr>
            <p:grpSpPr>
              <a:xfrm>
                <a:off x="5582903" y="4180116"/>
                <a:ext cx="31499" cy="26898"/>
                <a:chOff x="5582903" y="4180116"/>
                <a:chExt cx="31499" cy="26898"/>
              </a:xfrm>
            </p:grpSpPr>
            <p:sp>
              <p:nvSpPr>
                <p:cNvPr id="7502" name="Google Shape;7502;p80"/>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0"/>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04" name="Google Shape;7504;p80"/>
            <p:cNvGrpSpPr/>
            <p:nvPr/>
          </p:nvGrpSpPr>
          <p:grpSpPr>
            <a:xfrm>
              <a:off x="3977681" y="3230323"/>
              <a:ext cx="94584" cy="84085"/>
              <a:chOff x="3977681" y="3230323"/>
              <a:chExt cx="94584" cy="84085"/>
            </a:xfrm>
          </p:grpSpPr>
          <p:grpSp>
            <p:nvGrpSpPr>
              <p:cNvPr id="7505" name="Google Shape;7505;p80"/>
              <p:cNvGrpSpPr/>
              <p:nvPr/>
            </p:nvGrpSpPr>
            <p:grpSpPr>
              <a:xfrm>
                <a:off x="4000135" y="3243041"/>
                <a:ext cx="59570" cy="57186"/>
                <a:chOff x="4000135" y="3243041"/>
                <a:chExt cx="59570" cy="57186"/>
              </a:xfrm>
            </p:grpSpPr>
            <p:sp>
              <p:nvSpPr>
                <p:cNvPr id="7506" name="Google Shape;7506;p80"/>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0"/>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0"/>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80"/>
              <p:cNvGrpSpPr/>
              <p:nvPr/>
            </p:nvGrpSpPr>
            <p:grpSpPr>
              <a:xfrm>
                <a:off x="3977681" y="3245872"/>
                <a:ext cx="37783" cy="32380"/>
                <a:chOff x="3977681" y="3245872"/>
                <a:chExt cx="37783" cy="32380"/>
              </a:xfrm>
            </p:grpSpPr>
            <p:sp>
              <p:nvSpPr>
                <p:cNvPr id="7510" name="Google Shape;7510;p80"/>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0"/>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2" name="Google Shape;7512;p80"/>
              <p:cNvGrpSpPr/>
              <p:nvPr/>
            </p:nvGrpSpPr>
            <p:grpSpPr>
              <a:xfrm>
                <a:off x="4040860" y="3262672"/>
                <a:ext cx="31405" cy="27001"/>
                <a:chOff x="4040860" y="3262672"/>
                <a:chExt cx="31405" cy="27001"/>
              </a:xfrm>
            </p:grpSpPr>
            <p:sp>
              <p:nvSpPr>
                <p:cNvPr id="7513" name="Google Shape;7513;p80"/>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0"/>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80"/>
              <p:cNvGrpSpPr/>
              <p:nvPr/>
            </p:nvGrpSpPr>
            <p:grpSpPr>
              <a:xfrm>
                <a:off x="4021072" y="3230323"/>
                <a:ext cx="31397" cy="26906"/>
                <a:chOff x="4021072" y="3230323"/>
                <a:chExt cx="31397" cy="26906"/>
              </a:xfrm>
            </p:grpSpPr>
            <p:sp>
              <p:nvSpPr>
                <p:cNvPr id="7516" name="Google Shape;7516;p80"/>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0"/>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8" name="Google Shape;7518;p80"/>
              <p:cNvGrpSpPr/>
              <p:nvPr/>
            </p:nvGrpSpPr>
            <p:grpSpPr>
              <a:xfrm>
                <a:off x="4001472" y="3287462"/>
                <a:ext cx="31499" cy="26945"/>
                <a:chOff x="4001472" y="3287462"/>
                <a:chExt cx="31499" cy="26945"/>
              </a:xfrm>
            </p:grpSpPr>
            <p:sp>
              <p:nvSpPr>
                <p:cNvPr id="7519" name="Google Shape;7519;p80"/>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0"/>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21" name="Google Shape;7521;p80"/>
            <p:cNvGrpSpPr/>
            <p:nvPr/>
          </p:nvGrpSpPr>
          <p:grpSpPr>
            <a:xfrm>
              <a:off x="4084715" y="3258865"/>
              <a:ext cx="184961" cy="137268"/>
              <a:chOff x="4084715" y="3258865"/>
              <a:chExt cx="184961" cy="137268"/>
            </a:xfrm>
          </p:grpSpPr>
          <p:grpSp>
            <p:nvGrpSpPr>
              <p:cNvPr id="7522" name="Google Shape;7522;p80"/>
              <p:cNvGrpSpPr/>
              <p:nvPr/>
            </p:nvGrpSpPr>
            <p:grpSpPr>
              <a:xfrm>
                <a:off x="4107453" y="3271583"/>
                <a:ext cx="153470" cy="110275"/>
                <a:chOff x="4107453" y="3271583"/>
                <a:chExt cx="153470" cy="110275"/>
              </a:xfrm>
            </p:grpSpPr>
            <p:sp>
              <p:nvSpPr>
                <p:cNvPr id="7523" name="Google Shape;7523;p80"/>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0"/>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0"/>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0"/>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7" name="Google Shape;7527;p80"/>
              <p:cNvGrpSpPr/>
              <p:nvPr/>
            </p:nvGrpSpPr>
            <p:grpSpPr>
              <a:xfrm>
                <a:off x="4136947" y="3258865"/>
                <a:ext cx="31499" cy="27001"/>
                <a:chOff x="4136947" y="3258865"/>
                <a:chExt cx="31499" cy="27001"/>
              </a:xfrm>
            </p:grpSpPr>
            <p:sp>
              <p:nvSpPr>
                <p:cNvPr id="7528" name="Google Shape;7528;p80"/>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0"/>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0" name="Google Shape;7530;p80"/>
              <p:cNvGrpSpPr/>
              <p:nvPr/>
            </p:nvGrpSpPr>
            <p:grpSpPr>
              <a:xfrm>
                <a:off x="4084715" y="3266478"/>
                <a:ext cx="31468" cy="26898"/>
                <a:chOff x="4084715" y="3266478"/>
                <a:chExt cx="31468" cy="26898"/>
              </a:xfrm>
            </p:grpSpPr>
            <p:sp>
              <p:nvSpPr>
                <p:cNvPr id="7531" name="Google Shape;7531;p80"/>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0"/>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3" name="Google Shape;7533;p80"/>
              <p:cNvGrpSpPr/>
              <p:nvPr/>
            </p:nvGrpSpPr>
            <p:grpSpPr>
              <a:xfrm>
                <a:off x="4159213" y="3279849"/>
                <a:ext cx="31405" cy="26945"/>
                <a:chOff x="4159213" y="3279849"/>
                <a:chExt cx="31405" cy="26945"/>
              </a:xfrm>
            </p:grpSpPr>
            <p:sp>
              <p:nvSpPr>
                <p:cNvPr id="7534" name="Google Shape;7534;p80"/>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0"/>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6" name="Google Shape;7536;p80"/>
              <p:cNvGrpSpPr/>
              <p:nvPr/>
            </p:nvGrpSpPr>
            <p:grpSpPr>
              <a:xfrm>
                <a:off x="4201550" y="3266502"/>
                <a:ext cx="31405" cy="26883"/>
                <a:chOff x="4201550" y="3266502"/>
                <a:chExt cx="31405" cy="26883"/>
              </a:xfrm>
            </p:grpSpPr>
            <p:sp>
              <p:nvSpPr>
                <p:cNvPr id="7537" name="Google Shape;7537;p80"/>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0"/>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9" name="Google Shape;7539;p80"/>
              <p:cNvGrpSpPr/>
              <p:nvPr/>
            </p:nvGrpSpPr>
            <p:grpSpPr>
              <a:xfrm>
                <a:off x="4201550" y="3338278"/>
                <a:ext cx="31405" cy="26930"/>
                <a:chOff x="4201550" y="3338278"/>
                <a:chExt cx="31405" cy="26930"/>
              </a:xfrm>
            </p:grpSpPr>
            <p:sp>
              <p:nvSpPr>
                <p:cNvPr id="7540" name="Google Shape;7540;p80"/>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0"/>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2" name="Google Shape;7542;p80"/>
              <p:cNvGrpSpPr/>
              <p:nvPr/>
            </p:nvGrpSpPr>
            <p:grpSpPr>
              <a:xfrm>
                <a:off x="4238272" y="3369132"/>
                <a:ext cx="31405" cy="27001"/>
                <a:chOff x="4238272" y="3369132"/>
                <a:chExt cx="31405" cy="27001"/>
              </a:xfrm>
            </p:grpSpPr>
            <p:sp>
              <p:nvSpPr>
                <p:cNvPr id="7543" name="Google Shape;7543;p80"/>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0"/>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45" name="Google Shape;7545;p80"/>
            <p:cNvGrpSpPr/>
            <p:nvPr/>
          </p:nvGrpSpPr>
          <p:grpSpPr>
            <a:xfrm>
              <a:off x="4068639" y="3200169"/>
              <a:ext cx="77643" cy="37272"/>
              <a:chOff x="4068639" y="3200169"/>
              <a:chExt cx="77643" cy="37272"/>
            </a:xfrm>
          </p:grpSpPr>
          <p:sp>
            <p:nvSpPr>
              <p:cNvPr id="7546" name="Google Shape;7546;p80"/>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47" name="Google Shape;7547;p80"/>
              <p:cNvGrpSpPr/>
              <p:nvPr/>
            </p:nvGrpSpPr>
            <p:grpSpPr>
              <a:xfrm>
                <a:off x="4114878" y="3200169"/>
                <a:ext cx="31405" cy="26993"/>
                <a:chOff x="4114878" y="3200169"/>
                <a:chExt cx="31405" cy="26993"/>
              </a:xfrm>
            </p:grpSpPr>
            <p:sp>
              <p:nvSpPr>
                <p:cNvPr id="7548" name="Google Shape;7548;p80"/>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0"/>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0" name="Google Shape;7550;p80"/>
              <p:cNvGrpSpPr/>
              <p:nvPr/>
            </p:nvGrpSpPr>
            <p:grpSpPr>
              <a:xfrm>
                <a:off x="4068639" y="3210535"/>
                <a:ext cx="31499" cy="26906"/>
                <a:chOff x="4068639" y="3210535"/>
                <a:chExt cx="31499" cy="26906"/>
              </a:xfrm>
            </p:grpSpPr>
            <p:sp>
              <p:nvSpPr>
                <p:cNvPr id="7551" name="Google Shape;7551;p80"/>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0"/>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3" name="Google Shape;7553;p80"/>
            <p:cNvGrpSpPr/>
            <p:nvPr/>
          </p:nvGrpSpPr>
          <p:grpSpPr>
            <a:xfrm>
              <a:off x="3869702" y="3066935"/>
              <a:ext cx="382664" cy="190294"/>
              <a:chOff x="3869702" y="3066935"/>
              <a:chExt cx="382664" cy="190294"/>
            </a:xfrm>
          </p:grpSpPr>
          <p:grpSp>
            <p:nvGrpSpPr>
              <p:cNvPr id="7554" name="Google Shape;7554;p80"/>
              <p:cNvGrpSpPr/>
              <p:nvPr/>
            </p:nvGrpSpPr>
            <p:grpSpPr>
              <a:xfrm>
                <a:off x="3888633" y="3082351"/>
                <a:ext cx="351172" cy="160698"/>
                <a:chOff x="3888633" y="3082351"/>
                <a:chExt cx="351172" cy="160698"/>
              </a:xfrm>
            </p:grpSpPr>
            <p:sp>
              <p:nvSpPr>
                <p:cNvPr id="7555" name="Google Shape;7555;p80"/>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0"/>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0"/>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0"/>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0"/>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0"/>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80"/>
              <p:cNvGrpSpPr/>
              <p:nvPr/>
            </p:nvGrpSpPr>
            <p:grpSpPr>
              <a:xfrm>
                <a:off x="4143703" y="3066935"/>
                <a:ext cx="37783" cy="32357"/>
                <a:chOff x="4143703" y="3066935"/>
                <a:chExt cx="37783" cy="32357"/>
              </a:xfrm>
            </p:grpSpPr>
            <p:sp>
              <p:nvSpPr>
                <p:cNvPr id="7562" name="Google Shape;7562;p80"/>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0"/>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80"/>
              <p:cNvGrpSpPr/>
              <p:nvPr/>
            </p:nvGrpSpPr>
            <p:grpSpPr>
              <a:xfrm>
                <a:off x="4044565" y="3103563"/>
                <a:ext cx="37783" cy="32451"/>
                <a:chOff x="4044565" y="3103563"/>
                <a:chExt cx="37783" cy="32451"/>
              </a:xfrm>
            </p:grpSpPr>
            <p:sp>
              <p:nvSpPr>
                <p:cNvPr id="7565" name="Google Shape;7565;p80"/>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0"/>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7" name="Google Shape;7567;p80"/>
              <p:cNvGrpSpPr/>
              <p:nvPr/>
            </p:nvGrpSpPr>
            <p:grpSpPr>
              <a:xfrm>
                <a:off x="4017454" y="3188237"/>
                <a:ext cx="37776" cy="32357"/>
                <a:chOff x="4017454" y="3188237"/>
                <a:chExt cx="37776" cy="32357"/>
              </a:xfrm>
            </p:grpSpPr>
            <p:sp>
              <p:nvSpPr>
                <p:cNvPr id="7568" name="Google Shape;7568;p80"/>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0"/>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0" name="Google Shape;7570;p80"/>
              <p:cNvGrpSpPr/>
              <p:nvPr/>
            </p:nvGrpSpPr>
            <p:grpSpPr>
              <a:xfrm>
                <a:off x="3921548" y="3157509"/>
                <a:ext cx="37783" cy="32357"/>
                <a:chOff x="3921548" y="3157509"/>
                <a:chExt cx="37783" cy="32357"/>
              </a:xfrm>
            </p:grpSpPr>
            <p:sp>
              <p:nvSpPr>
                <p:cNvPr id="7571" name="Google Shape;7571;p80"/>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0"/>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3" name="Google Shape;7573;p80"/>
              <p:cNvGrpSpPr/>
              <p:nvPr/>
            </p:nvGrpSpPr>
            <p:grpSpPr>
              <a:xfrm>
                <a:off x="3939056" y="3211620"/>
                <a:ext cx="37783" cy="32380"/>
                <a:chOff x="3939056" y="3211620"/>
                <a:chExt cx="37783" cy="32380"/>
              </a:xfrm>
            </p:grpSpPr>
            <p:sp>
              <p:nvSpPr>
                <p:cNvPr id="7574" name="Google Shape;7574;p80"/>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0"/>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6" name="Google Shape;7576;p80"/>
              <p:cNvGrpSpPr/>
              <p:nvPr/>
            </p:nvGrpSpPr>
            <p:grpSpPr>
              <a:xfrm>
                <a:off x="4176240" y="3136965"/>
                <a:ext cx="31405" cy="26930"/>
                <a:chOff x="4176240" y="3136965"/>
                <a:chExt cx="31405" cy="26930"/>
              </a:xfrm>
            </p:grpSpPr>
            <p:sp>
              <p:nvSpPr>
                <p:cNvPr id="7577" name="Google Shape;7577;p80"/>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0"/>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9" name="Google Shape;7579;p80"/>
              <p:cNvGrpSpPr/>
              <p:nvPr/>
            </p:nvGrpSpPr>
            <p:grpSpPr>
              <a:xfrm>
                <a:off x="4133148" y="3152593"/>
                <a:ext cx="31499" cy="27001"/>
                <a:chOff x="4133148" y="3152593"/>
                <a:chExt cx="31499" cy="27001"/>
              </a:xfrm>
            </p:grpSpPr>
            <p:sp>
              <p:nvSpPr>
                <p:cNvPr id="7580" name="Google Shape;7580;p80"/>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0"/>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2" name="Google Shape;7582;p80"/>
              <p:cNvGrpSpPr/>
              <p:nvPr/>
            </p:nvGrpSpPr>
            <p:grpSpPr>
              <a:xfrm>
                <a:off x="4220866" y="3073534"/>
                <a:ext cx="31499" cy="26898"/>
                <a:chOff x="4220866" y="3073534"/>
                <a:chExt cx="31499" cy="26898"/>
              </a:xfrm>
            </p:grpSpPr>
            <p:sp>
              <p:nvSpPr>
                <p:cNvPr id="7583" name="Google Shape;7583;p80"/>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0"/>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5" name="Google Shape;7585;p80"/>
              <p:cNvGrpSpPr/>
              <p:nvPr/>
            </p:nvGrpSpPr>
            <p:grpSpPr>
              <a:xfrm>
                <a:off x="3869702" y="3230323"/>
                <a:ext cx="31499" cy="26906"/>
                <a:chOff x="3869702" y="3230323"/>
                <a:chExt cx="31499" cy="26906"/>
              </a:xfrm>
            </p:grpSpPr>
            <p:sp>
              <p:nvSpPr>
                <p:cNvPr id="7586" name="Google Shape;7586;p80"/>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0"/>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88" name="Google Shape;7588;p80"/>
            <p:cNvGrpSpPr/>
            <p:nvPr/>
          </p:nvGrpSpPr>
          <p:grpSpPr>
            <a:xfrm>
              <a:off x="4271383" y="3065882"/>
              <a:ext cx="304556" cy="341663"/>
              <a:chOff x="4271383" y="3065882"/>
              <a:chExt cx="304556" cy="341663"/>
            </a:xfrm>
          </p:grpSpPr>
          <p:grpSp>
            <p:nvGrpSpPr>
              <p:cNvPr id="7589" name="Google Shape;7589;p80"/>
              <p:cNvGrpSpPr/>
              <p:nvPr/>
            </p:nvGrpSpPr>
            <p:grpSpPr>
              <a:xfrm>
                <a:off x="4293838" y="3078639"/>
                <a:ext cx="269353" cy="311973"/>
                <a:chOff x="4293838" y="3078639"/>
                <a:chExt cx="269353" cy="311973"/>
              </a:xfrm>
            </p:grpSpPr>
            <p:sp>
              <p:nvSpPr>
                <p:cNvPr id="7590" name="Google Shape;7590;p80"/>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0"/>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0"/>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0"/>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0"/>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0"/>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0"/>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0"/>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0"/>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0"/>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0"/>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0"/>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0"/>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0"/>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0"/>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0"/>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0"/>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80"/>
              <p:cNvGrpSpPr/>
              <p:nvPr/>
            </p:nvGrpSpPr>
            <p:grpSpPr>
              <a:xfrm>
                <a:off x="4538164" y="3342061"/>
                <a:ext cx="37776" cy="32380"/>
                <a:chOff x="4538164" y="3342061"/>
                <a:chExt cx="37776" cy="32380"/>
              </a:xfrm>
            </p:grpSpPr>
            <p:sp>
              <p:nvSpPr>
                <p:cNvPr id="7608" name="Google Shape;7608;p80"/>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80"/>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0" name="Google Shape;7610;p80"/>
              <p:cNvGrpSpPr/>
              <p:nvPr/>
            </p:nvGrpSpPr>
            <p:grpSpPr>
              <a:xfrm>
                <a:off x="4271383" y="3194742"/>
                <a:ext cx="37783" cy="32420"/>
                <a:chOff x="4271383" y="3194742"/>
                <a:chExt cx="37783" cy="32420"/>
              </a:xfrm>
            </p:grpSpPr>
            <p:sp>
              <p:nvSpPr>
                <p:cNvPr id="7611" name="Google Shape;7611;p80"/>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0"/>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3" name="Google Shape;7613;p80"/>
              <p:cNvGrpSpPr/>
              <p:nvPr/>
            </p:nvGrpSpPr>
            <p:grpSpPr>
              <a:xfrm>
                <a:off x="4284416" y="3084058"/>
                <a:ext cx="37783" cy="32357"/>
                <a:chOff x="4284416" y="3084058"/>
                <a:chExt cx="37783" cy="32357"/>
              </a:xfrm>
            </p:grpSpPr>
            <p:sp>
              <p:nvSpPr>
                <p:cNvPr id="7614" name="Google Shape;7614;p80"/>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0"/>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6" name="Google Shape;7616;p80"/>
              <p:cNvGrpSpPr/>
              <p:nvPr/>
            </p:nvGrpSpPr>
            <p:grpSpPr>
              <a:xfrm>
                <a:off x="4478697" y="3297561"/>
                <a:ext cx="37776" cy="32451"/>
                <a:chOff x="4478697" y="3297561"/>
                <a:chExt cx="37776" cy="32451"/>
              </a:xfrm>
            </p:grpSpPr>
            <p:sp>
              <p:nvSpPr>
                <p:cNvPr id="7617" name="Google Shape;7617;p80"/>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80"/>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9" name="Google Shape;7619;p80"/>
              <p:cNvGrpSpPr/>
              <p:nvPr/>
            </p:nvGrpSpPr>
            <p:grpSpPr>
              <a:xfrm>
                <a:off x="4411813" y="3331711"/>
                <a:ext cx="37776" cy="32451"/>
                <a:chOff x="4411813" y="3331711"/>
                <a:chExt cx="37776" cy="32451"/>
              </a:xfrm>
            </p:grpSpPr>
            <p:sp>
              <p:nvSpPr>
                <p:cNvPr id="7620" name="Google Shape;7620;p80"/>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0"/>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2" name="Google Shape;7622;p80"/>
              <p:cNvGrpSpPr/>
              <p:nvPr/>
            </p:nvGrpSpPr>
            <p:grpSpPr>
              <a:xfrm>
                <a:off x="4337984" y="3375188"/>
                <a:ext cx="37776" cy="32357"/>
                <a:chOff x="4337984" y="3375188"/>
                <a:chExt cx="37776" cy="32357"/>
              </a:xfrm>
            </p:grpSpPr>
            <p:sp>
              <p:nvSpPr>
                <p:cNvPr id="7623" name="Google Shape;7623;p80"/>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0"/>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80"/>
              <p:cNvGrpSpPr/>
              <p:nvPr/>
            </p:nvGrpSpPr>
            <p:grpSpPr>
              <a:xfrm>
                <a:off x="4494867" y="3090530"/>
                <a:ext cx="37878" cy="32451"/>
                <a:chOff x="4494867" y="3090530"/>
                <a:chExt cx="37878" cy="32451"/>
              </a:xfrm>
            </p:grpSpPr>
            <p:sp>
              <p:nvSpPr>
                <p:cNvPr id="7626" name="Google Shape;7626;p80"/>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0"/>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8" name="Google Shape;7628;p80"/>
              <p:cNvGrpSpPr/>
              <p:nvPr/>
            </p:nvGrpSpPr>
            <p:grpSpPr>
              <a:xfrm>
                <a:off x="4525124" y="3207774"/>
                <a:ext cx="37783" cy="32420"/>
                <a:chOff x="4525124" y="3207774"/>
                <a:chExt cx="37783" cy="32420"/>
              </a:xfrm>
            </p:grpSpPr>
            <p:sp>
              <p:nvSpPr>
                <p:cNvPr id="7629" name="Google Shape;7629;p80"/>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0"/>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1" name="Google Shape;7631;p80"/>
              <p:cNvGrpSpPr/>
              <p:nvPr/>
            </p:nvGrpSpPr>
            <p:grpSpPr>
              <a:xfrm>
                <a:off x="4440544" y="3176479"/>
                <a:ext cx="31499" cy="26898"/>
                <a:chOff x="4440544" y="3176479"/>
                <a:chExt cx="31499" cy="26898"/>
              </a:xfrm>
            </p:grpSpPr>
            <p:sp>
              <p:nvSpPr>
                <p:cNvPr id="7632" name="Google Shape;7632;p80"/>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0"/>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80"/>
              <p:cNvGrpSpPr/>
              <p:nvPr/>
            </p:nvGrpSpPr>
            <p:grpSpPr>
              <a:xfrm>
                <a:off x="4350545" y="3156400"/>
                <a:ext cx="31405" cy="27001"/>
                <a:chOff x="4350545" y="3156400"/>
                <a:chExt cx="31405" cy="27001"/>
              </a:xfrm>
            </p:grpSpPr>
            <p:sp>
              <p:nvSpPr>
                <p:cNvPr id="7635" name="Google Shape;7635;p80"/>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0"/>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7" name="Google Shape;7637;p80"/>
              <p:cNvGrpSpPr/>
              <p:nvPr/>
            </p:nvGrpSpPr>
            <p:grpSpPr>
              <a:xfrm>
                <a:off x="4376703" y="3255058"/>
                <a:ext cx="31405" cy="27001"/>
                <a:chOff x="4376703" y="3255058"/>
                <a:chExt cx="31405" cy="27001"/>
              </a:xfrm>
            </p:grpSpPr>
            <p:sp>
              <p:nvSpPr>
                <p:cNvPr id="7638" name="Google Shape;7638;p80"/>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0"/>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80"/>
              <p:cNvGrpSpPr/>
              <p:nvPr/>
            </p:nvGrpSpPr>
            <p:grpSpPr>
              <a:xfrm>
                <a:off x="4331322" y="3283656"/>
                <a:ext cx="31405" cy="26945"/>
                <a:chOff x="4331322" y="3283656"/>
                <a:chExt cx="31405" cy="26945"/>
              </a:xfrm>
            </p:grpSpPr>
            <p:sp>
              <p:nvSpPr>
                <p:cNvPr id="7641" name="Google Shape;7641;p80"/>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0"/>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3" name="Google Shape;7643;p80"/>
              <p:cNvGrpSpPr/>
              <p:nvPr/>
            </p:nvGrpSpPr>
            <p:grpSpPr>
              <a:xfrm>
                <a:off x="4380510" y="3065882"/>
                <a:ext cx="31405" cy="26938"/>
                <a:chOff x="4380510" y="3065882"/>
                <a:chExt cx="31405" cy="26938"/>
              </a:xfrm>
            </p:grpSpPr>
            <p:sp>
              <p:nvSpPr>
                <p:cNvPr id="7644" name="Google Shape;7644;p80"/>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0"/>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46" name="Google Shape;7646;p80"/>
            <p:cNvGrpSpPr/>
            <p:nvPr/>
          </p:nvGrpSpPr>
          <p:grpSpPr>
            <a:xfrm>
              <a:off x="4558998" y="3188237"/>
              <a:ext cx="1280131" cy="1052746"/>
              <a:chOff x="4558998" y="3188237"/>
              <a:chExt cx="1280131" cy="1052746"/>
            </a:xfrm>
          </p:grpSpPr>
          <p:sp>
            <p:nvSpPr>
              <p:cNvPr id="7647" name="Google Shape;7647;p80"/>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8" name="Google Shape;7648;p80"/>
              <p:cNvGrpSpPr/>
              <p:nvPr/>
            </p:nvGrpSpPr>
            <p:grpSpPr>
              <a:xfrm>
                <a:off x="4579164" y="3203653"/>
                <a:ext cx="1244833" cy="1020397"/>
                <a:chOff x="4579164" y="3203653"/>
                <a:chExt cx="1244833" cy="1020397"/>
              </a:xfrm>
            </p:grpSpPr>
            <p:sp>
              <p:nvSpPr>
                <p:cNvPr id="7649" name="Google Shape;7649;p80"/>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0"/>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1" name="Google Shape;7651;p80"/>
                <p:cNvGrpSpPr/>
                <p:nvPr/>
              </p:nvGrpSpPr>
              <p:grpSpPr>
                <a:xfrm>
                  <a:off x="4579164" y="3203653"/>
                  <a:ext cx="1244833" cy="1020397"/>
                  <a:chOff x="4579164" y="3203653"/>
                  <a:chExt cx="1244833" cy="1020397"/>
                </a:xfrm>
              </p:grpSpPr>
              <p:sp>
                <p:nvSpPr>
                  <p:cNvPr id="7652" name="Google Shape;7652;p80"/>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0"/>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4" name="Google Shape;7654;p80"/>
                  <p:cNvGrpSpPr/>
                  <p:nvPr/>
                </p:nvGrpSpPr>
                <p:grpSpPr>
                  <a:xfrm>
                    <a:off x="4579164" y="3203653"/>
                    <a:ext cx="1244833" cy="1020397"/>
                    <a:chOff x="4579164" y="3203653"/>
                    <a:chExt cx="1244833" cy="1020397"/>
                  </a:xfrm>
                </p:grpSpPr>
                <p:sp>
                  <p:nvSpPr>
                    <p:cNvPr id="7655" name="Google Shape;7655;p80"/>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0"/>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0"/>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0"/>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0"/>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0"/>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0"/>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0"/>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3" name="Google Shape;7663;p80"/>
                    <p:cNvGrpSpPr/>
                    <p:nvPr/>
                  </p:nvGrpSpPr>
                  <p:grpSpPr>
                    <a:xfrm>
                      <a:off x="4579164" y="3203653"/>
                      <a:ext cx="1244833" cy="1020397"/>
                      <a:chOff x="4579164" y="3203653"/>
                      <a:chExt cx="1244833" cy="1020397"/>
                    </a:xfrm>
                  </p:grpSpPr>
                  <p:sp>
                    <p:nvSpPr>
                      <p:cNvPr id="7664" name="Google Shape;7664;p80"/>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0"/>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0"/>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0"/>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0"/>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0"/>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0"/>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0"/>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0"/>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0"/>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0"/>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0"/>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0"/>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0"/>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8" name="Google Shape;7678;p80"/>
                      <p:cNvGrpSpPr/>
                      <p:nvPr/>
                    </p:nvGrpSpPr>
                    <p:grpSpPr>
                      <a:xfrm>
                        <a:off x="4579164" y="3203653"/>
                        <a:ext cx="1244833" cy="1020397"/>
                        <a:chOff x="4579164" y="3203653"/>
                        <a:chExt cx="1244833" cy="1020397"/>
                      </a:xfrm>
                    </p:grpSpPr>
                    <p:sp>
                      <p:nvSpPr>
                        <p:cNvPr id="7679" name="Google Shape;7679;p80"/>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0"/>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0"/>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0"/>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0"/>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0"/>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0"/>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0"/>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0"/>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0"/>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0"/>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0"/>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0"/>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0"/>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0"/>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0"/>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0"/>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0"/>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0"/>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0"/>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0"/>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0"/>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0"/>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0"/>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3" name="Google Shape;7703;p80"/>
                        <p:cNvGrpSpPr/>
                        <p:nvPr/>
                      </p:nvGrpSpPr>
                      <p:grpSpPr>
                        <a:xfrm>
                          <a:off x="4579164" y="3203653"/>
                          <a:ext cx="1244833" cy="1020397"/>
                          <a:chOff x="4579164" y="3203653"/>
                          <a:chExt cx="1244833" cy="1020397"/>
                        </a:xfrm>
                      </p:grpSpPr>
                      <p:sp>
                        <p:nvSpPr>
                          <p:cNvPr id="7704" name="Google Shape;7704;p80"/>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5" name="Google Shape;7705;p80"/>
                          <p:cNvGrpSpPr/>
                          <p:nvPr/>
                        </p:nvGrpSpPr>
                        <p:grpSpPr>
                          <a:xfrm>
                            <a:off x="4579164" y="3203653"/>
                            <a:ext cx="1244833" cy="1020397"/>
                            <a:chOff x="4579164" y="3203653"/>
                            <a:chExt cx="1244833" cy="1020397"/>
                          </a:xfrm>
                        </p:grpSpPr>
                        <p:sp>
                          <p:nvSpPr>
                            <p:cNvPr id="7706" name="Google Shape;7706;p80"/>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0"/>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0"/>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0"/>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0"/>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0"/>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0"/>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13" name="Google Shape;7713;p80"/>
                            <p:cNvGrpSpPr/>
                            <p:nvPr/>
                          </p:nvGrpSpPr>
                          <p:grpSpPr>
                            <a:xfrm>
                              <a:off x="4579164" y="3203653"/>
                              <a:ext cx="1244833" cy="1020397"/>
                              <a:chOff x="4579164" y="3203653"/>
                              <a:chExt cx="1244833" cy="1020397"/>
                            </a:xfrm>
                          </p:grpSpPr>
                          <p:sp>
                            <p:nvSpPr>
                              <p:cNvPr id="7714" name="Google Shape;7714;p80"/>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0"/>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0"/>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0"/>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0"/>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0"/>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0"/>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0"/>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0"/>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0"/>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0"/>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0"/>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0"/>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7" name="Google Shape;7727;p80"/>
                              <p:cNvGrpSpPr/>
                              <p:nvPr/>
                            </p:nvGrpSpPr>
                            <p:grpSpPr>
                              <a:xfrm>
                                <a:off x="4579164" y="3203653"/>
                                <a:ext cx="1244833" cy="1020397"/>
                                <a:chOff x="4579164" y="3203653"/>
                                <a:chExt cx="1244833" cy="1020397"/>
                              </a:xfrm>
                            </p:grpSpPr>
                            <p:sp>
                              <p:nvSpPr>
                                <p:cNvPr id="7728" name="Google Shape;7728;p80"/>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0"/>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0"/>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0"/>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0"/>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0"/>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0"/>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5" name="Google Shape;7735;p80"/>
                                <p:cNvGrpSpPr/>
                                <p:nvPr/>
                              </p:nvGrpSpPr>
                              <p:grpSpPr>
                                <a:xfrm>
                                  <a:off x="4579164" y="3203653"/>
                                  <a:ext cx="1244833" cy="1020397"/>
                                  <a:chOff x="4579164" y="3203653"/>
                                  <a:chExt cx="1244833" cy="1020397"/>
                                </a:xfrm>
                              </p:grpSpPr>
                              <p:sp>
                                <p:nvSpPr>
                                  <p:cNvPr id="7736" name="Google Shape;7736;p80"/>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0"/>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0"/>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0"/>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0"/>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1" name="Google Shape;7741;p80"/>
                                  <p:cNvGrpSpPr/>
                                  <p:nvPr/>
                                </p:nvGrpSpPr>
                                <p:grpSpPr>
                                  <a:xfrm>
                                    <a:off x="4579164" y="3203653"/>
                                    <a:ext cx="1244833" cy="1020397"/>
                                    <a:chOff x="4579164" y="3203653"/>
                                    <a:chExt cx="1244833" cy="1020397"/>
                                  </a:xfrm>
                                </p:grpSpPr>
                                <p:sp>
                                  <p:nvSpPr>
                                    <p:cNvPr id="7742" name="Google Shape;7742;p80"/>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0"/>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0"/>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0"/>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746" name="Google Shape;7746;p80"/>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0"/>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0"/>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749" name="Google Shape;7749;p80"/>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7750" name="Google Shape;7750;p80"/>
              <p:cNvGrpSpPr/>
              <p:nvPr/>
            </p:nvGrpSpPr>
            <p:grpSpPr>
              <a:xfrm>
                <a:off x="4595437" y="3598775"/>
                <a:ext cx="37776" cy="32451"/>
                <a:chOff x="4595437" y="3598775"/>
                <a:chExt cx="37776" cy="32451"/>
              </a:xfrm>
            </p:grpSpPr>
            <p:sp>
              <p:nvSpPr>
                <p:cNvPr id="7751" name="Google Shape;7751;p80"/>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0"/>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80"/>
              <p:cNvGrpSpPr/>
              <p:nvPr/>
            </p:nvGrpSpPr>
            <p:grpSpPr>
              <a:xfrm>
                <a:off x="4641864" y="3524443"/>
                <a:ext cx="37776" cy="32380"/>
                <a:chOff x="4641864" y="3524443"/>
                <a:chExt cx="37776" cy="32380"/>
              </a:xfrm>
            </p:grpSpPr>
            <p:sp>
              <p:nvSpPr>
                <p:cNvPr id="7754" name="Google Shape;7754;p80"/>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0"/>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6" name="Google Shape;7756;p80"/>
              <p:cNvGrpSpPr/>
              <p:nvPr/>
            </p:nvGrpSpPr>
            <p:grpSpPr>
              <a:xfrm>
                <a:off x="4648431" y="3893901"/>
                <a:ext cx="37776" cy="32357"/>
                <a:chOff x="4648431" y="3893901"/>
                <a:chExt cx="37776" cy="32357"/>
              </a:xfrm>
            </p:grpSpPr>
            <p:sp>
              <p:nvSpPr>
                <p:cNvPr id="7757" name="Google Shape;7757;p80"/>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0"/>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9" name="Google Shape;7759;p80"/>
              <p:cNvGrpSpPr/>
              <p:nvPr/>
            </p:nvGrpSpPr>
            <p:grpSpPr>
              <a:xfrm>
                <a:off x="4567752" y="3722908"/>
                <a:ext cx="37870" cy="32380"/>
                <a:chOff x="4567752" y="3722908"/>
                <a:chExt cx="37870" cy="32380"/>
              </a:xfrm>
            </p:grpSpPr>
            <p:sp>
              <p:nvSpPr>
                <p:cNvPr id="7760" name="Google Shape;7760;p80"/>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0"/>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2" name="Google Shape;7762;p80"/>
              <p:cNvGrpSpPr/>
              <p:nvPr/>
            </p:nvGrpSpPr>
            <p:grpSpPr>
              <a:xfrm>
                <a:off x="4617506" y="3652052"/>
                <a:ext cx="37783" cy="32357"/>
                <a:chOff x="4617506" y="3652052"/>
                <a:chExt cx="37783" cy="32357"/>
              </a:xfrm>
            </p:grpSpPr>
            <p:sp>
              <p:nvSpPr>
                <p:cNvPr id="7763" name="Google Shape;7763;p80"/>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0"/>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5" name="Google Shape;7765;p80"/>
              <p:cNvGrpSpPr/>
              <p:nvPr/>
            </p:nvGrpSpPr>
            <p:grpSpPr>
              <a:xfrm>
                <a:off x="4739005" y="3554149"/>
                <a:ext cx="37870" cy="32357"/>
                <a:chOff x="4739005" y="3554149"/>
                <a:chExt cx="37870" cy="32357"/>
              </a:xfrm>
            </p:grpSpPr>
            <p:sp>
              <p:nvSpPr>
                <p:cNvPr id="7766" name="Google Shape;7766;p80"/>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0"/>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8" name="Google Shape;7768;p80"/>
              <p:cNvGrpSpPr/>
              <p:nvPr/>
            </p:nvGrpSpPr>
            <p:grpSpPr>
              <a:xfrm>
                <a:off x="4806557" y="3630258"/>
                <a:ext cx="37776" cy="32364"/>
                <a:chOff x="4806557" y="3630258"/>
                <a:chExt cx="37776" cy="32364"/>
              </a:xfrm>
            </p:grpSpPr>
            <p:sp>
              <p:nvSpPr>
                <p:cNvPr id="7769" name="Google Shape;7769;p80"/>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0"/>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1" name="Google Shape;7771;p80"/>
              <p:cNvGrpSpPr/>
              <p:nvPr/>
            </p:nvGrpSpPr>
            <p:grpSpPr>
              <a:xfrm>
                <a:off x="4737007" y="4004357"/>
                <a:ext cx="37870" cy="32357"/>
                <a:chOff x="4737007" y="4004357"/>
                <a:chExt cx="37870" cy="32357"/>
              </a:xfrm>
            </p:grpSpPr>
            <p:sp>
              <p:nvSpPr>
                <p:cNvPr id="7772" name="Google Shape;7772;p80"/>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0"/>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80"/>
              <p:cNvGrpSpPr/>
              <p:nvPr/>
            </p:nvGrpSpPr>
            <p:grpSpPr>
              <a:xfrm>
                <a:off x="4773634" y="4208627"/>
                <a:ext cx="37776" cy="32357"/>
                <a:chOff x="4773634" y="4208627"/>
                <a:chExt cx="37776" cy="32357"/>
              </a:xfrm>
            </p:grpSpPr>
            <p:sp>
              <p:nvSpPr>
                <p:cNvPr id="7775" name="Google Shape;7775;p80"/>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0"/>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7" name="Google Shape;7777;p80"/>
              <p:cNvGrpSpPr/>
              <p:nvPr/>
            </p:nvGrpSpPr>
            <p:grpSpPr>
              <a:xfrm>
                <a:off x="4888282" y="4074764"/>
                <a:ext cx="37776" cy="32451"/>
                <a:chOff x="4888282" y="4074764"/>
                <a:chExt cx="37776" cy="32451"/>
              </a:xfrm>
            </p:grpSpPr>
            <p:sp>
              <p:nvSpPr>
                <p:cNvPr id="7778" name="Google Shape;7778;p80"/>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0"/>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80"/>
              <p:cNvGrpSpPr/>
              <p:nvPr/>
            </p:nvGrpSpPr>
            <p:grpSpPr>
              <a:xfrm>
                <a:off x="4901315" y="3804271"/>
                <a:ext cx="37776" cy="32364"/>
                <a:chOff x="4901315" y="3804271"/>
                <a:chExt cx="37776" cy="32364"/>
              </a:xfrm>
            </p:grpSpPr>
            <p:sp>
              <p:nvSpPr>
                <p:cNvPr id="7781" name="Google Shape;7781;p80"/>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0"/>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3" name="Google Shape;7783;p80"/>
              <p:cNvGrpSpPr/>
              <p:nvPr/>
            </p:nvGrpSpPr>
            <p:grpSpPr>
              <a:xfrm>
                <a:off x="4866394" y="3715035"/>
                <a:ext cx="37846" cy="32357"/>
                <a:chOff x="4866394" y="3715035"/>
                <a:chExt cx="37846" cy="32357"/>
              </a:xfrm>
            </p:grpSpPr>
            <p:sp>
              <p:nvSpPr>
                <p:cNvPr id="7784" name="Google Shape;7784;p80"/>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0"/>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80"/>
              <p:cNvGrpSpPr/>
              <p:nvPr/>
            </p:nvGrpSpPr>
            <p:grpSpPr>
              <a:xfrm>
                <a:off x="4979233" y="3839798"/>
                <a:ext cx="37878" cy="32420"/>
                <a:chOff x="4979233" y="3839798"/>
                <a:chExt cx="37878" cy="32420"/>
              </a:xfrm>
            </p:grpSpPr>
            <p:sp>
              <p:nvSpPr>
                <p:cNvPr id="7787" name="Google Shape;7787;p80"/>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0"/>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9" name="Google Shape;7789;p80"/>
              <p:cNvGrpSpPr/>
              <p:nvPr/>
            </p:nvGrpSpPr>
            <p:grpSpPr>
              <a:xfrm>
                <a:off x="4790662" y="3679147"/>
                <a:ext cx="37783" cy="32380"/>
                <a:chOff x="4790662" y="3679147"/>
                <a:chExt cx="37783" cy="32380"/>
              </a:xfrm>
            </p:grpSpPr>
            <p:sp>
              <p:nvSpPr>
                <p:cNvPr id="7790" name="Google Shape;7790;p80"/>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0"/>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80"/>
              <p:cNvGrpSpPr/>
              <p:nvPr/>
            </p:nvGrpSpPr>
            <p:grpSpPr>
              <a:xfrm>
                <a:off x="4857263" y="3557861"/>
                <a:ext cx="37776" cy="32357"/>
                <a:chOff x="4857263" y="3557861"/>
                <a:chExt cx="37776" cy="32357"/>
              </a:xfrm>
            </p:grpSpPr>
            <p:sp>
              <p:nvSpPr>
                <p:cNvPr id="7793" name="Google Shape;7793;p80"/>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0"/>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5" name="Google Shape;7795;p80"/>
              <p:cNvGrpSpPr/>
              <p:nvPr/>
            </p:nvGrpSpPr>
            <p:grpSpPr>
              <a:xfrm>
                <a:off x="4883902" y="3648033"/>
                <a:ext cx="37783" cy="32380"/>
                <a:chOff x="4883902" y="3648033"/>
                <a:chExt cx="37783" cy="32380"/>
              </a:xfrm>
            </p:grpSpPr>
            <p:sp>
              <p:nvSpPr>
                <p:cNvPr id="7796" name="Google Shape;7796;p80"/>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0"/>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8" name="Google Shape;7798;p80"/>
              <p:cNvGrpSpPr/>
              <p:nvPr/>
            </p:nvGrpSpPr>
            <p:grpSpPr>
              <a:xfrm>
                <a:off x="4907780" y="3347220"/>
                <a:ext cx="37878" cy="32357"/>
                <a:chOff x="4907780" y="3347220"/>
                <a:chExt cx="37878" cy="32357"/>
              </a:xfrm>
            </p:grpSpPr>
            <p:sp>
              <p:nvSpPr>
                <p:cNvPr id="7799" name="Google Shape;7799;p80"/>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0"/>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1" name="Google Shape;7801;p80"/>
              <p:cNvGrpSpPr/>
              <p:nvPr/>
            </p:nvGrpSpPr>
            <p:grpSpPr>
              <a:xfrm>
                <a:off x="5065048" y="3738150"/>
                <a:ext cx="37783" cy="32364"/>
                <a:chOff x="5065048" y="3738150"/>
                <a:chExt cx="37783" cy="32364"/>
              </a:xfrm>
            </p:grpSpPr>
            <p:sp>
              <p:nvSpPr>
                <p:cNvPr id="7802" name="Google Shape;7802;p80"/>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0"/>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4" name="Google Shape;7804;p80"/>
              <p:cNvGrpSpPr/>
              <p:nvPr/>
            </p:nvGrpSpPr>
            <p:grpSpPr>
              <a:xfrm>
                <a:off x="5071616" y="3284615"/>
                <a:ext cx="37783" cy="32357"/>
                <a:chOff x="5071616" y="3284615"/>
                <a:chExt cx="37783" cy="32357"/>
              </a:xfrm>
            </p:grpSpPr>
            <p:sp>
              <p:nvSpPr>
                <p:cNvPr id="7805" name="Google Shape;7805;p80"/>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0"/>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7" name="Google Shape;7807;p80"/>
              <p:cNvGrpSpPr/>
              <p:nvPr/>
            </p:nvGrpSpPr>
            <p:grpSpPr>
              <a:xfrm>
                <a:off x="5389291" y="3759921"/>
                <a:ext cx="37783" cy="32380"/>
                <a:chOff x="5389291" y="3759921"/>
                <a:chExt cx="37783" cy="32380"/>
              </a:xfrm>
            </p:grpSpPr>
            <p:sp>
              <p:nvSpPr>
                <p:cNvPr id="7808" name="Google Shape;7808;p80"/>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0"/>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0" name="Google Shape;7810;p80"/>
              <p:cNvGrpSpPr/>
              <p:nvPr/>
            </p:nvGrpSpPr>
            <p:grpSpPr>
              <a:xfrm>
                <a:off x="5431534" y="3632932"/>
                <a:ext cx="37878" cy="32451"/>
                <a:chOff x="5431534" y="3632932"/>
                <a:chExt cx="37878" cy="32451"/>
              </a:xfrm>
            </p:grpSpPr>
            <p:sp>
              <p:nvSpPr>
                <p:cNvPr id="7811" name="Google Shape;7811;p80"/>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0"/>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80"/>
              <p:cNvGrpSpPr/>
              <p:nvPr/>
            </p:nvGrpSpPr>
            <p:grpSpPr>
              <a:xfrm>
                <a:off x="5540755" y="3544829"/>
                <a:ext cx="37783" cy="32357"/>
                <a:chOff x="5540755" y="3544829"/>
                <a:chExt cx="37783" cy="32357"/>
              </a:xfrm>
            </p:grpSpPr>
            <p:sp>
              <p:nvSpPr>
                <p:cNvPr id="7814" name="Google Shape;7814;p80"/>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0"/>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6" name="Google Shape;7816;p80"/>
              <p:cNvGrpSpPr/>
              <p:nvPr/>
            </p:nvGrpSpPr>
            <p:grpSpPr>
              <a:xfrm>
                <a:off x="5579293" y="3412107"/>
                <a:ext cx="37776" cy="32357"/>
                <a:chOff x="5579293" y="3412107"/>
                <a:chExt cx="37776" cy="32357"/>
              </a:xfrm>
            </p:grpSpPr>
            <p:sp>
              <p:nvSpPr>
                <p:cNvPr id="7817" name="Google Shape;7817;p80"/>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0"/>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9" name="Google Shape;7819;p80"/>
              <p:cNvGrpSpPr/>
              <p:nvPr/>
            </p:nvGrpSpPr>
            <p:grpSpPr>
              <a:xfrm>
                <a:off x="5801346" y="3284615"/>
                <a:ext cx="37783" cy="32357"/>
                <a:chOff x="5801346" y="3284615"/>
                <a:chExt cx="37783" cy="32357"/>
              </a:xfrm>
            </p:grpSpPr>
            <p:sp>
              <p:nvSpPr>
                <p:cNvPr id="7820" name="Google Shape;7820;p80"/>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0"/>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2" name="Google Shape;7822;p80"/>
              <p:cNvGrpSpPr/>
              <p:nvPr/>
            </p:nvGrpSpPr>
            <p:grpSpPr>
              <a:xfrm>
                <a:off x="5763578" y="3399067"/>
                <a:ext cx="37776" cy="32364"/>
                <a:chOff x="5763578" y="3399067"/>
                <a:chExt cx="37776" cy="32364"/>
              </a:xfrm>
            </p:grpSpPr>
            <p:sp>
              <p:nvSpPr>
                <p:cNvPr id="7823" name="Google Shape;7823;p80"/>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0"/>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5" name="Google Shape;7825;p80"/>
              <p:cNvGrpSpPr/>
              <p:nvPr/>
            </p:nvGrpSpPr>
            <p:grpSpPr>
              <a:xfrm>
                <a:off x="5395858" y="3230952"/>
                <a:ext cx="37776" cy="32364"/>
                <a:chOff x="5395858" y="3230952"/>
                <a:chExt cx="37776" cy="32364"/>
              </a:xfrm>
            </p:grpSpPr>
            <p:sp>
              <p:nvSpPr>
                <p:cNvPr id="7826" name="Google Shape;7826;p80"/>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0"/>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80"/>
              <p:cNvGrpSpPr/>
              <p:nvPr/>
            </p:nvGrpSpPr>
            <p:grpSpPr>
              <a:xfrm>
                <a:off x="5264088" y="3188237"/>
                <a:ext cx="37776" cy="32357"/>
                <a:chOff x="5264088" y="3188237"/>
                <a:chExt cx="37776" cy="32357"/>
              </a:xfrm>
            </p:grpSpPr>
            <p:sp>
              <p:nvSpPr>
                <p:cNvPr id="7829" name="Google Shape;7829;p80"/>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0"/>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80"/>
              <p:cNvGrpSpPr/>
              <p:nvPr/>
            </p:nvGrpSpPr>
            <p:grpSpPr>
              <a:xfrm>
                <a:off x="5585758" y="3237425"/>
                <a:ext cx="37878" cy="32357"/>
                <a:chOff x="5585758" y="3237425"/>
                <a:chExt cx="37878" cy="32357"/>
              </a:xfrm>
            </p:grpSpPr>
            <p:sp>
              <p:nvSpPr>
                <p:cNvPr id="7832" name="Google Shape;7832;p80"/>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0"/>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4" name="Google Shape;7834;p80"/>
              <p:cNvGrpSpPr/>
              <p:nvPr/>
            </p:nvGrpSpPr>
            <p:grpSpPr>
              <a:xfrm>
                <a:off x="4874196" y="3291088"/>
                <a:ext cx="37878" cy="32451"/>
                <a:chOff x="4874196" y="3291088"/>
                <a:chExt cx="37878" cy="32451"/>
              </a:xfrm>
            </p:grpSpPr>
            <p:sp>
              <p:nvSpPr>
                <p:cNvPr id="7835" name="Google Shape;7835;p80"/>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0"/>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80"/>
              <p:cNvGrpSpPr/>
              <p:nvPr/>
            </p:nvGrpSpPr>
            <p:grpSpPr>
              <a:xfrm>
                <a:off x="5197770" y="3785466"/>
                <a:ext cx="37783" cy="32427"/>
                <a:chOff x="5197770" y="3785466"/>
                <a:chExt cx="37783" cy="32427"/>
              </a:xfrm>
            </p:grpSpPr>
            <p:sp>
              <p:nvSpPr>
                <p:cNvPr id="7838" name="Google Shape;7838;p80"/>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0"/>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80"/>
              <p:cNvGrpSpPr/>
              <p:nvPr/>
            </p:nvGrpSpPr>
            <p:grpSpPr>
              <a:xfrm>
                <a:off x="5177699" y="3492117"/>
                <a:ext cx="37776" cy="32357"/>
                <a:chOff x="5177699" y="3492117"/>
                <a:chExt cx="37776" cy="32357"/>
              </a:xfrm>
            </p:grpSpPr>
            <p:sp>
              <p:nvSpPr>
                <p:cNvPr id="7841" name="Google Shape;7841;p80"/>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0"/>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80"/>
              <p:cNvGrpSpPr/>
              <p:nvPr/>
            </p:nvGrpSpPr>
            <p:grpSpPr>
              <a:xfrm>
                <a:off x="5349431" y="3622346"/>
                <a:ext cx="37870" cy="32380"/>
                <a:chOff x="5349431" y="3622346"/>
                <a:chExt cx="37870" cy="32380"/>
              </a:xfrm>
            </p:grpSpPr>
            <p:sp>
              <p:nvSpPr>
                <p:cNvPr id="7844" name="Google Shape;7844;p80"/>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0"/>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6" name="Google Shape;7846;p80"/>
              <p:cNvGrpSpPr/>
              <p:nvPr/>
            </p:nvGrpSpPr>
            <p:grpSpPr>
              <a:xfrm>
                <a:off x="5068855" y="3563980"/>
                <a:ext cx="53954" cy="46223"/>
                <a:chOff x="5068855" y="3563980"/>
                <a:chExt cx="53954" cy="46223"/>
              </a:xfrm>
            </p:grpSpPr>
            <p:sp>
              <p:nvSpPr>
                <p:cNvPr id="7847" name="Google Shape;7847;p80"/>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0"/>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9" name="Google Shape;7849;p80"/>
              <p:cNvGrpSpPr/>
              <p:nvPr/>
            </p:nvGrpSpPr>
            <p:grpSpPr>
              <a:xfrm>
                <a:off x="5037654" y="3392507"/>
                <a:ext cx="37870" cy="32451"/>
                <a:chOff x="5037654" y="3392507"/>
                <a:chExt cx="37870" cy="32451"/>
              </a:xfrm>
            </p:grpSpPr>
            <p:sp>
              <p:nvSpPr>
                <p:cNvPr id="7850" name="Google Shape;7850;p80"/>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0"/>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2" name="Google Shape;7852;p80"/>
              <p:cNvGrpSpPr/>
              <p:nvPr/>
            </p:nvGrpSpPr>
            <p:grpSpPr>
              <a:xfrm>
                <a:off x="5456560" y="3368629"/>
                <a:ext cx="37870" cy="32451"/>
                <a:chOff x="5456560" y="3368629"/>
                <a:chExt cx="37870" cy="32451"/>
              </a:xfrm>
            </p:grpSpPr>
            <p:sp>
              <p:nvSpPr>
                <p:cNvPr id="7853" name="Google Shape;7853;p80"/>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0"/>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5" name="Google Shape;7855;p80"/>
              <p:cNvGrpSpPr/>
              <p:nvPr/>
            </p:nvGrpSpPr>
            <p:grpSpPr>
              <a:xfrm>
                <a:off x="4755749" y="3501516"/>
                <a:ext cx="46246" cy="39608"/>
                <a:chOff x="4755749" y="3501516"/>
                <a:chExt cx="46246" cy="39608"/>
              </a:xfrm>
            </p:grpSpPr>
            <p:sp>
              <p:nvSpPr>
                <p:cNvPr id="7856" name="Google Shape;7856;p80"/>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0"/>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8" name="Google Shape;7858;p80"/>
              <p:cNvGrpSpPr/>
              <p:nvPr/>
            </p:nvGrpSpPr>
            <p:grpSpPr>
              <a:xfrm>
                <a:off x="4681346" y="3485582"/>
                <a:ext cx="37783" cy="32427"/>
                <a:chOff x="4681346" y="3485582"/>
                <a:chExt cx="37783" cy="32427"/>
              </a:xfrm>
            </p:grpSpPr>
            <p:sp>
              <p:nvSpPr>
                <p:cNvPr id="7859" name="Google Shape;7859;p80"/>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0"/>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1" name="Google Shape;7861;p80"/>
              <p:cNvGrpSpPr/>
              <p:nvPr/>
            </p:nvGrpSpPr>
            <p:grpSpPr>
              <a:xfrm>
                <a:off x="4767067" y="3291088"/>
                <a:ext cx="37878" cy="32451"/>
                <a:chOff x="4767067" y="3291088"/>
                <a:chExt cx="37878" cy="32451"/>
              </a:xfrm>
            </p:grpSpPr>
            <p:sp>
              <p:nvSpPr>
                <p:cNvPr id="7862" name="Google Shape;7862;p80"/>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0"/>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4" name="Google Shape;7864;p80"/>
              <p:cNvGrpSpPr/>
              <p:nvPr/>
            </p:nvGrpSpPr>
            <p:grpSpPr>
              <a:xfrm>
                <a:off x="4687819" y="3405539"/>
                <a:ext cx="37776" cy="32451"/>
                <a:chOff x="4687819" y="3405539"/>
                <a:chExt cx="37776" cy="32451"/>
              </a:xfrm>
            </p:grpSpPr>
            <p:sp>
              <p:nvSpPr>
                <p:cNvPr id="7865" name="Google Shape;7865;p80"/>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0"/>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7" name="Google Shape;7867;p80"/>
              <p:cNvGrpSpPr/>
              <p:nvPr/>
            </p:nvGrpSpPr>
            <p:grpSpPr>
              <a:xfrm>
                <a:off x="4923101" y="3444809"/>
                <a:ext cx="52813" cy="45318"/>
                <a:chOff x="4923101" y="3444809"/>
                <a:chExt cx="52813" cy="45318"/>
              </a:xfrm>
            </p:grpSpPr>
            <p:sp>
              <p:nvSpPr>
                <p:cNvPr id="7868" name="Google Shape;7868;p80"/>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0"/>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0" name="Google Shape;7870;p80"/>
              <p:cNvGrpSpPr/>
              <p:nvPr/>
            </p:nvGrpSpPr>
            <p:grpSpPr>
              <a:xfrm>
                <a:off x="4846040" y="3654750"/>
                <a:ext cx="31405" cy="26993"/>
                <a:chOff x="4846040" y="3654750"/>
                <a:chExt cx="31405" cy="26993"/>
              </a:xfrm>
            </p:grpSpPr>
            <p:sp>
              <p:nvSpPr>
                <p:cNvPr id="7871" name="Google Shape;7871;p80"/>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0"/>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3" name="Google Shape;7873;p80"/>
              <p:cNvGrpSpPr/>
              <p:nvPr/>
            </p:nvGrpSpPr>
            <p:grpSpPr>
              <a:xfrm>
                <a:off x="4925673" y="3691700"/>
                <a:ext cx="40253" cy="34472"/>
                <a:chOff x="4925673" y="3691700"/>
                <a:chExt cx="40253" cy="34472"/>
              </a:xfrm>
            </p:grpSpPr>
            <p:sp>
              <p:nvSpPr>
                <p:cNvPr id="7874" name="Google Shape;7874;p80"/>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0"/>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6" name="Google Shape;7876;p80"/>
              <p:cNvGrpSpPr/>
              <p:nvPr/>
            </p:nvGrpSpPr>
            <p:grpSpPr>
              <a:xfrm>
                <a:off x="4894653" y="3740848"/>
                <a:ext cx="31405" cy="26906"/>
                <a:chOff x="4894653" y="3740848"/>
                <a:chExt cx="31405" cy="26906"/>
              </a:xfrm>
            </p:grpSpPr>
            <p:sp>
              <p:nvSpPr>
                <p:cNvPr id="7877" name="Google Shape;7877;p80"/>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0"/>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9" name="Google Shape;7879;p80"/>
              <p:cNvGrpSpPr/>
              <p:nvPr/>
            </p:nvGrpSpPr>
            <p:grpSpPr>
              <a:xfrm>
                <a:off x="4962300" y="3696348"/>
                <a:ext cx="38255" cy="32773"/>
                <a:chOff x="4962300" y="3696348"/>
                <a:chExt cx="38255" cy="32773"/>
              </a:xfrm>
            </p:grpSpPr>
            <p:sp>
              <p:nvSpPr>
                <p:cNvPr id="7880" name="Google Shape;7880;p80"/>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80"/>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2" name="Google Shape;7882;p80"/>
              <p:cNvGrpSpPr/>
              <p:nvPr/>
            </p:nvGrpSpPr>
            <p:grpSpPr>
              <a:xfrm>
                <a:off x="4980185" y="3743349"/>
                <a:ext cx="31499" cy="26969"/>
                <a:chOff x="4980185" y="3743349"/>
                <a:chExt cx="31499" cy="26969"/>
              </a:xfrm>
            </p:grpSpPr>
            <p:sp>
              <p:nvSpPr>
                <p:cNvPr id="7883" name="Google Shape;7883;p80"/>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0"/>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5" name="Google Shape;7885;p80"/>
              <p:cNvGrpSpPr/>
              <p:nvPr/>
            </p:nvGrpSpPr>
            <p:grpSpPr>
              <a:xfrm>
                <a:off x="5013768" y="3734312"/>
                <a:ext cx="31499" cy="26969"/>
                <a:chOff x="5013768" y="3734312"/>
                <a:chExt cx="31499" cy="26969"/>
              </a:xfrm>
            </p:grpSpPr>
            <p:sp>
              <p:nvSpPr>
                <p:cNvPr id="7886" name="Google Shape;7886;p80"/>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0"/>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8" name="Google Shape;7888;p80"/>
              <p:cNvGrpSpPr/>
              <p:nvPr/>
            </p:nvGrpSpPr>
            <p:grpSpPr>
              <a:xfrm>
                <a:off x="5036703" y="3764545"/>
                <a:ext cx="31499" cy="26898"/>
                <a:chOff x="5036703" y="3764545"/>
                <a:chExt cx="31499" cy="26898"/>
              </a:xfrm>
            </p:grpSpPr>
            <p:sp>
              <p:nvSpPr>
                <p:cNvPr id="7889" name="Google Shape;7889;p80"/>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0"/>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1" name="Google Shape;7891;p80"/>
              <p:cNvGrpSpPr/>
              <p:nvPr/>
            </p:nvGrpSpPr>
            <p:grpSpPr>
              <a:xfrm>
                <a:off x="4953546" y="3768352"/>
                <a:ext cx="31405" cy="26898"/>
                <a:chOff x="4953546" y="3768352"/>
                <a:chExt cx="31405" cy="26898"/>
              </a:xfrm>
            </p:grpSpPr>
            <p:sp>
              <p:nvSpPr>
                <p:cNvPr id="7892" name="Google Shape;7892;p80"/>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0"/>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4" name="Google Shape;7894;p80"/>
              <p:cNvGrpSpPr/>
              <p:nvPr/>
            </p:nvGrpSpPr>
            <p:grpSpPr>
              <a:xfrm>
                <a:off x="4964770" y="3814016"/>
                <a:ext cx="31499" cy="26993"/>
                <a:chOff x="4964770" y="3814016"/>
                <a:chExt cx="31499" cy="26993"/>
              </a:xfrm>
            </p:grpSpPr>
            <p:sp>
              <p:nvSpPr>
                <p:cNvPr id="7895" name="Google Shape;7895;p80"/>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0"/>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7" name="Google Shape;7897;p80"/>
              <p:cNvGrpSpPr/>
              <p:nvPr/>
            </p:nvGrpSpPr>
            <p:grpSpPr>
              <a:xfrm>
                <a:off x="4923290" y="3800504"/>
                <a:ext cx="31468" cy="26898"/>
                <a:chOff x="4923290" y="3800504"/>
                <a:chExt cx="31468" cy="26898"/>
              </a:xfrm>
            </p:grpSpPr>
            <p:sp>
              <p:nvSpPr>
                <p:cNvPr id="7898" name="Google Shape;7898;p80"/>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0"/>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0" name="Google Shape;7900;p80"/>
              <p:cNvGrpSpPr/>
              <p:nvPr/>
            </p:nvGrpSpPr>
            <p:grpSpPr>
              <a:xfrm>
                <a:off x="5108534" y="3650943"/>
                <a:ext cx="31405" cy="26993"/>
                <a:chOff x="5108534" y="3650943"/>
                <a:chExt cx="31405" cy="26993"/>
              </a:xfrm>
            </p:grpSpPr>
            <p:sp>
              <p:nvSpPr>
                <p:cNvPr id="7901" name="Google Shape;7901;p80"/>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0"/>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80"/>
              <p:cNvGrpSpPr/>
              <p:nvPr/>
            </p:nvGrpSpPr>
            <p:grpSpPr>
              <a:xfrm>
                <a:off x="5119380" y="3760739"/>
                <a:ext cx="31499" cy="26993"/>
                <a:chOff x="5119380" y="3760739"/>
                <a:chExt cx="31499" cy="26993"/>
              </a:xfrm>
            </p:grpSpPr>
            <p:sp>
              <p:nvSpPr>
                <p:cNvPr id="7904" name="Google Shape;7904;p80"/>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0"/>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80"/>
              <p:cNvGrpSpPr/>
              <p:nvPr/>
            </p:nvGrpSpPr>
            <p:grpSpPr>
              <a:xfrm>
                <a:off x="5119380" y="3788235"/>
                <a:ext cx="31499" cy="26993"/>
                <a:chOff x="5119380" y="3788235"/>
                <a:chExt cx="31499" cy="26993"/>
              </a:xfrm>
            </p:grpSpPr>
            <p:sp>
              <p:nvSpPr>
                <p:cNvPr id="7907" name="Google Shape;7907;p80"/>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0"/>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9" name="Google Shape;7909;p80"/>
              <p:cNvGrpSpPr/>
              <p:nvPr/>
            </p:nvGrpSpPr>
            <p:grpSpPr>
              <a:xfrm>
                <a:off x="5158005" y="3875284"/>
                <a:ext cx="31405" cy="27001"/>
                <a:chOff x="5158005" y="3875284"/>
                <a:chExt cx="31405" cy="27001"/>
              </a:xfrm>
            </p:grpSpPr>
            <p:sp>
              <p:nvSpPr>
                <p:cNvPr id="7910" name="Google Shape;7910;p80"/>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0"/>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2" name="Google Shape;7912;p80"/>
              <p:cNvGrpSpPr/>
              <p:nvPr/>
            </p:nvGrpSpPr>
            <p:grpSpPr>
              <a:xfrm>
                <a:off x="5233163" y="3764545"/>
                <a:ext cx="31499" cy="26898"/>
                <a:chOff x="5233163" y="3764545"/>
                <a:chExt cx="31499" cy="26898"/>
              </a:xfrm>
            </p:grpSpPr>
            <p:sp>
              <p:nvSpPr>
                <p:cNvPr id="7913" name="Google Shape;7913;p80"/>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0"/>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5" name="Google Shape;7915;p80"/>
              <p:cNvGrpSpPr/>
              <p:nvPr/>
            </p:nvGrpSpPr>
            <p:grpSpPr>
              <a:xfrm>
                <a:off x="5276168" y="3805545"/>
                <a:ext cx="31499" cy="26906"/>
                <a:chOff x="5276168" y="3805545"/>
                <a:chExt cx="31499" cy="26906"/>
              </a:xfrm>
            </p:grpSpPr>
            <p:sp>
              <p:nvSpPr>
                <p:cNvPr id="7916" name="Google Shape;7916;p80"/>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0"/>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8" name="Google Shape;7918;p80"/>
              <p:cNvGrpSpPr/>
              <p:nvPr/>
            </p:nvGrpSpPr>
            <p:grpSpPr>
              <a:xfrm>
                <a:off x="5294053" y="3851933"/>
                <a:ext cx="31405" cy="26945"/>
                <a:chOff x="5294053" y="3851933"/>
                <a:chExt cx="31405" cy="26945"/>
              </a:xfrm>
            </p:grpSpPr>
            <p:sp>
              <p:nvSpPr>
                <p:cNvPr id="7919" name="Google Shape;7919;p80"/>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80"/>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80"/>
              <p:cNvGrpSpPr/>
              <p:nvPr/>
            </p:nvGrpSpPr>
            <p:grpSpPr>
              <a:xfrm>
                <a:off x="5341723" y="3851902"/>
                <a:ext cx="31405" cy="26977"/>
                <a:chOff x="5341723" y="3851902"/>
                <a:chExt cx="31405" cy="26977"/>
              </a:xfrm>
            </p:grpSpPr>
            <p:sp>
              <p:nvSpPr>
                <p:cNvPr id="7922" name="Google Shape;7922;p80"/>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0"/>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80"/>
              <p:cNvGrpSpPr/>
              <p:nvPr/>
            </p:nvGrpSpPr>
            <p:grpSpPr>
              <a:xfrm>
                <a:off x="5054871" y="3507855"/>
                <a:ext cx="31405" cy="26993"/>
                <a:chOff x="5054871" y="3507855"/>
                <a:chExt cx="31405" cy="26993"/>
              </a:xfrm>
            </p:grpSpPr>
            <p:sp>
              <p:nvSpPr>
                <p:cNvPr id="7925" name="Google Shape;7925;p80"/>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0"/>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7" name="Google Shape;7927;p80"/>
              <p:cNvGrpSpPr/>
              <p:nvPr/>
            </p:nvGrpSpPr>
            <p:grpSpPr>
              <a:xfrm>
                <a:off x="4876579" y="3675325"/>
                <a:ext cx="31405" cy="26969"/>
                <a:chOff x="4876579" y="3675325"/>
                <a:chExt cx="31405" cy="26969"/>
              </a:xfrm>
            </p:grpSpPr>
            <p:sp>
              <p:nvSpPr>
                <p:cNvPr id="7928" name="Google Shape;7928;p80"/>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0"/>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0" name="Google Shape;7930;p80"/>
              <p:cNvGrpSpPr/>
              <p:nvPr/>
            </p:nvGrpSpPr>
            <p:grpSpPr>
              <a:xfrm>
                <a:off x="4842233" y="3688333"/>
                <a:ext cx="31405" cy="26993"/>
                <a:chOff x="4842233" y="3688333"/>
                <a:chExt cx="31405" cy="26993"/>
              </a:xfrm>
            </p:grpSpPr>
            <p:sp>
              <p:nvSpPr>
                <p:cNvPr id="7931" name="Google Shape;7931;p80"/>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0"/>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3" name="Google Shape;7933;p80"/>
              <p:cNvGrpSpPr/>
              <p:nvPr/>
            </p:nvGrpSpPr>
            <p:grpSpPr>
              <a:xfrm>
                <a:off x="5187876" y="3608032"/>
                <a:ext cx="31405" cy="27001"/>
                <a:chOff x="5187876" y="3608032"/>
                <a:chExt cx="31405" cy="27001"/>
              </a:xfrm>
            </p:grpSpPr>
            <p:sp>
              <p:nvSpPr>
                <p:cNvPr id="7934" name="Google Shape;7934;p80"/>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0"/>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6" name="Google Shape;7936;p80"/>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0"/>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8" name="Google Shape;7938;p80"/>
              <p:cNvGrpSpPr/>
              <p:nvPr/>
            </p:nvGrpSpPr>
            <p:grpSpPr>
              <a:xfrm>
                <a:off x="5269224" y="3304167"/>
                <a:ext cx="40253" cy="34402"/>
                <a:chOff x="5269224" y="3304167"/>
                <a:chExt cx="40253" cy="34402"/>
              </a:xfrm>
            </p:grpSpPr>
            <p:sp>
              <p:nvSpPr>
                <p:cNvPr id="7939" name="Google Shape;7939;p80"/>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0"/>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1" name="Google Shape;7941;p80"/>
              <p:cNvGrpSpPr/>
              <p:nvPr/>
            </p:nvGrpSpPr>
            <p:grpSpPr>
              <a:xfrm>
                <a:off x="5327354" y="3476615"/>
                <a:ext cx="49864" cy="42723"/>
                <a:chOff x="5327354" y="3476615"/>
                <a:chExt cx="49864" cy="42723"/>
              </a:xfrm>
            </p:grpSpPr>
            <p:sp>
              <p:nvSpPr>
                <p:cNvPr id="7942" name="Google Shape;7942;p80"/>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0"/>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4" name="Google Shape;7944;p80"/>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0"/>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6" name="Google Shape;7946;p80"/>
              <p:cNvGrpSpPr/>
              <p:nvPr/>
            </p:nvGrpSpPr>
            <p:grpSpPr>
              <a:xfrm>
                <a:off x="5341723" y="3775957"/>
                <a:ext cx="31405" cy="26898"/>
                <a:chOff x="5341723" y="3775957"/>
                <a:chExt cx="31405" cy="26898"/>
              </a:xfrm>
            </p:grpSpPr>
            <p:sp>
              <p:nvSpPr>
                <p:cNvPr id="7947" name="Google Shape;7947;p80"/>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0"/>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80"/>
              <p:cNvGrpSpPr/>
              <p:nvPr/>
            </p:nvGrpSpPr>
            <p:grpSpPr>
              <a:xfrm>
                <a:off x="5439053" y="3699274"/>
                <a:ext cx="31405" cy="26898"/>
                <a:chOff x="5439053" y="3699274"/>
                <a:chExt cx="31405" cy="26898"/>
              </a:xfrm>
            </p:grpSpPr>
            <p:sp>
              <p:nvSpPr>
                <p:cNvPr id="7950" name="Google Shape;7950;p80"/>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0"/>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2" name="Google Shape;7952;p80"/>
              <p:cNvGrpSpPr/>
              <p:nvPr/>
            </p:nvGrpSpPr>
            <p:grpSpPr>
              <a:xfrm>
                <a:off x="5412414" y="3622307"/>
                <a:ext cx="31499" cy="26993"/>
                <a:chOff x="5412414" y="3622307"/>
                <a:chExt cx="31499" cy="26993"/>
              </a:xfrm>
            </p:grpSpPr>
            <p:sp>
              <p:nvSpPr>
                <p:cNvPr id="7953" name="Google Shape;7953;p80"/>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0"/>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5" name="Google Shape;7955;p80"/>
              <p:cNvGrpSpPr/>
              <p:nvPr/>
            </p:nvGrpSpPr>
            <p:grpSpPr>
              <a:xfrm>
                <a:off x="5476254" y="3473949"/>
                <a:ext cx="26835" cy="26930"/>
                <a:chOff x="5476254" y="3473949"/>
                <a:chExt cx="26835" cy="26930"/>
              </a:xfrm>
            </p:grpSpPr>
            <p:sp>
              <p:nvSpPr>
                <p:cNvPr id="7956" name="Google Shape;7956;p80"/>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0"/>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8" name="Google Shape;7958;p80"/>
              <p:cNvGrpSpPr/>
              <p:nvPr/>
            </p:nvGrpSpPr>
            <p:grpSpPr>
              <a:xfrm>
                <a:off x="5564547" y="3481594"/>
                <a:ext cx="31397" cy="26898"/>
                <a:chOff x="5564547" y="3481594"/>
                <a:chExt cx="31397" cy="26898"/>
              </a:xfrm>
            </p:grpSpPr>
            <p:sp>
              <p:nvSpPr>
                <p:cNvPr id="7959" name="Google Shape;7959;p80"/>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0"/>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1" name="Google Shape;7961;p80"/>
              <p:cNvGrpSpPr/>
              <p:nvPr/>
            </p:nvGrpSpPr>
            <p:grpSpPr>
              <a:xfrm>
                <a:off x="5534101" y="3470174"/>
                <a:ext cx="31397" cy="26906"/>
                <a:chOff x="5534101" y="3470174"/>
                <a:chExt cx="31397" cy="26906"/>
              </a:xfrm>
            </p:grpSpPr>
            <p:sp>
              <p:nvSpPr>
                <p:cNvPr id="7962" name="Google Shape;7962;p80"/>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0"/>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80"/>
              <p:cNvGrpSpPr/>
              <p:nvPr/>
            </p:nvGrpSpPr>
            <p:grpSpPr>
              <a:xfrm>
                <a:off x="5610879" y="3314486"/>
                <a:ext cx="31499" cy="26938"/>
                <a:chOff x="5610879" y="3314486"/>
                <a:chExt cx="31499" cy="26938"/>
              </a:xfrm>
            </p:grpSpPr>
            <p:sp>
              <p:nvSpPr>
                <p:cNvPr id="7965" name="Google Shape;7965;p80"/>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0"/>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80"/>
              <p:cNvGrpSpPr/>
              <p:nvPr/>
            </p:nvGrpSpPr>
            <p:grpSpPr>
              <a:xfrm>
                <a:off x="4834525" y="3501382"/>
                <a:ext cx="31499" cy="26898"/>
                <a:chOff x="4834525" y="3501382"/>
                <a:chExt cx="31499" cy="26898"/>
              </a:xfrm>
            </p:grpSpPr>
            <p:sp>
              <p:nvSpPr>
                <p:cNvPr id="7968" name="Google Shape;7968;p80"/>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0"/>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80"/>
              <p:cNvGrpSpPr/>
              <p:nvPr/>
            </p:nvGrpSpPr>
            <p:grpSpPr>
              <a:xfrm>
                <a:off x="4898460" y="3580158"/>
                <a:ext cx="31405" cy="26898"/>
                <a:chOff x="4898460" y="3580158"/>
                <a:chExt cx="31405" cy="26898"/>
              </a:xfrm>
            </p:grpSpPr>
            <p:sp>
              <p:nvSpPr>
                <p:cNvPr id="7971" name="Google Shape;7971;p80"/>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0"/>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80"/>
              <p:cNvGrpSpPr/>
              <p:nvPr/>
            </p:nvGrpSpPr>
            <p:grpSpPr>
              <a:xfrm>
                <a:off x="4882667" y="3608032"/>
                <a:ext cx="31499" cy="27001"/>
                <a:chOff x="4882667" y="3608032"/>
                <a:chExt cx="31499" cy="27001"/>
              </a:xfrm>
            </p:grpSpPr>
            <p:sp>
              <p:nvSpPr>
                <p:cNvPr id="7974" name="Google Shape;7974;p80"/>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0"/>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6" name="Google Shape;7976;p80"/>
              <p:cNvGrpSpPr/>
              <p:nvPr/>
            </p:nvGrpSpPr>
            <p:grpSpPr>
              <a:xfrm>
                <a:off x="4843373" y="3631407"/>
                <a:ext cx="16273" cy="16186"/>
                <a:chOff x="4843373" y="3631407"/>
                <a:chExt cx="16273" cy="16186"/>
              </a:xfrm>
            </p:grpSpPr>
            <p:sp>
              <p:nvSpPr>
                <p:cNvPr id="7977" name="Google Shape;7977;p80"/>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0"/>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80"/>
              <p:cNvGrpSpPr/>
              <p:nvPr/>
            </p:nvGrpSpPr>
            <p:grpSpPr>
              <a:xfrm>
                <a:off x="4727773" y="3591578"/>
                <a:ext cx="31499" cy="26898"/>
                <a:chOff x="4727773" y="3591578"/>
                <a:chExt cx="31499" cy="26898"/>
              </a:xfrm>
            </p:grpSpPr>
            <p:sp>
              <p:nvSpPr>
                <p:cNvPr id="7980" name="Google Shape;7980;p80"/>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0"/>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2" name="Google Shape;7982;p80"/>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0"/>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4" name="Google Shape;7984;p80"/>
              <p:cNvGrpSpPr/>
              <p:nvPr/>
            </p:nvGrpSpPr>
            <p:grpSpPr>
              <a:xfrm>
                <a:off x="4609421" y="3577398"/>
                <a:ext cx="31499" cy="27001"/>
                <a:chOff x="4609421" y="3577398"/>
                <a:chExt cx="31499" cy="27001"/>
              </a:xfrm>
            </p:grpSpPr>
            <p:sp>
              <p:nvSpPr>
                <p:cNvPr id="7985" name="Google Shape;7985;p80"/>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0"/>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7" name="Google Shape;7987;p80"/>
              <p:cNvGrpSpPr/>
              <p:nvPr/>
            </p:nvGrpSpPr>
            <p:grpSpPr>
              <a:xfrm>
                <a:off x="4649289" y="3577398"/>
                <a:ext cx="31499" cy="27001"/>
                <a:chOff x="4649289" y="3577398"/>
                <a:chExt cx="31499" cy="27001"/>
              </a:xfrm>
            </p:grpSpPr>
            <p:sp>
              <p:nvSpPr>
                <p:cNvPr id="7988" name="Google Shape;7988;p80"/>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0"/>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0" name="Google Shape;7990;p80"/>
              <p:cNvGrpSpPr/>
              <p:nvPr/>
            </p:nvGrpSpPr>
            <p:grpSpPr>
              <a:xfrm>
                <a:off x="4605614" y="3639523"/>
                <a:ext cx="31499" cy="26906"/>
                <a:chOff x="4605614" y="3639523"/>
                <a:chExt cx="31499" cy="26906"/>
              </a:xfrm>
            </p:grpSpPr>
            <p:sp>
              <p:nvSpPr>
                <p:cNvPr id="7991" name="Google Shape;7991;p80"/>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0"/>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3" name="Google Shape;7993;p80"/>
              <p:cNvGrpSpPr/>
              <p:nvPr/>
            </p:nvGrpSpPr>
            <p:grpSpPr>
              <a:xfrm>
                <a:off x="4785149" y="3618846"/>
                <a:ext cx="26930" cy="26843"/>
                <a:chOff x="4785149" y="3618846"/>
                <a:chExt cx="26930" cy="26843"/>
              </a:xfrm>
            </p:grpSpPr>
            <p:sp>
              <p:nvSpPr>
                <p:cNvPr id="7994" name="Google Shape;7994;p80"/>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0"/>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80"/>
              <p:cNvGrpSpPr/>
              <p:nvPr/>
            </p:nvGrpSpPr>
            <p:grpSpPr>
              <a:xfrm>
                <a:off x="4810167" y="3601567"/>
                <a:ext cx="31405" cy="26898"/>
                <a:chOff x="4810167" y="3601567"/>
                <a:chExt cx="31405" cy="26898"/>
              </a:xfrm>
            </p:grpSpPr>
            <p:sp>
              <p:nvSpPr>
                <p:cNvPr id="7997" name="Google Shape;7997;p80"/>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0"/>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9" name="Google Shape;7999;p80"/>
              <p:cNvGrpSpPr/>
              <p:nvPr/>
            </p:nvGrpSpPr>
            <p:grpSpPr>
              <a:xfrm>
                <a:off x="4831002" y="3373230"/>
                <a:ext cx="31405" cy="26898"/>
                <a:chOff x="4831002" y="3373230"/>
                <a:chExt cx="31405" cy="26898"/>
              </a:xfrm>
            </p:grpSpPr>
            <p:sp>
              <p:nvSpPr>
                <p:cNvPr id="8000" name="Google Shape;8000;p80"/>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0"/>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80"/>
              <p:cNvGrpSpPr/>
              <p:nvPr/>
            </p:nvGrpSpPr>
            <p:grpSpPr>
              <a:xfrm>
                <a:off x="4719311" y="3355054"/>
                <a:ext cx="31499" cy="27001"/>
                <a:chOff x="4719311" y="3355054"/>
                <a:chExt cx="31499" cy="27001"/>
              </a:xfrm>
            </p:grpSpPr>
            <p:sp>
              <p:nvSpPr>
                <p:cNvPr id="8003" name="Google Shape;8003;p80"/>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0"/>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5" name="Google Shape;8005;p80"/>
              <p:cNvGrpSpPr/>
              <p:nvPr/>
            </p:nvGrpSpPr>
            <p:grpSpPr>
              <a:xfrm>
                <a:off x="4798755" y="3450260"/>
                <a:ext cx="26930" cy="26930"/>
                <a:chOff x="4798755" y="3450260"/>
                <a:chExt cx="26930" cy="26930"/>
              </a:xfrm>
            </p:grpSpPr>
            <p:sp>
              <p:nvSpPr>
                <p:cNvPr id="8006" name="Google Shape;8006;p80"/>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0"/>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8" name="Google Shape;8008;p80"/>
              <p:cNvGrpSpPr/>
              <p:nvPr/>
            </p:nvGrpSpPr>
            <p:grpSpPr>
              <a:xfrm>
                <a:off x="4645576" y="3467555"/>
                <a:ext cx="31405" cy="26953"/>
                <a:chOff x="4645576" y="3467555"/>
                <a:chExt cx="31405" cy="26953"/>
              </a:xfrm>
            </p:grpSpPr>
            <p:sp>
              <p:nvSpPr>
                <p:cNvPr id="8009" name="Google Shape;8009;p80"/>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0"/>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80"/>
              <p:cNvGrpSpPr/>
              <p:nvPr/>
            </p:nvGrpSpPr>
            <p:grpSpPr>
              <a:xfrm>
                <a:off x="4687631" y="3583965"/>
                <a:ext cx="31499" cy="26898"/>
                <a:chOff x="4687631" y="3583965"/>
                <a:chExt cx="31499" cy="26898"/>
              </a:xfrm>
            </p:grpSpPr>
            <p:sp>
              <p:nvSpPr>
                <p:cNvPr id="8012" name="Google Shape;8012;p80"/>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0"/>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4" name="Google Shape;8014;p80"/>
              <p:cNvGrpSpPr/>
              <p:nvPr/>
            </p:nvGrpSpPr>
            <p:grpSpPr>
              <a:xfrm>
                <a:off x="4719311" y="3471314"/>
                <a:ext cx="31499" cy="27001"/>
                <a:chOff x="4719311" y="3471314"/>
                <a:chExt cx="31499" cy="27001"/>
              </a:xfrm>
            </p:grpSpPr>
            <p:sp>
              <p:nvSpPr>
                <p:cNvPr id="8015" name="Google Shape;8015;p80"/>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0"/>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7" name="Google Shape;8017;p80"/>
              <p:cNvGrpSpPr/>
              <p:nvPr/>
            </p:nvGrpSpPr>
            <p:grpSpPr>
              <a:xfrm>
                <a:off x="4719311" y="3434404"/>
                <a:ext cx="31499" cy="26898"/>
                <a:chOff x="4719311" y="3434404"/>
                <a:chExt cx="31499" cy="26898"/>
              </a:xfrm>
            </p:grpSpPr>
            <p:sp>
              <p:nvSpPr>
                <p:cNvPr id="8018" name="Google Shape;8018;p80"/>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0"/>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0" name="Google Shape;8020;p80"/>
              <p:cNvGrpSpPr/>
              <p:nvPr/>
            </p:nvGrpSpPr>
            <p:grpSpPr>
              <a:xfrm>
                <a:off x="4768876" y="3401772"/>
                <a:ext cx="31499" cy="26898"/>
                <a:chOff x="4768876" y="3401772"/>
                <a:chExt cx="31499" cy="26898"/>
              </a:xfrm>
            </p:grpSpPr>
            <p:sp>
              <p:nvSpPr>
                <p:cNvPr id="8021" name="Google Shape;8021;p80"/>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0"/>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3" name="Google Shape;8023;p80"/>
              <p:cNvGrpSpPr/>
              <p:nvPr/>
            </p:nvGrpSpPr>
            <p:grpSpPr>
              <a:xfrm>
                <a:off x="4762214" y="3471377"/>
                <a:ext cx="26938" cy="26938"/>
                <a:chOff x="4762214" y="3471377"/>
                <a:chExt cx="26938" cy="26938"/>
              </a:xfrm>
            </p:grpSpPr>
            <p:sp>
              <p:nvSpPr>
                <p:cNvPr id="8024" name="Google Shape;8024;p80"/>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0"/>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6" name="Google Shape;8026;p80"/>
              <p:cNvGrpSpPr/>
              <p:nvPr/>
            </p:nvGrpSpPr>
            <p:grpSpPr>
              <a:xfrm>
                <a:off x="4790473" y="3344782"/>
                <a:ext cx="31405" cy="26898"/>
                <a:chOff x="4790473" y="3344782"/>
                <a:chExt cx="31405" cy="26898"/>
              </a:xfrm>
            </p:grpSpPr>
            <p:sp>
              <p:nvSpPr>
                <p:cNvPr id="8027" name="Google Shape;8027;p80"/>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0"/>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9" name="Google Shape;8029;p80"/>
              <p:cNvGrpSpPr/>
              <p:nvPr/>
            </p:nvGrpSpPr>
            <p:grpSpPr>
              <a:xfrm>
                <a:off x="4823774" y="3950733"/>
                <a:ext cx="37398" cy="32034"/>
                <a:chOff x="4823774" y="3950733"/>
                <a:chExt cx="37398" cy="32034"/>
              </a:xfrm>
            </p:grpSpPr>
            <p:sp>
              <p:nvSpPr>
                <p:cNvPr id="8030" name="Google Shape;8030;p80"/>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0"/>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80"/>
              <p:cNvGrpSpPr/>
              <p:nvPr/>
            </p:nvGrpSpPr>
            <p:grpSpPr>
              <a:xfrm>
                <a:off x="4823396" y="4110566"/>
                <a:ext cx="31405" cy="26906"/>
                <a:chOff x="4823396" y="4110566"/>
                <a:chExt cx="31405" cy="26906"/>
              </a:xfrm>
            </p:grpSpPr>
            <p:sp>
              <p:nvSpPr>
                <p:cNvPr id="8033" name="Google Shape;8033;p80"/>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0"/>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5" name="Google Shape;8035;p80"/>
              <p:cNvGrpSpPr/>
              <p:nvPr/>
            </p:nvGrpSpPr>
            <p:grpSpPr>
              <a:xfrm>
                <a:off x="4838332" y="3821150"/>
                <a:ext cx="31499" cy="26898"/>
                <a:chOff x="4838332" y="3821150"/>
                <a:chExt cx="31499" cy="26898"/>
              </a:xfrm>
            </p:grpSpPr>
            <p:sp>
              <p:nvSpPr>
                <p:cNvPr id="8036" name="Google Shape;8036;p80"/>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0"/>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8" name="Google Shape;8038;p80"/>
              <p:cNvGrpSpPr/>
              <p:nvPr/>
            </p:nvGrpSpPr>
            <p:grpSpPr>
              <a:xfrm>
                <a:off x="4661275" y="3815007"/>
                <a:ext cx="36824" cy="31523"/>
                <a:chOff x="4661275" y="3815007"/>
                <a:chExt cx="36824" cy="31523"/>
              </a:xfrm>
            </p:grpSpPr>
            <p:sp>
              <p:nvSpPr>
                <p:cNvPr id="8039" name="Google Shape;8039;p80"/>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0"/>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80"/>
              <p:cNvGrpSpPr/>
              <p:nvPr/>
            </p:nvGrpSpPr>
            <p:grpSpPr>
              <a:xfrm>
                <a:off x="4558998" y="3851037"/>
                <a:ext cx="33591" cy="28699"/>
                <a:chOff x="4558998" y="3851037"/>
                <a:chExt cx="33591" cy="28699"/>
              </a:xfrm>
            </p:grpSpPr>
            <p:sp>
              <p:nvSpPr>
                <p:cNvPr id="8042" name="Google Shape;8042;p80"/>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0"/>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4" name="Google Shape;8044;p80"/>
              <p:cNvGrpSpPr/>
              <p:nvPr/>
            </p:nvGrpSpPr>
            <p:grpSpPr>
              <a:xfrm>
                <a:off x="4696762" y="3638587"/>
                <a:ext cx="33591" cy="28794"/>
                <a:chOff x="4696762" y="3638587"/>
                <a:chExt cx="33591" cy="28794"/>
              </a:xfrm>
            </p:grpSpPr>
            <p:sp>
              <p:nvSpPr>
                <p:cNvPr id="8045" name="Google Shape;8045;p80"/>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0"/>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7" name="Google Shape;8047;p80"/>
              <p:cNvGrpSpPr/>
              <p:nvPr/>
            </p:nvGrpSpPr>
            <p:grpSpPr>
              <a:xfrm>
                <a:off x="4929479" y="3939140"/>
                <a:ext cx="33497" cy="28692"/>
                <a:chOff x="4929479" y="3939140"/>
                <a:chExt cx="33497" cy="28692"/>
              </a:xfrm>
            </p:grpSpPr>
            <p:sp>
              <p:nvSpPr>
                <p:cNvPr id="8048" name="Google Shape;8048;p80"/>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0"/>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80"/>
              <p:cNvGrpSpPr/>
              <p:nvPr/>
            </p:nvGrpSpPr>
            <p:grpSpPr>
              <a:xfrm>
                <a:off x="4907119" y="3986039"/>
                <a:ext cx="33497" cy="28699"/>
                <a:chOff x="4907119" y="3986039"/>
                <a:chExt cx="33497" cy="28699"/>
              </a:xfrm>
            </p:grpSpPr>
            <p:sp>
              <p:nvSpPr>
                <p:cNvPr id="8051" name="Google Shape;8051;p80"/>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0"/>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3" name="Google Shape;8053;p80"/>
              <p:cNvGrpSpPr/>
              <p:nvPr/>
            </p:nvGrpSpPr>
            <p:grpSpPr>
              <a:xfrm>
                <a:off x="4911783" y="4048102"/>
                <a:ext cx="33591" cy="28762"/>
                <a:chOff x="4911783" y="4048102"/>
                <a:chExt cx="33591" cy="28762"/>
              </a:xfrm>
            </p:grpSpPr>
            <p:sp>
              <p:nvSpPr>
                <p:cNvPr id="8054" name="Google Shape;8054;p80"/>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0"/>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56" name="Google Shape;8056;p80"/>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0"/>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8" name="Google Shape;8058;p80"/>
              <p:cNvGrpSpPr/>
              <p:nvPr/>
            </p:nvGrpSpPr>
            <p:grpSpPr>
              <a:xfrm>
                <a:off x="4762623" y="3837847"/>
                <a:ext cx="42416" cy="36273"/>
                <a:chOff x="4762623" y="3837847"/>
                <a:chExt cx="42416" cy="36273"/>
              </a:xfrm>
            </p:grpSpPr>
            <p:sp>
              <p:nvSpPr>
                <p:cNvPr id="8059" name="Google Shape;8059;p80"/>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0"/>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80"/>
              <p:cNvGrpSpPr/>
              <p:nvPr/>
            </p:nvGrpSpPr>
            <p:grpSpPr>
              <a:xfrm>
                <a:off x="4746044" y="4104966"/>
                <a:ext cx="33497" cy="28699"/>
                <a:chOff x="4746044" y="4104966"/>
                <a:chExt cx="33497" cy="28699"/>
              </a:xfrm>
            </p:grpSpPr>
            <p:sp>
              <p:nvSpPr>
                <p:cNvPr id="8062" name="Google Shape;8062;p80"/>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0"/>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80"/>
              <p:cNvGrpSpPr/>
              <p:nvPr/>
            </p:nvGrpSpPr>
            <p:grpSpPr>
              <a:xfrm>
                <a:off x="4859646" y="4162554"/>
                <a:ext cx="33591" cy="28762"/>
                <a:chOff x="4859646" y="4162554"/>
                <a:chExt cx="33591" cy="28762"/>
              </a:xfrm>
            </p:grpSpPr>
            <p:sp>
              <p:nvSpPr>
                <p:cNvPr id="8065" name="Google Shape;8065;p80"/>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0"/>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67" name="Google Shape;8067;p80"/>
            <p:cNvGrpSpPr/>
            <p:nvPr/>
          </p:nvGrpSpPr>
          <p:grpSpPr>
            <a:xfrm>
              <a:off x="3597785" y="3274438"/>
              <a:ext cx="855610" cy="1122100"/>
              <a:chOff x="3597785" y="3274438"/>
              <a:chExt cx="855610" cy="1122100"/>
            </a:xfrm>
          </p:grpSpPr>
          <p:grpSp>
            <p:nvGrpSpPr>
              <p:cNvPr id="8068" name="Google Shape;8068;p80"/>
              <p:cNvGrpSpPr/>
              <p:nvPr/>
            </p:nvGrpSpPr>
            <p:grpSpPr>
              <a:xfrm>
                <a:off x="3617857" y="3284717"/>
                <a:ext cx="826785" cy="1099165"/>
                <a:chOff x="3617857" y="3284717"/>
                <a:chExt cx="826785" cy="1099165"/>
              </a:xfrm>
            </p:grpSpPr>
            <p:sp>
              <p:nvSpPr>
                <p:cNvPr id="8069" name="Google Shape;8069;p80"/>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0"/>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0"/>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0"/>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0"/>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0"/>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0"/>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0"/>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0"/>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0"/>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0"/>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0"/>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0"/>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0"/>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0"/>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0"/>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0"/>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0"/>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0"/>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0"/>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80"/>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0"/>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0"/>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0"/>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0"/>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0"/>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0"/>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0"/>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0"/>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0"/>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0"/>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0"/>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0"/>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0"/>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0"/>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0"/>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0"/>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0"/>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0"/>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0"/>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0"/>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0"/>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0"/>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0"/>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0"/>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0"/>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0"/>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0"/>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0"/>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0"/>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0"/>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0"/>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0"/>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0"/>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0"/>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0"/>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80"/>
              <p:cNvGrpSpPr/>
              <p:nvPr/>
            </p:nvGrpSpPr>
            <p:grpSpPr>
              <a:xfrm>
                <a:off x="4180904" y="4251758"/>
                <a:ext cx="37783" cy="32420"/>
                <a:chOff x="4180904" y="4251758"/>
                <a:chExt cx="37783" cy="32420"/>
              </a:xfrm>
            </p:grpSpPr>
            <p:sp>
              <p:nvSpPr>
                <p:cNvPr id="8126" name="Google Shape;8126;p80"/>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0"/>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8" name="Google Shape;8128;p80"/>
              <p:cNvGrpSpPr/>
              <p:nvPr/>
            </p:nvGrpSpPr>
            <p:grpSpPr>
              <a:xfrm>
                <a:off x="4201644" y="4081324"/>
                <a:ext cx="37783" cy="32364"/>
                <a:chOff x="4201644" y="4081324"/>
                <a:chExt cx="37783" cy="32364"/>
              </a:xfrm>
            </p:grpSpPr>
            <p:sp>
              <p:nvSpPr>
                <p:cNvPr id="8129" name="Google Shape;8129;p80"/>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0"/>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80"/>
              <p:cNvGrpSpPr/>
              <p:nvPr/>
            </p:nvGrpSpPr>
            <p:grpSpPr>
              <a:xfrm>
                <a:off x="4284416" y="3887428"/>
                <a:ext cx="37783" cy="32451"/>
                <a:chOff x="4284416" y="3887428"/>
                <a:chExt cx="37783" cy="32451"/>
              </a:xfrm>
            </p:grpSpPr>
            <p:sp>
              <p:nvSpPr>
                <p:cNvPr id="8132" name="Google Shape;8132;p80"/>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0"/>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4" name="Google Shape;8134;p80"/>
              <p:cNvGrpSpPr/>
              <p:nvPr/>
            </p:nvGrpSpPr>
            <p:grpSpPr>
              <a:xfrm>
                <a:off x="4223721" y="3860404"/>
                <a:ext cx="37870" cy="32364"/>
                <a:chOff x="4223721" y="3860404"/>
                <a:chExt cx="37870" cy="32364"/>
              </a:xfrm>
            </p:grpSpPr>
            <p:sp>
              <p:nvSpPr>
                <p:cNvPr id="8135" name="Google Shape;8135;p80"/>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0"/>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7" name="Google Shape;8137;p80"/>
              <p:cNvGrpSpPr/>
              <p:nvPr/>
            </p:nvGrpSpPr>
            <p:grpSpPr>
              <a:xfrm>
                <a:off x="4104889" y="3699242"/>
                <a:ext cx="37776" cy="32357"/>
                <a:chOff x="4104889" y="3699242"/>
                <a:chExt cx="37776" cy="32357"/>
              </a:xfrm>
            </p:grpSpPr>
            <p:sp>
              <p:nvSpPr>
                <p:cNvPr id="8138" name="Google Shape;8138;p80"/>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0"/>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0" name="Google Shape;8140;p80"/>
              <p:cNvGrpSpPr/>
              <p:nvPr/>
            </p:nvGrpSpPr>
            <p:grpSpPr>
              <a:xfrm>
                <a:off x="4143608" y="3475121"/>
                <a:ext cx="37878" cy="32420"/>
                <a:chOff x="4143608" y="3475121"/>
                <a:chExt cx="37878" cy="32420"/>
              </a:xfrm>
            </p:grpSpPr>
            <p:sp>
              <p:nvSpPr>
                <p:cNvPr id="8141" name="Google Shape;8141;p80"/>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0"/>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3" name="Google Shape;8143;p80"/>
              <p:cNvGrpSpPr/>
              <p:nvPr/>
            </p:nvGrpSpPr>
            <p:grpSpPr>
              <a:xfrm>
                <a:off x="4217248" y="3570893"/>
                <a:ext cx="37776" cy="32364"/>
                <a:chOff x="4217248" y="3570893"/>
                <a:chExt cx="37776" cy="32364"/>
              </a:xfrm>
            </p:grpSpPr>
            <p:sp>
              <p:nvSpPr>
                <p:cNvPr id="8144" name="Google Shape;8144;p80"/>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0"/>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6" name="Google Shape;8146;p80"/>
              <p:cNvGrpSpPr/>
              <p:nvPr/>
            </p:nvGrpSpPr>
            <p:grpSpPr>
              <a:xfrm>
                <a:off x="4255307" y="3431612"/>
                <a:ext cx="37776" cy="32451"/>
                <a:chOff x="4255307" y="3431612"/>
                <a:chExt cx="37776" cy="32451"/>
              </a:xfrm>
            </p:grpSpPr>
            <p:sp>
              <p:nvSpPr>
                <p:cNvPr id="8147" name="Google Shape;8147;p80"/>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0"/>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9" name="Google Shape;8149;p80"/>
              <p:cNvGrpSpPr/>
              <p:nvPr/>
            </p:nvGrpSpPr>
            <p:grpSpPr>
              <a:xfrm>
                <a:off x="3853052" y="3577398"/>
                <a:ext cx="37776" cy="32420"/>
                <a:chOff x="3853052" y="3577398"/>
                <a:chExt cx="37776" cy="32420"/>
              </a:xfrm>
            </p:grpSpPr>
            <p:sp>
              <p:nvSpPr>
                <p:cNvPr id="8150" name="Google Shape;8150;p80"/>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0"/>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80"/>
              <p:cNvGrpSpPr/>
              <p:nvPr/>
            </p:nvGrpSpPr>
            <p:grpSpPr>
              <a:xfrm>
                <a:off x="4039908" y="3412107"/>
                <a:ext cx="37776" cy="32357"/>
                <a:chOff x="4039908" y="3412107"/>
                <a:chExt cx="37776" cy="32357"/>
              </a:xfrm>
            </p:grpSpPr>
            <p:sp>
              <p:nvSpPr>
                <p:cNvPr id="8153" name="Google Shape;8153;p80"/>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0"/>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5" name="Google Shape;8155;p80"/>
              <p:cNvGrpSpPr/>
              <p:nvPr/>
            </p:nvGrpSpPr>
            <p:grpSpPr>
              <a:xfrm>
                <a:off x="4017360" y="3342061"/>
                <a:ext cx="37870" cy="32380"/>
                <a:chOff x="4017360" y="3342061"/>
                <a:chExt cx="37870" cy="32380"/>
              </a:xfrm>
            </p:grpSpPr>
            <p:sp>
              <p:nvSpPr>
                <p:cNvPr id="8156" name="Google Shape;8156;p80"/>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0"/>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8" name="Google Shape;8158;p80"/>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0"/>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0" name="Google Shape;8160;p80"/>
              <p:cNvGrpSpPr/>
              <p:nvPr/>
            </p:nvGrpSpPr>
            <p:grpSpPr>
              <a:xfrm>
                <a:off x="3750870" y="3418650"/>
                <a:ext cx="37776" cy="32380"/>
                <a:chOff x="3750870" y="3418650"/>
                <a:chExt cx="37776" cy="32380"/>
              </a:xfrm>
            </p:grpSpPr>
            <p:sp>
              <p:nvSpPr>
                <p:cNvPr id="8161" name="Google Shape;8161;p80"/>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0"/>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3" name="Google Shape;8163;p80"/>
              <p:cNvGrpSpPr/>
              <p:nvPr/>
            </p:nvGrpSpPr>
            <p:grpSpPr>
              <a:xfrm>
                <a:off x="3632509" y="3274438"/>
                <a:ext cx="37783" cy="32357"/>
                <a:chOff x="3632509" y="3274438"/>
                <a:chExt cx="37783" cy="32357"/>
              </a:xfrm>
            </p:grpSpPr>
            <p:sp>
              <p:nvSpPr>
                <p:cNvPr id="8164" name="Google Shape;8164;p80"/>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0"/>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80"/>
              <p:cNvGrpSpPr/>
              <p:nvPr/>
            </p:nvGrpSpPr>
            <p:grpSpPr>
              <a:xfrm>
                <a:off x="3906424" y="3297561"/>
                <a:ext cx="37776" cy="32451"/>
                <a:chOff x="3906424" y="3297561"/>
                <a:chExt cx="37776" cy="32451"/>
              </a:xfrm>
            </p:grpSpPr>
            <p:sp>
              <p:nvSpPr>
                <p:cNvPr id="8167" name="Google Shape;8167;p80"/>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0"/>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80"/>
              <p:cNvGrpSpPr/>
              <p:nvPr/>
            </p:nvGrpSpPr>
            <p:grpSpPr>
              <a:xfrm>
                <a:off x="3866084" y="3412107"/>
                <a:ext cx="37776" cy="32357"/>
                <a:chOff x="3866084" y="3412107"/>
                <a:chExt cx="37776" cy="32357"/>
              </a:xfrm>
            </p:grpSpPr>
            <p:sp>
              <p:nvSpPr>
                <p:cNvPr id="8170" name="Google Shape;8170;p80"/>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0"/>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2" name="Google Shape;8172;p80"/>
              <p:cNvGrpSpPr/>
              <p:nvPr/>
            </p:nvGrpSpPr>
            <p:grpSpPr>
              <a:xfrm>
                <a:off x="4023919" y="3766409"/>
                <a:ext cx="37783" cy="32357"/>
                <a:chOff x="4023919" y="3766409"/>
                <a:chExt cx="37783" cy="32357"/>
              </a:xfrm>
            </p:grpSpPr>
            <p:sp>
              <p:nvSpPr>
                <p:cNvPr id="8173" name="Google Shape;8173;p80"/>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0"/>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5" name="Google Shape;8175;p80"/>
              <p:cNvGrpSpPr/>
              <p:nvPr/>
            </p:nvGrpSpPr>
            <p:grpSpPr>
              <a:xfrm>
                <a:off x="3973882" y="3779449"/>
                <a:ext cx="37776" cy="32357"/>
                <a:chOff x="3973882" y="3779449"/>
                <a:chExt cx="37776" cy="32357"/>
              </a:xfrm>
            </p:grpSpPr>
            <p:sp>
              <p:nvSpPr>
                <p:cNvPr id="8176" name="Google Shape;8176;p80"/>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0"/>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80"/>
              <p:cNvGrpSpPr/>
              <p:nvPr/>
            </p:nvGrpSpPr>
            <p:grpSpPr>
              <a:xfrm>
                <a:off x="4073398" y="3838028"/>
                <a:ext cx="37776" cy="32380"/>
                <a:chOff x="4073398" y="3838028"/>
                <a:chExt cx="37776" cy="32380"/>
              </a:xfrm>
            </p:grpSpPr>
            <p:sp>
              <p:nvSpPr>
                <p:cNvPr id="8179" name="Google Shape;8179;p80"/>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0"/>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1" name="Google Shape;8181;p80"/>
              <p:cNvGrpSpPr/>
              <p:nvPr/>
            </p:nvGrpSpPr>
            <p:grpSpPr>
              <a:xfrm>
                <a:off x="4342672" y="4144496"/>
                <a:ext cx="37752" cy="32364"/>
                <a:chOff x="4342672" y="4144496"/>
                <a:chExt cx="37752" cy="32364"/>
              </a:xfrm>
            </p:grpSpPr>
            <p:sp>
              <p:nvSpPr>
                <p:cNvPr id="8182" name="Google Shape;8182;p80"/>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0"/>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80"/>
              <p:cNvGrpSpPr/>
              <p:nvPr/>
            </p:nvGrpSpPr>
            <p:grpSpPr>
              <a:xfrm>
                <a:off x="4406386" y="4056872"/>
                <a:ext cx="37783" cy="32364"/>
                <a:chOff x="4406386" y="4056872"/>
                <a:chExt cx="37783" cy="32364"/>
              </a:xfrm>
            </p:grpSpPr>
            <p:sp>
              <p:nvSpPr>
                <p:cNvPr id="8185" name="Google Shape;8185;p80"/>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0"/>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7" name="Google Shape;8187;p80"/>
              <p:cNvGrpSpPr/>
              <p:nvPr/>
            </p:nvGrpSpPr>
            <p:grpSpPr>
              <a:xfrm>
                <a:off x="4284416" y="4245254"/>
                <a:ext cx="37783" cy="32357"/>
                <a:chOff x="4284416" y="4245254"/>
                <a:chExt cx="37783" cy="32357"/>
              </a:xfrm>
            </p:grpSpPr>
            <p:sp>
              <p:nvSpPr>
                <p:cNvPr id="8188" name="Google Shape;8188;p80"/>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0"/>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0" name="Google Shape;8190;p80"/>
              <p:cNvGrpSpPr/>
              <p:nvPr/>
            </p:nvGrpSpPr>
            <p:grpSpPr>
              <a:xfrm>
                <a:off x="4219057" y="4331258"/>
                <a:ext cx="37776" cy="32364"/>
                <a:chOff x="4219057" y="4331258"/>
                <a:chExt cx="37776" cy="32364"/>
              </a:xfrm>
            </p:grpSpPr>
            <p:sp>
              <p:nvSpPr>
                <p:cNvPr id="8191" name="Google Shape;8191;p80"/>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0"/>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3" name="Google Shape;8193;p80"/>
              <p:cNvGrpSpPr/>
              <p:nvPr/>
            </p:nvGrpSpPr>
            <p:grpSpPr>
              <a:xfrm>
                <a:off x="4204122" y="4141688"/>
                <a:ext cx="33497" cy="28699"/>
                <a:chOff x="4204122" y="4141688"/>
                <a:chExt cx="33497" cy="28699"/>
              </a:xfrm>
            </p:grpSpPr>
            <p:sp>
              <p:nvSpPr>
                <p:cNvPr id="8194" name="Google Shape;8194;p80"/>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0"/>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80"/>
              <p:cNvGrpSpPr/>
              <p:nvPr/>
            </p:nvGrpSpPr>
            <p:grpSpPr>
              <a:xfrm>
                <a:off x="4301546" y="4003869"/>
                <a:ext cx="38916" cy="33324"/>
                <a:chOff x="4301546" y="4003869"/>
                <a:chExt cx="38916" cy="33324"/>
              </a:xfrm>
            </p:grpSpPr>
            <p:sp>
              <p:nvSpPr>
                <p:cNvPr id="8197" name="Google Shape;8197;p80"/>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0"/>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9" name="Google Shape;8199;p80"/>
              <p:cNvGrpSpPr/>
              <p:nvPr/>
            </p:nvGrpSpPr>
            <p:grpSpPr>
              <a:xfrm>
                <a:off x="4210681" y="3924669"/>
                <a:ext cx="36549" cy="31366"/>
                <a:chOff x="4210681" y="3924669"/>
                <a:chExt cx="36549" cy="31366"/>
              </a:xfrm>
            </p:grpSpPr>
            <p:sp>
              <p:nvSpPr>
                <p:cNvPr id="8200" name="Google Shape;8200;p80"/>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0"/>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2" name="Google Shape;8202;p80"/>
              <p:cNvGrpSpPr/>
              <p:nvPr/>
            </p:nvGrpSpPr>
            <p:grpSpPr>
              <a:xfrm>
                <a:off x="3987771" y="3628874"/>
                <a:ext cx="31499" cy="26993"/>
                <a:chOff x="3987771" y="3628874"/>
                <a:chExt cx="31499" cy="26993"/>
              </a:xfrm>
            </p:grpSpPr>
            <p:sp>
              <p:nvSpPr>
                <p:cNvPr id="8203" name="Google Shape;8203;p80"/>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0"/>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5" name="Google Shape;8205;p80"/>
              <p:cNvGrpSpPr/>
              <p:nvPr/>
            </p:nvGrpSpPr>
            <p:grpSpPr>
              <a:xfrm>
                <a:off x="4087382" y="3775674"/>
                <a:ext cx="31405" cy="26898"/>
                <a:chOff x="4087382" y="3775674"/>
                <a:chExt cx="31405" cy="26898"/>
              </a:xfrm>
            </p:grpSpPr>
            <p:sp>
              <p:nvSpPr>
                <p:cNvPr id="8206" name="Google Shape;8206;p80"/>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0"/>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80"/>
              <p:cNvGrpSpPr/>
              <p:nvPr/>
            </p:nvGrpSpPr>
            <p:grpSpPr>
              <a:xfrm>
                <a:off x="4118873" y="3856637"/>
                <a:ext cx="31405" cy="26906"/>
                <a:chOff x="4118873" y="3856637"/>
                <a:chExt cx="31405" cy="26906"/>
              </a:xfrm>
            </p:grpSpPr>
            <p:sp>
              <p:nvSpPr>
                <p:cNvPr id="8209" name="Google Shape;8209;p80"/>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80"/>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1" name="Google Shape;8211;p80"/>
              <p:cNvGrpSpPr/>
              <p:nvPr/>
            </p:nvGrpSpPr>
            <p:grpSpPr>
              <a:xfrm>
                <a:off x="4168541" y="3639523"/>
                <a:ext cx="31499" cy="26906"/>
                <a:chOff x="4168541" y="3639523"/>
                <a:chExt cx="31499" cy="26906"/>
              </a:xfrm>
            </p:grpSpPr>
            <p:sp>
              <p:nvSpPr>
                <p:cNvPr id="8212" name="Google Shape;8212;p80"/>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0"/>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80"/>
              <p:cNvGrpSpPr/>
              <p:nvPr/>
            </p:nvGrpSpPr>
            <p:grpSpPr>
              <a:xfrm>
                <a:off x="3965789" y="3393545"/>
                <a:ext cx="31405" cy="26945"/>
                <a:chOff x="3965789" y="3393545"/>
                <a:chExt cx="31405" cy="26945"/>
              </a:xfrm>
            </p:grpSpPr>
            <p:sp>
              <p:nvSpPr>
                <p:cNvPr id="8215" name="Google Shape;8215;p80"/>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0"/>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7" name="Google Shape;8217;p80"/>
              <p:cNvGrpSpPr/>
              <p:nvPr/>
            </p:nvGrpSpPr>
            <p:grpSpPr>
              <a:xfrm>
                <a:off x="3925166" y="3491008"/>
                <a:ext cx="31405" cy="27001"/>
                <a:chOff x="3925166" y="3491008"/>
                <a:chExt cx="31405" cy="27001"/>
              </a:xfrm>
            </p:grpSpPr>
            <p:sp>
              <p:nvSpPr>
                <p:cNvPr id="8218" name="Google Shape;8218;p80"/>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0"/>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80"/>
              <p:cNvGrpSpPr/>
              <p:nvPr/>
            </p:nvGrpSpPr>
            <p:grpSpPr>
              <a:xfrm>
                <a:off x="3682845" y="3340976"/>
                <a:ext cx="31397" cy="26898"/>
                <a:chOff x="3682845" y="3340976"/>
                <a:chExt cx="31397" cy="26898"/>
              </a:xfrm>
            </p:grpSpPr>
            <p:sp>
              <p:nvSpPr>
                <p:cNvPr id="8221" name="Google Shape;8221;p80"/>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0"/>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3" name="Google Shape;8223;p80"/>
              <p:cNvGrpSpPr/>
              <p:nvPr/>
            </p:nvGrpSpPr>
            <p:grpSpPr>
              <a:xfrm>
                <a:off x="3795393" y="3353725"/>
                <a:ext cx="31499" cy="26993"/>
                <a:chOff x="3795393" y="3353725"/>
                <a:chExt cx="31499" cy="26993"/>
              </a:xfrm>
            </p:grpSpPr>
            <p:sp>
              <p:nvSpPr>
                <p:cNvPr id="8224" name="Google Shape;8224;p80"/>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0"/>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80"/>
              <p:cNvGrpSpPr/>
              <p:nvPr/>
            </p:nvGrpSpPr>
            <p:grpSpPr>
              <a:xfrm>
                <a:off x="4176909" y="4363221"/>
                <a:ext cx="38924" cy="33316"/>
                <a:chOff x="4176909" y="4363221"/>
                <a:chExt cx="38924" cy="33316"/>
              </a:xfrm>
            </p:grpSpPr>
            <p:sp>
              <p:nvSpPr>
                <p:cNvPr id="8227" name="Google Shape;8227;p80"/>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0"/>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80"/>
              <p:cNvGrpSpPr/>
              <p:nvPr/>
            </p:nvGrpSpPr>
            <p:grpSpPr>
              <a:xfrm>
                <a:off x="4226191" y="4007660"/>
                <a:ext cx="33560" cy="28770"/>
                <a:chOff x="4226191" y="4007660"/>
                <a:chExt cx="33560" cy="28770"/>
              </a:xfrm>
            </p:grpSpPr>
            <p:sp>
              <p:nvSpPr>
                <p:cNvPr id="8230" name="Google Shape;8230;p80"/>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0"/>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80"/>
              <p:cNvGrpSpPr/>
              <p:nvPr/>
            </p:nvGrpSpPr>
            <p:grpSpPr>
              <a:xfrm>
                <a:off x="3597785" y="3377045"/>
                <a:ext cx="33591" cy="28699"/>
                <a:chOff x="3597785" y="3377045"/>
                <a:chExt cx="33591" cy="28699"/>
              </a:xfrm>
            </p:grpSpPr>
            <p:sp>
              <p:nvSpPr>
                <p:cNvPr id="8233" name="Google Shape;8233;p80"/>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0"/>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80"/>
              <p:cNvGrpSpPr/>
              <p:nvPr/>
            </p:nvGrpSpPr>
            <p:grpSpPr>
              <a:xfrm>
                <a:off x="3887870" y="3669796"/>
                <a:ext cx="33591" cy="28692"/>
                <a:chOff x="3887870" y="3669796"/>
                <a:chExt cx="33591" cy="28692"/>
              </a:xfrm>
            </p:grpSpPr>
            <p:sp>
              <p:nvSpPr>
                <p:cNvPr id="8236" name="Google Shape;8236;p80"/>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0"/>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8" name="Google Shape;8238;p80"/>
              <p:cNvGrpSpPr/>
              <p:nvPr/>
            </p:nvGrpSpPr>
            <p:grpSpPr>
              <a:xfrm>
                <a:off x="3818320" y="3481625"/>
                <a:ext cx="33497" cy="28770"/>
                <a:chOff x="3818320" y="3481625"/>
                <a:chExt cx="33497" cy="28770"/>
              </a:xfrm>
            </p:grpSpPr>
            <p:sp>
              <p:nvSpPr>
                <p:cNvPr id="8239" name="Google Shape;8239;p80"/>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0"/>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1" name="Google Shape;8241;p80"/>
              <p:cNvGrpSpPr/>
              <p:nvPr/>
            </p:nvGrpSpPr>
            <p:grpSpPr>
              <a:xfrm>
                <a:off x="4278139" y="4120948"/>
                <a:ext cx="37492" cy="32129"/>
                <a:chOff x="4278139" y="4120948"/>
                <a:chExt cx="37492" cy="32129"/>
              </a:xfrm>
            </p:grpSpPr>
            <p:sp>
              <p:nvSpPr>
                <p:cNvPr id="8242" name="Google Shape;8242;p80"/>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0"/>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80"/>
              <p:cNvGrpSpPr/>
              <p:nvPr/>
            </p:nvGrpSpPr>
            <p:grpSpPr>
              <a:xfrm>
                <a:off x="4419898" y="3977388"/>
                <a:ext cx="33497" cy="28692"/>
                <a:chOff x="4419898" y="3977388"/>
                <a:chExt cx="33497" cy="28692"/>
              </a:xfrm>
            </p:grpSpPr>
            <p:sp>
              <p:nvSpPr>
                <p:cNvPr id="8245" name="Google Shape;8245;p80"/>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0"/>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80"/>
              <p:cNvGrpSpPr/>
              <p:nvPr/>
            </p:nvGrpSpPr>
            <p:grpSpPr>
              <a:xfrm>
                <a:off x="4158930" y="4034684"/>
                <a:ext cx="33497" cy="28762"/>
                <a:chOff x="4158930" y="4034684"/>
                <a:chExt cx="33497" cy="28762"/>
              </a:xfrm>
            </p:grpSpPr>
            <p:sp>
              <p:nvSpPr>
                <p:cNvPr id="8248" name="Google Shape;8248;p80"/>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0"/>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0" name="Google Shape;8250;p80"/>
              <p:cNvGrpSpPr/>
              <p:nvPr/>
            </p:nvGrpSpPr>
            <p:grpSpPr>
              <a:xfrm>
                <a:off x="4134949" y="3957049"/>
                <a:ext cx="33497" cy="28770"/>
                <a:chOff x="4134949" y="3957049"/>
                <a:chExt cx="33497" cy="28770"/>
              </a:xfrm>
            </p:grpSpPr>
            <p:sp>
              <p:nvSpPr>
                <p:cNvPr id="8251" name="Google Shape;8251;p80"/>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0"/>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3" name="Google Shape;8253;p80"/>
              <p:cNvGrpSpPr/>
              <p:nvPr/>
            </p:nvGrpSpPr>
            <p:grpSpPr>
              <a:xfrm>
                <a:off x="4193653" y="4184403"/>
                <a:ext cx="43580" cy="37264"/>
                <a:chOff x="4193653" y="4184403"/>
                <a:chExt cx="43580" cy="37264"/>
              </a:xfrm>
            </p:grpSpPr>
            <p:sp>
              <p:nvSpPr>
                <p:cNvPr id="8254" name="Google Shape;8254;p80"/>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0"/>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6" name="Google Shape;8256;p80"/>
              <p:cNvGrpSpPr/>
              <p:nvPr/>
            </p:nvGrpSpPr>
            <p:grpSpPr>
              <a:xfrm>
                <a:off x="4343600" y="3943844"/>
                <a:ext cx="43580" cy="37312"/>
                <a:chOff x="4343600" y="3943844"/>
                <a:chExt cx="43580" cy="37312"/>
              </a:xfrm>
            </p:grpSpPr>
            <p:sp>
              <p:nvSpPr>
                <p:cNvPr id="8257" name="Google Shape;8257;p80"/>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0"/>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9" name="Google Shape;8259;p80"/>
              <p:cNvGrpSpPr/>
              <p:nvPr/>
            </p:nvGrpSpPr>
            <p:grpSpPr>
              <a:xfrm>
                <a:off x="4172339" y="3381693"/>
                <a:ext cx="31499" cy="27001"/>
                <a:chOff x="4172339" y="3381693"/>
                <a:chExt cx="31499" cy="27001"/>
              </a:xfrm>
            </p:grpSpPr>
            <p:sp>
              <p:nvSpPr>
                <p:cNvPr id="8260" name="Google Shape;8260;p80"/>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0"/>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65" name="Shape 8265"/>
        <p:cNvGrpSpPr/>
        <p:nvPr/>
      </p:nvGrpSpPr>
      <p:grpSpPr>
        <a:xfrm>
          <a:off x="0" y="0"/>
          <a:ext cx="0" cy="0"/>
          <a:chOff x="0" y="0"/>
          <a:chExt cx="0" cy="0"/>
        </a:xfrm>
      </p:grpSpPr>
      <p:grpSp>
        <p:nvGrpSpPr>
          <p:cNvPr id="8266" name="Google Shape;8266;p81"/>
          <p:cNvGrpSpPr/>
          <p:nvPr/>
        </p:nvGrpSpPr>
        <p:grpSpPr>
          <a:xfrm>
            <a:off x="2126623" y="3607908"/>
            <a:ext cx="1102891" cy="760337"/>
            <a:chOff x="4967783" y="2151471"/>
            <a:chExt cx="3920692" cy="2702940"/>
          </a:xfrm>
        </p:grpSpPr>
        <p:grpSp>
          <p:nvGrpSpPr>
            <p:cNvPr id="8267" name="Google Shape;8267;p81"/>
            <p:cNvGrpSpPr/>
            <p:nvPr/>
          </p:nvGrpSpPr>
          <p:grpSpPr>
            <a:xfrm>
              <a:off x="5045709" y="2252109"/>
              <a:ext cx="3761071" cy="2501708"/>
              <a:chOff x="2691784" y="1805334"/>
              <a:chExt cx="3761071" cy="2501708"/>
            </a:xfrm>
          </p:grpSpPr>
          <p:sp>
            <p:nvSpPr>
              <p:cNvPr id="8268" name="Google Shape;8268;p81"/>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1"/>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1"/>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1"/>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1"/>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1"/>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1"/>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5" name="Google Shape;8275;p81"/>
            <p:cNvGrpSpPr/>
            <p:nvPr/>
          </p:nvGrpSpPr>
          <p:grpSpPr>
            <a:xfrm>
              <a:off x="4967783" y="2151471"/>
              <a:ext cx="3920692" cy="2702940"/>
              <a:chOff x="2613858" y="1704696"/>
              <a:chExt cx="3920692" cy="2702940"/>
            </a:xfrm>
          </p:grpSpPr>
          <p:sp>
            <p:nvSpPr>
              <p:cNvPr id="8276" name="Google Shape;8276;p81"/>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1"/>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1"/>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1"/>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1"/>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81" name="Google Shape;8281;p81"/>
          <p:cNvGrpSpPr/>
          <p:nvPr/>
        </p:nvGrpSpPr>
        <p:grpSpPr>
          <a:xfrm>
            <a:off x="3530532" y="1496185"/>
            <a:ext cx="1561911" cy="708580"/>
            <a:chOff x="3530532" y="1496185"/>
            <a:chExt cx="1561911" cy="708580"/>
          </a:xfrm>
        </p:grpSpPr>
        <p:grpSp>
          <p:nvGrpSpPr>
            <p:cNvPr id="8282" name="Google Shape;8282;p81"/>
            <p:cNvGrpSpPr/>
            <p:nvPr/>
          </p:nvGrpSpPr>
          <p:grpSpPr>
            <a:xfrm>
              <a:off x="3720318" y="1857562"/>
              <a:ext cx="1372125" cy="54"/>
              <a:chOff x="3720318" y="1857562"/>
              <a:chExt cx="1372125" cy="54"/>
            </a:xfrm>
          </p:grpSpPr>
          <p:cxnSp>
            <p:nvCxnSpPr>
              <p:cNvPr id="8283" name="Google Shape;8283;p81"/>
              <p:cNvCxnSpPr>
                <a:endCxn id="8284"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85" name="Google Shape;8285;p81"/>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86" name="Google Shape;8286;p81"/>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87" name="Google Shape;8287;p81"/>
              <p:cNvCxnSpPr>
                <a:stCxn id="8284"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288" name="Google Shape;8288;p81"/>
            <p:cNvGrpSpPr/>
            <p:nvPr/>
          </p:nvGrpSpPr>
          <p:grpSpPr>
            <a:xfrm>
              <a:off x="3567462" y="1496185"/>
              <a:ext cx="286500" cy="272914"/>
              <a:chOff x="3567462" y="1496185"/>
              <a:chExt cx="286500" cy="272914"/>
            </a:xfrm>
          </p:grpSpPr>
          <p:cxnSp>
            <p:nvCxnSpPr>
              <p:cNvPr id="8289" name="Google Shape;8289;p81"/>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90" name="Google Shape;8290;p81"/>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1" name="Google Shape;8291;p81"/>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1"/>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3" name="Google Shape;8293;p81"/>
            <p:cNvGrpSpPr/>
            <p:nvPr/>
          </p:nvGrpSpPr>
          <p:grpSpPr>
            <a:xfrm>
              <a:off x="3929014" y="1960574"/>
              <a:ext cx="286500" cy="242342"/>
              <a:chOff x="3929014" y="1960574"/>
              <a:chExt cx="286500" cy="242342"/>
            </a:xfrm>
          </p:grpSpPr>
          <p:cxnSp>
            <p:nvCxnSpPr>
              <p:cNvPr id="8294" name="Google Shape;8294;p81"/>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295" name="Google Shape;8295;p81"/>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81"/>
            <p:cNvGrpSpPr/>
            <p:nvPr/>
          </p:nvGrpSpPr>
          <p:grpSpPr>
            <a:xfrm>
              <a:off x="4290828" y="1496185"/>
              <a:ext cx="286500" cy="272914"/>
              <a:chOff x="4290828" y="1496185"/>
              <a:chExt cx="286500" cy="272914"/>
            </a:xfrm>
          </p:grpSpPr>
          <p:cxnSp>
            <p:nvCxnSpPr>
              <p:cNvPr id="8297" name="Google Shape;8297;p81"/>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98" name="Google Shape;8298;p81"/>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9" name="Google Shape;8299;p81"/>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1"/>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0" name="Google Shape;8300;p81"/>
            <p:cNvGrpSpPr/>
            <p:nvPr/>
          </p:nvGrpSpPr>
          <p:grpSpPr>
            <a:xfrm>
              <a:off x="4657726" y="1959674"/>
              <a:ext cx="286500" cy="245092"/>
              <a:chOff x="4657726" y="1959674"/>
              <a:chExt cx="286500" cy="245092"/>
            </a:xfrm>
          </p:grpSpPr>
          <p:cxnSp>
            <p:nvCxnSpPr>
              <p:cNvPr id="8301" name="Google Shape;8301;p81"/>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302" name="Google Shape;8302;p81"/>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03" name="Google Shape;8303;p81"/>
          <p:cNvGrpSpPr/>
          <p:nvPr/>
        </p:nvGrpSpPr>
        <p:grpSpPr>
          <a:xfrm>
            <a:off x="3512551" y="2358282"/>
            <a:ext cx="1597032" cy="378649"/>
            <a:chOff x="3512551" y="2358282"/>
            <a:chExt cx="1597032" cy="378649"/>
          </a:xfrm>
        </p:grpSpPr>
        <p:grpSp>
          <p:nvGrpSpPr>
            <p:cNvPr id="8304" name="Google Shape;8304;p81"/>
            <p:cNvGrpSpPr/>
            <p:nvPr/>
          </p:nvGrpSpPr>
          <p:grpSpPr>
            <a:xfrm>
              <a:off x="3738198" y="2553002"/>
              <a:ext cx="1145834" cy="117"/>
              <a:chOff x="3738198" y="2553002"/>
              <a:chExt cx="1145834" cy="117"/>
            </a:xfrm>
          </p:grpSpPr>
          <p:cxnSp>
            <p:nvCxnSpPr>
              <p:cNvPr id="8305" name="Google Shape;8305;p81"/>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306" name="Google Shape;8306;p81"/>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307" name="Google Shape;8307;p81"/>
              <p:cNvCxnSpPr>
                <a:stCxn id="8308" idx="6"/>
                <a:endCxn id="8309"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310" name="Google Shape;8310;p81"/>
            <p:cNvGrpSpPr/>
            <p:nvPr/>
          </p:nvGrpSpPr>
          <p:grpSpPr>
            <a:xfrm>
              <a:off x="3969644" y="2440153"/>
              <a:ext cx="225900" cy="296779"/>
              <a:chOff x="3969644" y="2440153"/>
              <a:chExt cx="225900" cy="296779"/>
            </a:xfrm>
          </p:grpSpPr>
          <p:cxnSp>
            <p:nvCxnSpPr>
              <p:cNvPr id="8311" name="Google Shape;8311;p81"/>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309" name="Google Shape;8309;p81"/>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1"/>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3" name="Google Shape;8313;p81"/>
            <p:cNvGrpSpPr/>
            <p:nvPr/>
          </p:nvGrpSpPr>
          <p:grpSpPr>
            <a:xfrm>
              <a:off x="4426818" y="2358282"/>
              <a:ext cx="225600" cy="307471"/>
              <a:chOff x="4426818" y="2358282"/>
              <a:chExt cx="225600" cy="307471"/>
            </a:xfrm>
          </p:grpSpPr>
          <p:cxnSp>
            <p:nvCxnSpPr>
              <p:cNvPr id="8314" name="Google Shape;8314;p81"/>
              <p:cNvCxnSpPr>
                <a:stCxn id="8315"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316" name="Google Shape;8316;p81"/>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1"/>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7" name="Google Shape;8317;p81"/>
            <p:cNvGrpSpPr/>
            <p:nvPr/>
          </p:nvGrpSpPr>
          <p:grpSpPr>
            <a:xfrm>
              <a:off x="4883984" y="2440153"/>
              <a:ext cx="225600" cy="296479"/>
              <a:chOff x="4883984" y="2440153"/>
              <a:chExt cx="225600" cy="296479"/>
            </a:xfrm>
          </p:grpSpPr>
          <p:cxnSp>
            <p:nvCxnSpPr>
              <p:cNvPr id="8318" name="Google Shape;8318;p81"/>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319" name="Google Shape;8319;p81"/>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1"/>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1" name="Google Shape;8321;p81"/>
            <p:cNvGrpSpPr/>
            <p:nvPr/>
          </p:nvGrpSpPr>
          <p:grpSpPr>
            <a:xfrm>
              <a:off x="3512551" y="2437558"/>
              <a:ext cx="225647" cy="228426"/>
              <a:chOff x="2182679" y="2283114"/>
              <a:chExt cx="792300" cy="802058"/>
            </a:xfrm>
          </p:grpSpPr>
          <p:cxnSp>
            <p:nvCxnSpPr>
              <p:cNvPr id="8322" name="Google Shape;8322;p81"/>
              <p:cNvCxnSpPr>
                <a:stCxn id="8323" idx="0"/>
              </p:cNvCxnSpPr>
              <p:nvPr/>
            </p:nvCxnSpPr>
            <p:spPr>
              <a:xfrm rot="10800000">
                <a:off x="2578961" y="2283114"/>
                <a:ext cx="0" cy="110700"/>
              </a:xfrm>
              <a:prstGeom prst="straightConnector1">
                <a:avLst/>
              </a:prstGeom>
              <a:noFill/>
              <a:ln cap="flat" cmpd="sng" w="9525">
                <a:solidFill>
                  <a:srgbClr val="435D74"/>
                </a:solidFill>
                <a:prstDash val="solid"/>
                <a:round/>
                <a:headEnd len="med" w="med" type="none"/>
                <a:tailEnd len="med" w="med" type="none"/>
              </a:ln>
            </p:spPr>
          </p:cxnSp>
          <p:sp>
            <p:nvSpPr>
              <p:cNvPr id="8308" name="Google Shape;8308;p81"/>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1"/>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24" name="Google Shape;8324;p81"/>
          <p:cNvGrpSpPr/>
          <p:nvPr/>
        </p:nvGrpSpPr>
        <p:grpSpPr>
          <a:xfrm>
            <a:off x="6872633" y="1182079"/>
            <a:ext cx="1559809" cy="722610"/>
            <a:chOff x="634175" y="2986275"/>
            <a:chExt cx="3147949" cy="1458344"/>
          </a:xfrm>
        </p:grpSpPr>
        <p:cxnSp>
          <p:nvCxnSpPr>
            <p:cNvPr id="8325" name="Google Shape;8325;p81"/>
            <p:cNvCxnSpPr>
              <a:stCxn id="8326" idx="4"/>
              <a:endCxn id="8327"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328" name="Google Shape;8328;p81"/>
            <p:cNvCxnSpPr>
              <a:stCxn id="8327" idx="0"/>
              <a:endCxn id="8329"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330" name="Google Shape;8330;p81"/>
            <p:cNvCxnSpPr>
              <a:stCxn id="8329" idx="4"/>
              <a:endCxn id="8331"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332" name="Google Shape;8332;p81"/>
            <p:cNvCxnSpPr>
              <a:stCxn id="8331" idx="0"/>
              <a:endCxn id="8333"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333" name="Google Shape;8333;p81"/>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29" name="Google Shape;8329;p81"/>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26" name="Google Shape;8326;p81"/>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31" name="Google Shape;8331;p81"/>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327" name="Google Shape;8327;p81"/>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334" name="Google Shape;8334;p81"/>
          <p:cNvGrpSpPr/>
          <p:nvPr/>
        </p:nvGrpSpPr>
        <p:grpSpPr>
          <a:xfrm>
            <a:off x="3526424" y="2891987"/>
            <a:ext cx="1570719" cy="294123"/>
            <a:chOff x="998425" y="1182125"/>
            <a:chExt cx="1065400" cy="199500"/>
          </a:xfrm>
        </p:grpSpPr>
        <p:sp>
          <p:nvSpPr>
            <p:cNvPr id="8335" name="Google Shape;8335;p8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8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81"/>
          <p:cNvGrpSpPr/>
          <p:nvPr/>
        </p:nvGrpSpPr>
        <p:grpSpPr>
          <a:xfrm>
            <a:off x="6869680" y="2009474"/>
            <a:ext cx="1565716" cy="366729"/>
            <a:chOff x="1247650" y="2075423"/>
            <a:chExt cx="6648477" cy="1557238"/>
          </a:xfrm>
        </p:grpSpPr>
        <p:sp>
          <p:nvSpPr>
            <p:cNvPr id="8341" name="Google Shape;8341;p8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8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81"/>
          <p:cNvGrpSpPr/>
          <p:nvPr/>
        </p:nvGrpSpPr>
        <p:grpSpPr>
          <a:xfrm>
            <a:off x="6853992" y="3158289"/>
            <a:ext cx="1597061" cy="663440"/>
            <a:chOff x="6796238" y="3158297"/>
            <a:chExt cx="1630319" cy="677257"/>
          </a:xfrm>
        </p:grpSpPr>
        <p:cxnSp>
          <p:nvCxnSpPr>
            <p:cNvPr id="8348" name="Google Shape;8348;p81"/>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349" name="Google Shape;8349;p81"/>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350" name="Google Shape;8350;p81"/>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351" name="Google Shape;8351;p81"/>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352" name="Google Shape;8352;p81"/>
            <p:cNvGrpSpPr/>
            <p:nvPr/>
          </p:nvGrpSpPr>
          <p:grpSpPr>
            <a:xfrm>
              <a:off x="6796238" y="3311904"/>
              <a:ext cx="1630319" cy="377697"/>
              <a:chOff x="6796238" y="3311904"/>
              <a:chExt cx="1630319" cy="377697"/>
            </a:xfrm>
          </p:grpSpPr>
          <p:sp>
            <p:nvSpPr>
              <p:cNvPr id="8353" name="Google Shape;8353;p81"/>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1"/>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1"/>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6" name="Google Shape;8356;p81"/>
          <p:cNvGrpSpPr/>
          <p:nvPr/>
        </p:nvGrpSpPr>
        <p:grpSpPr>
          <a:xfrm>
            <a:off x="5375130" y="1179681"/>
            <a:ext cx="1368606" cy="1593805"/>
            <a:chOff x="1839112" y="2209163"/>
            <a:chExt cx="1918159" cy="2233784"/>
          </a:xfrm>
        </p:grpSpPr>
        <p:sp>
          <p:nvSpPr>
            <p:cNvPr id="8357" name="Google Shape;8357;p81"/>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1"/>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1"/>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60" name="Google Shape;8360;p81"/>
            <p:cNvCxnSpPr>
              <a:stCxn id="8357" idx="6"/>
              <a:endCxn id="8358"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361" name="Google Shape;8361;p81"/>
            <p:cNvCxnSpPr>
              <a:stCxn id="8358" idx="4"/>
              <a:endCxn id="8362"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363" name="Google Shape;8363;p81"/>
            <p:cNvCxnSpPr>
              <a:stCxn id="8362" idx="6"/>
              <a:endCxn id="8359"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364" name="Google Shape;8364;p81"/>
            <p:cNvCxnSpPr>
              <a:stCxn id="8359" idx="4"/>
              <a:endCxn id="8365"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362" name="Google Shape;8362;p81"/>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1"/>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1"/>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67" name="Google Shape;8367;p81"/>
            <p:cNvCxnSpPr>
              <a:endCxn id="8366"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368" name="Google Shape;8368;p81"/>
          <p:cNvGrpSpPr/>
          <p:nvPr/>
        </p:nvGrpSpPr>
        <p:grpSpPr>
          <a:xfrm>
            <a:off x="3507503" y="1185917"/>
            <a:ext cx="1637968" cy="154942"/>
            <a:chOff x="238125" y="2506075"/>
            <a:chExt cx="7115411" cy="673075"/>
          </a:xfrm>
        </p:grpSpPr>
        <p:sp>
          <p:nvSpPr>
            <p:cNvPr id="8369" name="Google Shape;8369;p8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8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8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8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4" name="Google Shape;8374;p81"/>
          <p:cNvGrpSpPr/>
          <p:nvPr/>
        </p:nvGrpSpPr>
        <p:grpSpPr>
          <a:xfrm>
            <a:off x="746187" y="1507514"/>
            <a:ext cx="2476762" cy="91743"/>
            <a:chOff x="1464850" y="436376"/>
            <a:chExt cx="6001362" cy="222300"/>
          </a:xfrm>
        </p:grpSpPr>
        <p:sp>
          <p:nvSpPr>
            <p:cNvPr id="8375" name="Google Shape;8375;p81"/>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1"/>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1"/>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1"/>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1"/>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80" name="Google Shape;8380;p81"/>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81" name="Google Shape;8381;p81"/>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82" name="Google Shape;8382;p81"/>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83" name="Google Shape;8383;p81"/>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384" name="Google Shape;8384;p81"/>
          <p:cNvGrpSpPr/>
          <p:nvPr/>
        </p:nvGrpSpPr>
        <p:grpSpPr>
          <a:xfrm>
            <a:off x="732455" y="2742980"/>
            <a:ext cx="1452710" cy="651923"/>
            <a:chOff x="803162" y="2667727"/>
            <a:chExt cx="1411906" cy="633611"/>
          </a:xfrm>
        </p:grpSpPr>
        <p:cxnSp>
          <p:nvCxnSpPr>
            <p:cNvPr id="8385" name="Google Shape;8385;p81"/>
            <p:cNvCxnSpPr>
              <a:stCxn id="8386" idx="2"/>
              <a:endCxn id="8387"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88" name="Google Shape;8388;p81"/>
            <p:cNvCxnSpPr>
              <a:stCxn id="8389" idx="0"/>
              <a:endCxn id="8386"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90" name="Google Shape;8390;p81"/>
            <p:cNvCxnSpPr>
              <a:stCxn id="8389" idx="2"/>
              <a:endCxn id="8391"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92" name="Google Shape;8392;p81"/>
            <p:cNvCxnSpPr>
              <a:stCxn id="8393" idx="0"/>
              <a:endCxn id="8389"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94" name="Google Shape;8394;p81"/>
            <p:cNvCxnSpPr>
              <a:stCxn id="8387" idx="2"/>
              <a:endCxn id="8395"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96" name="Google Shape;8396;p81"/>
            <p:cNvCxnSpPr>
              <a:stCxn id="8397" idx="0"/>
              <a:endCxn id="8387"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393" name="Google Shape;8393;p81"/>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91" name="Google Shape;8391;p81"/>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97" name="Google Shape;8397;p81"/>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95" name="Google Shape;8395;p81"/>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87" name="Google Shape;8387;p81"/>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89" name="Google Shape;8389;p81"/>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86" name="Google Shape;8386;p81"/>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398" name="Google Shape;8398;p81"/>
          <p:cNvGrpSpPr/>
          <p:nvPr/>
        </p:nvGrpSpPr>
        <p:grpSpPr>
          <a:xfrm>
            <a:off x="732456" y="1178518"/>
            <a:ext cx="2518541" cy="209309"/>
            <a:chOff x="803163" y="1111966"/>
            <a:chExt cx="2447800" cy="203430"/>
          </a:xfrm>
        </p:grpSpPr>
        <p:grpSp>
          <p:nvGrpSpPr>
            <p:cNvPr id="8399" name="Google Shape;8399;p81"/>
            <p:cNvGrpSpPr/>
            <p:nvPr/>
          </p:nvGrpSpPr>
          <p:grpSpPr>
            <a:xfrm>
              <a:off x="1958180" y="1111966"/>
              <a:ext cx="588019" cy="121396"/>
              <a:chOff x="4808316" y="2800065"/>
              <a:chExt cx="1999386" cy="412910"/>
            </a:xfrm>
          </p:grpSpPr>
          <p:sp>
            <p:nvSpPr>
              <p:cNvPr id="8400" name="Google Shape;8400;p81"/>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1" name="Google Shape;8401;p81"/>
              <p:cNvGrpSpPr/>
              <p:nvPr/>
            </p:nvGrpSpPr>
            <p:grpSpPr>
              <a:xfrm>
                <a:off x="4808316" y="2800065"/>
                <a:ext cx="92400" cy="411825"/>
                <a:chOff x="845575" y="2563700"/>
                <a:chExt cx="92400" cy="411825"/>
              </a:xfrm>
            </p:grpSpPr>
            <p:cxnSp>
              <p:nvCxnSpPr>
                <p:cNvPr id="8402" name="Google Shape;8402;p8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403" name="Google Shape;8403;p8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404" name="Google Shape;8404;p81"/>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405" name="Google Shape;8405;p81"/>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6" name="Google Shape;8406;p81"/>
            <p:cNvGrpSpPr/>
            <p:nvPr/>
          </p:nvGrpSpPr>
          <p:grpSpPr>
            <a:xfrm>
              <a:off x="803163" y="1111974"/>
              <a:ext cx="591158" cy="121545"/>
              <a:chOff x="803163" y="1111974"/>
              <a:chExt cx="591158" cy="121545"/>
            </a:xfrm>
          </p:grpSpPr>
          <p:grpSp>
            <p:nvGrpSpPr>
              <p:cNvPr id="8407" name="Google Shape;8407;p81"/>
              <p:cNvGrpSpPr/>
              <p:nvPr/>
            </p:nvGrpSpPr>
            <p:grpSpPr>
              <a:xfrm>
                <a:off x="803163" y="1111974"/>
                <a:ext cx="27175" cy="121077"/>
                <a:chOff x="845575" y="2563700"/>
                <a:chExt cx="92400" cy="411825"/>
              </a:xfrm>
            </p:grpSpPr>
            <p:cxnSp>
              <p:nvCxnSpPr>
                <p:cNvPr id="8408" name="Google Shape;8408;p8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409" name="Google Shape;8409;p8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0" name="Google Shape;8410;p81"/>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1" name="Google Shape;8411;p81"/>
            <p:cNvGrpSpPr/>
            <p:nvPr/>
          </p:nvGrpSpPr>
          <p:grpSpPr>
            <a:xfrm>
              <a:off x="1381910" y="1194219"/>
              <a:ext cx="588341" cy="121177"/>
              <a:chOff x="1381910" y="1194219"/>
              <a:chExt cx="588341" cy="121177"/>
            </a:xfrm>
          </p:grpSpPr>
          <p:grpSp>
            <p:nvGrpSpPr>
              <p:cNvPr id="8412" name="Google Shape;8412;p81"/>
              <p:cNvGrpSpPr/>
              <p:nvPr/>
            </p:nvGrpSpPr>
            <p:grpSpPr>
              <a:xfrm rot="10800000">
                <a:off x="1381910" y="1194319"/>
                <a:ext cx="27175" cy="121077"/>
                <a:chOff x="2070100" y="2563700"/>
                <a:chExt cx="92400" cy="411825"/>
              </a:xfrm>
            </p:grpSpPr>
            <p:cxnSp>
              <p:nvCxnSpPr>
                <p:cNvPr id="8413" name="Google Shape;8413;p8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414" name="Google Shape;8414;p8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5" name="Google Shape;8415;p81"/>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6" name="Google Shape;8416;p81"/>
            <p:cNvGrpSpPr/>
            <p:nvPr/>
          </p:nvGrpSpPr>
          <p:grpSpPr>
            <a:xfrm>
              <a:off x="2532079" y="1194219"/>
              <a:ext cx="704927" cy="121177"/>
              <a:chOff x="2532079" y="1194219"/>
              <a:chExt cx="704927" cy="121177"/>
            </a:xfrm>
          </p:grpSpPr>
          <p:grpSp>
            <p:nvGrpSpPr>
              <p:cNvPr id="8417" name="Google Shape;8417;p81"/>
              <p:cNvGrpSpPr/>
              <p:nvPr/>
            </p:nvGrpSpPr>
            <p:grpSpPr>
              <a:xfrm rot="10800000">
                <a:off x="2532079" y="1194319"/>
                <a:ext cx="27175" cy="121077"/>
                <a:chOff x="2070100" y="2563700"/>
                <a:chExt cx="92400" cy="411825"/>
              </a:xfrm>
            </p:grpSpPr>
            <p:cxnSp>
              <p:nvCxnSpPr>
                <p:cNvPr id="8418" name="Google Shape;8418;p8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419" name="Google Shape;8419;p8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0" name="Google Shape;8420;p81"/>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21" name="Google Shape;8421;p81"/>
          <p:cNvGrpSpPr/>
          <p:nvPr/>
        </p:nvGrpSpPr>
        <p:grpSpPr>
          <a:xfrm>
            <a:off x="3525467" y="3875150"/>
            <a:ext cx="1567778" cy="491677"/>
            <a:chOff x="5194708" y="3484366"/>
            <a:chExt cx="3148148" cy="987304"/>
          </a:xfrm>
        </p:grpSpPr>
        <p:grpSp>
          <p:nvGrpSpPr>
            <p:cNvPr id="8422" name="Google Shape;8422;p81"/>
            <p:cNvGrpSpPr/>
            <p:nvPr/>
          </p:nvGrpSpPr>
          <p:grpSpPr>
            <a:xfrm>
              <a:off x="7531521" y="3484366"/>
              <a:ext cx="811335" cy="987304"/>
              <a:chOff x="3379425" y="1617275"/>
              <a:chExt cx="1090650" cy="1327200"/>
            </a:xfrm>
          </p:grpSpPr>
          <p:sp>
            <p:nvSpPr>
              <p:cNvPr id="8423" name="Google Shape;8423;p8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6" name="Google Shape;8426;p81"/>
            <p:cNvGrpSpPr/>
            <p:nvPr/>
          </p:nvGrpSpPr>
          <p:grpSpPr>
            <a:xfrm>
              <a:off x="6752546" y="3484366"/>
              <a:ext cx="811428" cy="987304"/>
              <a:chOff x="2332275" y="1617275"/>
              <a:chExt cx="1090775" cy="1327200"/>
            </a:xfrm>
          </p:grpSpPr>
          <p:sp>
            <p:nvSpPr>
              <p:cNvPr id="8427" name="Google Shape;8427;p8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81"/>
            <p:cNvGrpSpPr/>
            <p:nvPr/>
          </p:nvGrpSpPr>
          <p:grpSpPr>
            <a:xfrm>
              <a:off x="5973664" y="3484366"/>
              <a:ext cx="811335" cy="987304"/>
              <a:chOff x="1285250" y="1617275"/>
              <a:chExt cx="1090650" cy="1327200"/>
            </a:xfrm>
          </p:grpSpPr>
          <p:sp>
            <p:nvSpPr>
              <p:cNvPr id="8431" name="Google Shape;8431;p8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4" name="Google Shape;8434;p81"/>
            <p:cNvGrpSpPr/>
            <p:nvPr/>
          </p:nvGrpSpPr>
          <p:grpSpPr>
            <a:xfrm>
              <a:off x="5194708" y="3484366"/>
              <a:ext cx="811409" cy="987304"/>
              <a:chOff x="238125" y="1617275"/>
              <a:chExt cx="1090750" cy="1327200"/>
            </a:xfrm>
          </p:grpSpPr>
          <p:sp>
            <p:nvSpPr>
              <p:cNvPr id="8435" name="Google Shape;8435;p8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8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38" name="Google Shape;8438;p81"/>
          <p:cNvGrpSpPr/>
          <p:nvPr/>
        </p:nvGrpSpPr>
        <p:grpSpPr>
          <a:xfrm>
            <a:off x="3486076" y="3355561"/>
            <a:ext cx="1616964" cy="346256"/>
            <a:chOff x="1808063" y="4294338"/>
            <a:chExt cx="3370782" cy="721817"/>
          </a:xfrm>
        </p:grpSpPr>
        <p:sp>
          <p:nvSpPr>
            <p:cNvPr id="8439" name="Google Shape;8439;p8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9" name="Google Shape;8449;p81"/>
          <p:cNvGrpSpPr/>
          <p:nvPr/>
        </p:nvGrpSpPr>
        <p:grpSpPr>
          <a:xfrm>
            <a:off x="764288" y="3641590"/>
            <a:ext cx="1295882" cy="646587"/>
            <a:chOff x="834100" y="3642869"/>
            <a:chExt cx="1259483" cy="628426"/>
          </a:xfrm>
        </p:grpSpPr>
        <p:sp>
          <p:nvSpPr>
            <p:cNvPr id="8450" name="Google Shape;8450;p81"/>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1"/>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1"/>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1"/>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1"/>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1"/>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1"/>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1"/>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1"/>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1"/>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1"/>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1"/>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1"/>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1"/>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1"/>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1"/>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1"/>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1"/>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1"/>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1"/>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1"/>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1"/>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1"/>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1"/>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1"/>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5" name="Google Shape;8475;p81"/>
            <p:cNvGrpSpPr/>
            <p:nvPr/>
          </p:nvGrpSpPr>
          <p:grpSpPr>
            <a:xfrm>
              <a:off x="1360364" y="3847835"/>
              <a:ext cx="208119" cy="224359"/>
              <a:chOff x="1360769" y="3847100"/>
              <a:chExt cx="208119" cy="224359"/>
            </a:xfrm>
          </p:grpSpPr>
          <p:sp>
            <p:nvSpPr>
              <p:cNvPr id="8476" name="Google Shape;8476;p81"/>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81"/>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81"/>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1"/>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1"/>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81"/>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1"/>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1"/>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1"/>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1"/>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1"/>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1"/>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1"/>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1"/>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81"/>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81"/>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1"/>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1"/>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81"/>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1"/>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6" name="Google Shape;8496;p81"/>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1"/>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1"/>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81"/>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1"/>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1"/>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1"/>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1"/>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1"/>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81"/>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81"/>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1"/>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1"/>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1"/>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81"/>
          <p:cNvGrpSpPr/>
          <p:nvPr/>
        </p:nvGrpSpPr>
        <p:grpSpPr>
          <a:xfrm rot="5400000">
            <a:off x="5977401" y="3438087"/>
            <a:ext cx="164064" cy="1414916"/>
            <a:chOff x="4428249" y="1369375"/>
            <a:chExt cx="36905" cy="429569"/>
          </a:xfrm>
        </p:grpSpPr>
        <p:sp>
          <p:nvSpPr>
            <p:cNvPr id="8511" name="Google Shape;8511;p81"/>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81"/>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1"/>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1"/>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1"/>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1"/>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81"/>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81"/>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1"/>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1"/>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81"/>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81"/>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1"/>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1"/>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1"/>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81"/>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1"/>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1"/>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1"/>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1"/>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1"/>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1"/>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1"/>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81"/>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81"/>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1"/>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1"/>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1"/>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1"/>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1"/>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1"/>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1"/>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81"/>
          <p:cNvGrpSpPr/>
          <p:nvPr/>
        </p:nvGrpSpPr>
        <p:grpSpPr>
          <a:xfrm flipH="1" rot="10800000">
            <a:off x="5349830" y="3026630"/>
            <a:ext cx="1419207" cy="24808"/>
            <a:chOff x="219558" y="4738465"/>
            <a:chExt cx="5852400" cy="102300"/>
          </a:xfrm>
        </p:grpSpPr>
        <p:cxnSp>
          <p:nvCxnSpPr>
            <p:cNvPr id="8544" name="Google Shape;8544;p81"/>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545" name="Google Shape;8545;p81"/>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1"/>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1"/>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1"/>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1"/>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0" name="Google Shape;8550;p81"/>
          <p:cNvGrpSpPr/>
          <p:nvPr/>
        </p:nvGrpSpPr>
        <p:grpSpPr>
          <a:xfrm>
            <a:off x="5361148" y="3399694"/>
            <a:ext cx="1396570" cy="385016"/>
            <a:chOff x="5286284" y="2966544"/>
            <a:chExt cx="1396570" cy="385016"/>
          </a:xfrm>
        </p:grpSpPr>
        <p:cxnSp>
          <p:nvCxnSpPr>
            <p:cNvPr id="8551" name="Google Shape;8551;p81"/>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552" name="Google Shape;8552;p81"/>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553" name="Google Shape;8553;p81"/>
            <p:cNvGrpSpPr/>
            <p:nvPr/>
          </p:nvGrpSpPr>
          <p:grpSpPr>
            <a:xfrm>
              <a:off x="5287688" y="3173364"/>
              <a:ext cx="1395166" cy="74100"/>
              <a:chOff x="5287688" y="3173364"/>
              <a:chExt cx="1395166" cy="74100"/>
            </a:xfrm>
          </p:grpSpPr>
          <p:cxnSp>
            <p:nvCxnSpPr>
              <p:cNvPr id="8554" name="Google Shape;8554;p81"/>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555" name="Google Shape;8555;p81"/>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556" name="Google Shape;8556;p81"/>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57" name="Google Shape;8557;p81"/>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58" name="Google Shape;8558;p81"/>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59" name="Google Shape;8559;p81"/>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60" name="Google Shape;8560;p81"/>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561" name="Google Shape;8561;p81"/>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562" name="Google Shape;8562;p81"/>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563" name="Google Shape;8563;p81"/>
          <p:cNvGrpSpPr/>
          <p:nvPr/>
        </p:nvGrpSpPr>
        <p:grpSpPr>
          <a:xfrm>
            <a:off x="2047214" y="1818470"/>
            <a:ext cx="1182276" cy="662027"/>
            <a:chOff x="2029517" y="1732295"/>
            <a:chExt cx="1149068" cy="643432"/>
          </a:xfrm>
        </p:grpSpPr>
        <p:grpSp>
          <p:nvGrpSpPr>
            <p:cNvPr id="8564" name="Google Shape;8564;p81"/>
            <p:cNvGrpSpPr/>
            <p:nvPr/>
          </p:nvGrpSpPr>
          <p:grpSpPr>
            <a:xfrm>
              <a:off x="2708660" y="1746937"/>
              <a:ext cx="455427" cy="244429"/>
              <a:chOff x="2700693" y="1746937"/>
              <a:chExt cx="455427" cy="244429"/>
            </a:xfrm>
          </p:grpSpPr>
          <p:grpSp>
            <p:nvGrpSpPr>
              <p:cNvPr id="8565" name="Google Shape;8565;p81"/>
              <p:cNvGrpSpPr/>
              <p:nvPr/>
            </p:nvGrpSpPr>
            <p:grpSpPr>
              <a:xfrm>
                <a:off x="2905682" y="1782817"/>
                <a:ext cx="250438" cy="208549"/>
                <a:chOff x="2905682" y="1782817"/>
                <a:chExt cx="250438" cy="208549"/>
              </a:xfrm>
            </p:grpSpPr>
            <p:cxnSp>
              <p:nvCxnSpPr>
                <p:cNvPr id="8566" name="Google Shape;8566;p81"/>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67" name="Google Shape;8567;p81"/>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81"/>
              <p:cNvGrpSpPr/>
              <p:nvPr/>
            </p:nvGrpSpPr>
            <p:grpSpPr>
              <a:xfrm>
                <a:off x="2700693" y="1746937"/>
                <a:ext cx="449967" cy="72374"/>
                <a:chOff x="2700693" y="1746937"/>
                <a:chExt cx="449967" cy="72374"/>
              </a:xfrm>
            </p:grpSpPr>
            <p:cxnSp>
              <p:nvCxnSpPr>
                <p:cNvPr id="8569" name="Google Shape;8569;p81"/>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70" name="Google Shape;8570;p81"/>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71" name="Google Shape;8571;p81"/>
            <p:cNvGrpSpPr/>
            <p:nvPr/>
          </p:nvGrpSpPr>
          <p:grpSpPr>
            <a:xfrm>
              <a:off x="2029517" y="1732295"/>
              <a:ext cx="1149068" cy="643432"/>
              <a:chOff x="2029517" y="1732295"/>
              <a:chExt cx="1149068" cy="643432"/>
            </a:xfrm>
          </p:grpSpPr>
          <p:grpSp>
            <p:nvGrpSpPr>
              <p:cNvPr id="8572" name="Google Shape;8572;p81"/>
              <p:cNvGrpSpPr/>
              <p:nvPr/>
            </p:nvGrpSpPr>
            <p:grpSpPr>
              <a:xfrm>
                <a:off x="2703618" y="2103152"/>
                <a:ext cx="474966" cy="260017"/>
                <a:chOff x="2703618" y="2103152"/>
                <a:chExt cx="474966" cy="260017"/>
              </a:xfrm>
            </p:grpSpPr>
            <p:grpSp>
              <p:nvGrpSpPr>
                <p:cNvPr id="8573" name="Google Shape;8573;p81"/>
                <p:cNvGrpSpPr/>
                <p:nvPr/>
              </p:nvGrpSpPr>
              <p:grpSpPr>
                <a:xfrm>
                  <a:off x="2703618" y="2290640"/>
                  <a:ext cx="450291" cy="72529"/>
                  <a:chOff x="2703618" y="2290640"/>
                  <a:chExt cx="450291" cy="72529"/>
                </a:xfrm>
              </p:grpSpPr>
              <p:cxnSp>
                <p:nvCxnSpPr>
                  <p:cNvPr id="8574" name="Google Shape;8574;p81"/>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75" name="Google Shape;8575;p81"/>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81"/>
                <p:cNvGrpSpPr/>
                <p:nvPr/>
              </p:nvGrpSpPr>
              <p:grpSpPr>
                <a:xfrm>
                  <a:off x="2908607" y="2103152"/>
                  <a:ext cx="269977" cy="223538"/>
                  <a:chOff x="2908607" y="2103152"/>
                  <a:chExt cx="269977" cy="223538"/>
                </a:xfrm>
              </p:grpSpPr>
              <p:cxnSp>
                <p:nvCxnSpPr>
                  <p:cNvPr id="8577" name="Google Shape;8577;p81"/>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78" name="Google Shape;8578;p81"/>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79" name="Google Shape;8579;p81"/>
              <p:cNvGrpSpPr/>
              <p:nvPr/>
            </p:nvGrpSpPr>
            <p:grpSpPr>
              <a:xfrm>
                <a:off x="2029517" y="1732295"/>
                <a:ext cx="685827" cy="643432"/>
                <a:chOff x="2029517" y="1732295"/>
                <a:chExt cx="685827" cy="643432"/>
              </a:xfrm>
            </p:grpSpPr>
            <p:sp>
              <p:nvSpPr>
                <p:cNvPr id="8580" name="Google Shape;8580;p81"/>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1" name="Google Shape;8581;p81"/>
                <p:cNvGrpSpPr/>
                <p:nvPr/>
              </p:nvGrpSpPr>
              <p:grpSpPr>
                <a:xfrm>
                  <a:off x="2158948" y="1732295"/>
                  <a:ext cx="556396" cy="333108"/>
                  <a:chOff x="2158948" y="1732295"/>
                  <a:chExt cx="556396" cy="333108"/>
                </a:xfrm>
              </p:grpSpPr>
              <p:cxnSp>
                <p:nvCxnSpPr>
                  <p:cNvPr id="8582" name="Google Shape;8582;p81"/>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83" name="Google Shape;8583;p81"/>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4" name="Google Shape;8584;p81"/>
                <p:cNvGrpSpPr/>
                <p:nvPr/>
              </p:nvGrpSpPr>
              <p:grpSpPr>
                <a:xfrm>
                  <a:off x="2159908" y="2065057"/>
                  <a:ext cx="550884" cy="310670"/>
                  <a:chOff x="2159908" y="2065057"/>
                  <a:chExt cx="550884" cy="310670"/>
                </a:xfrm>
              </p:grpSpPr>
              <p:cxnSp>
                <p:nvCxnSpPr>
                  <p:cNvPr id="8585" name="Google Shape;8585;p81"/>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86" name="Google Shape;8586;p81"/>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587" name="Google Shape;8587;p81"/>
          <p:cNvGrpSpPr/>
          <p:nvPr/>
        </p:nvGrpSpPr>
        <p:grpSpPr>
          <a:xfrm>
            <a:off x="732462" y="1766083"/>
            <a:ext cx="962651" cy="810058"/>
            <a:chOff x="844912" y="1681380"/>
            <a:chExt cx="935611" cy="787305"/>
          </a:xfrm>
        </p:grpSpPr>
        <p:grpSp>
          <p:nvGrpSpPr>
            <p:cNvPr id="8588" name="Google Shape;8588;p81"/>
            <p:cNvGrpSpPr/>
            <p:nvPr/>
          </p:nvGrpSpPr>
          <p:grpSpPr>
            <a:xfrm>
              <a:off x="844912" y="1819635"/>
              <a:ext cx="329836" cy="510016"/>
              <a:chOff x="844912" y="1819635"/>
              <a:chExt cx="329836" cy="510016"/>
            </a:xfrm>
          </p:grpSpPr>
          <p:sp>
            <p:nvSpPr>
              <p:cNvPr id="8589" name="Google Shape;8589;p81"/>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1"/>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1"/>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1"/>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1"/>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1"/>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81"/>
            <p:cNvGrpSpPr/>
            <p:nvPr/>
          </p:nvGrpSpPr>
          <p:grpSpPr>
            <a:xfrm>
              <a:off x="1284601" y="2158168"/>
              <a:ext cx="495923" cy="310517"/>
              <a:chOff x="1284601" y="2158168"/>
              <a:chExt cx="495923" cy="310517"/>
            </a:xfrm>
          </p:grpSpPr>
          <p:sp>
            <p:nvSpPr>
              <p:cNvPr id="8596" name="Google Shape;8596;p81"/>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7" name="Google Shape;8597;p81"/>
              <p:cNvGrpSpPr/>
              <p:nvPr/>
            </p:nvGrpSpPr>
            <p:grpSpPr>
              <a:xfrm>
                <a:off x="1507666" y="2158168"/>
                <a:ext cx="272858" cy="310517"/>
                <a:chOff x="1507666" y="2158168"/>
                <a:chExt cx="272858" cy="310517"/>
              </a:xfrm>
            </p:grpSpPr>
            <p:grpSp>
              <p:nvGrpSpPr>
                <p:cNvPr id="8598" name="Google Shape;8598;p81"/>
                <p:cNvGrpSpPr/>
                <p:nvPr/>
              </p:nvGrpSpPr>
              <p:grpSpPr>
                <a:xfrm>
                  <a:off x="1507666" y="2176104"/>
                  <a:ext cx="166395" cy="273149"/>
                  <a:chOff x="1507666" y="2176104"/>
                  <a:chExt cx="166395" cy="273149"/>
                </a:xfrm>
              </p:grpSpPr>
              <p:sp>
                <p:nvSpPr>
                  <p:cNvPr id="8599" name="Google Shape;8599;p81"/>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1"/>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1"/>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81"/>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1"/>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1"/>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1"/>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06" name="Google Shape;8606;p81"/>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1"/>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08" name="Google Shape;8608;p81"/>
            <p:cNvGrpSpPr/>
            <p:nvPr/>
          </p:nvGrpSpPr>
          <p:grpSpPr>
            <a:xfrm>
              <a:off x="1284601" y="1681380"/>
              <a:ext cx="495923" cy="310517"/>
              <a:chOff x="1284601" y="1681380"/>
              <a:chExt cx="495923" cy="310517"/>
            </a:xfrm>
          </p:grpSpPr>
          <p:sp>
            <p:nvSpPr>
              <p:cNvPr id="8609" name="Google Shape;8609;p81"/>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0" name="Google Shape;8610;p81"/>
              <p:cNvGrpSpPr/>
              <p:nvPr/>
            </p:nvGrpSpPr>
            <p:grpSpPr>
              <a:xfrm>
                <a:off x="1507666" y="1681380"/>
                <a:ext cx="272858" cy="310517"/>
                <a:chOff x="1507666" y="1681380"/>
                <a:chExt cx="272858" cy="310517"/>
              </a:xfrm>
            </p:grpSpPr>
            <p:grpSp>
              <p:nvGrpSpPr>
                <p:cNvPr id="8611" name="Google Shape;8611;p81"/>
                <p:cNvGrpSpPr/>
                <p:nvPr/>
              </p:nvGrpSpPr>
              <p:grpSpPr>
                <a:xfrm>
                  <a:off x="1507666" y="1700120"/>
                  <a:ext cx="166395" cy="272984"/>
                  <a:chOff x="1507666" y="1700120"/>
                  <a:chExt cx="166395" cy="272984"/>
                </a:xfrm>
              </p:grpSpPr>
              <p:sp>
                <p:nvSpPr>
                  <p:cNvPr id="8612" name="Google Shape;8612;p81"/>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81"/>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1"/>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1"/>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1"/>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1"/>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1"/>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9" name="Google Shape;8619;p81"/>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81"/>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21" name="Google Shape;8621;p81"/>
          <p:cNvGrpSpPr/>
          <p:nvPr/>
        </p:nvGrpSpPr>
        <p:grpSpPr>
          <a:xfrm>
            <a:off x="6841403" y="2533512"/>
            <a:ext cx="1622269" cy="552443"/>
            <a:chOff x="6894650" y="2574740"/>
            <a:chExt cx="1445100" cy="492111"/>
          </a:xfrm>
        </p:grpSpPr>
        <p:sp>
          <p:nvSpPr>
            <p:cNvPr id="8622" name="Google Shape;8622;p81"/>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1"/>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1"/>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81"/>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1"/>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27" name="Google Shape;8627;p81"/>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628" name="Google Shape;8628;p81"/>
          <p:cNvGrpSpPr/>
          <p:nvPr/>
        </p:nvGrpSpPr>
        <p:grpSpPr>
          <a:xfrm>
            <a:off x="6860946" y="3907768"/>
            <a:ext cx="1583206" cy="475705"/>
            <a:chOff x="6953919" y="3907920"/>
            <a:chExt cx="1377300" cy="475705"/>
          </a:xfrm>
        </p:grpSpPr>
        <p:cxnSp>
          <p:nvCxnSpPr>
            <p:cNvPr id="8629" name="Google Shape;8629;p81"/>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630" name="Google Shape;8630;p81"/>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631" name="Google Shape;8631;p81"/>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632" name="Google Shape;8632;p81"/>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633" name="Google Shape;8633;p81"/>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634" name="Google Shape;8634;p81"/>
          <p:cNvGrpSpPr/>
          <p:nvPr/>
        </p:nvGrpSpPr>
        <p:grpSpPr>
          <a:xfrm>
            <a:off x="2364534" y="2668913"/>
            <a:ext cx="836286" cy="824529"/>
            <a:chOff x="2389399" y="2595741"/>
            <a:chExt cx="812796" cy="801369"/>
          </a:xfrm>
        </p:grpSpPr>
        <p:grpSp>
          <p:nvGrpSpPr>
            <p:cNvPr id="8635" name="Google Shape;8635;p81"/>
            <p:cNvGrpSpPr/>
            <p:nvPr/>
          </p:nvGrpSpPr>
          <p:grpSpPr>
            <a:xfrm>
              <a:off x="2492145" y="2881565"/>
              <a:ext cx="607300" cy="229751"/>
              <a:chOff x="2492145" y="2881565"/>
              <a:chExt cx="607300" cy="229751"/>
            </a:xfrm>
          </p:grpSpPr>
          <p:sp>
            <p:nvSpPr>
              <p:cNvPr id="8636" name="Google Shape;8636;p81"/>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1"/>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1"/>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9" name="Google Shape;8639;p81"/>
            <p:cNvGrpSpPr/>
            <p:nvPr/>
          </p:nvGrpSpPr>
          <p:grpSpPr>
            <a:xfrm>
              <a:off x="2389399" y="2595741"/>
              <a:ext cx="812796" cy="296825"/>
              <a:chOff x="2389399" y="2595741"/>
              <a:chExt cx="812796" cy="296825"/>
            </a:xfrm>
          </p:grpSpPr>
          <p:grpSp>
            <p:nvGrpSpPr>
              <p:cNvPr id="8640" name="Google Shape;8640;p81"/>
              <p:cNvGrpSpPr/>
              <p:nvPr/>
            </p:nvGrpSpPr>
            <p:grpSpPr>
              <a:xfrm>
                <a:off x="2389399" y="2595741"/>
                <a:ext cx="363638" cy="296825"/>
                <a:chOff x="2389399" y="2595741"/>
                <a:chExt cx="363638" cy="296825"/>
              </a:xfrm>
            </p:grpSpPr>
            <p:grpSp>
              <p:nvGrpSpPr>
                <p:cNvPr id="8641" name="Google Shape;8641;p81"/>
                <p:cNvGrpSpPr/>
                <p:nvPr/>
              </p:nvGrpSpPr>
              <p:grpSpPr>
                <a:xfrm>
                  <a:off x="2493852" y="2794333"/>
                  <a:ext cx="259185" cy="98232"/>
                  <a:chOff x="2493852" y="2794333"/>
                  <a:chExt cx="259185" cy="98232"/>
                </a:xfrm>
              </p:grpSpPr>
              <p:sp>
                <p:nvSpPr>
                  <p:cNvPr id="8642" name="Google Shape;8642;p81"/>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1"/>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1"/>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5" name="Google Shape;8645;p81"/>
                <p:cNvGrpSpPr/>
                <p:nvPr/>
              </p:nvGrpSpPr>
              <p:grpSpPr>
                <a:xfrm>
                  <a:off x="2389399" y="2595741"/>
                  <a:ext cx="224343" cy="182054"/>
                  <a:chOff x="2389399" y="2595741"/>
                  <a:chExt cx="224343" cy="182054"/>
                </a:xfrm>
              </p:grpSpPr>
              <p:sp>
                <p:nvSpPr>
                  <p:cNvPr id="8646" name="Google Shape;8646;p81"/>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81"/>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48" name="Google Shape;8648;p81"/>
              <p:cNvGrpSpPr/>
              <p:nvPr/>
            </p:nvGrpSpPr>
            <p:grpSpPr>
              <a:xfrm>
                <a:off x="2683630" y="2595741"/>
                <a:ext cx="224334" cy="296825"/>
                <a:chOff x="2683630" y="2595741"/>
                <a:chExt cx="224334" cy="296825"/>
              </a:xfrm>
            </p:grpSpPr>
            <p:grpSp>
              <p:nvGrpSpPr>
                <p:cNvPr id="8649" name="Google Shape;8649;p81"/>
                <p:cNvGrpSpPr/>
                <p:nvPr/>
              </p:nvGrpSpPr>
              <p:grpSpPr>
                <a:xfrm>
                  <a:off x="2788083" y="2794333"/>
                  <a:ext cx="15356" cy="98232"/>
                  <a:chOff x="2788083" y="2794333"/>
                  <a:chExt cx="15356" cy="98232"/>
                </a:xfrm>
              </p:grpSpPr>
              <p:sp>
                <p:nvSpPr>
                  <p:cNvPr id="8650" name="Google Shape;8650;p81"/>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81"/>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1"/>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3" name="Google Shape;8653;p81"/>
                <p:cNvGrpSpPr/>
                <p:nvPr/>
              </p:nvGrpSpPr>
              <p:grpSpPr>
                <a:xfrm>
                  <a:off x="2683630" y="2595741"/>
                  <a:ext cx="224334" cy="182054"/>
                  <a:chOff x="2683630" y="2595741"/>
                  <a:chExt cx="224334" cy="182054"/>
                </a:xfrm>
              </p:grpSpPr>
              <p:sp>
                <p:nvSpPr>
                  <p:cNvPr id="8654" name="Google Shape;8654;p81"/>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81"/>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56" name="Google Shape;8656;p81"/>
              <p:cNvGrpSpPr/>
              <p:nvPr/>
            </p:nvGrpSpPr>
            <p:grpSpPr>
              <a:xfrm>
                <a:off x="2838475" y="2595741"/>
                <a:ext cx="363719" cy="296825"/>
                <a:chOff x="2838475" y="2595741"/>
                <a:chExt cx="363719" cy="296825"/>
              </a:xfrm>
            </p:grpSpPr>
            <p:grpSp>
              <p:nvGrpSpPr>
                <p:cNvPr id="8657" name="Google Shape;8657;p81"/>
                <p:cNvGrpSpPr/>
                <p:nvPr/>
              </p:nvGrpSpPr>
              <p:grpSpPr>
                <a:xfrm>
                  <a:off x="2838475" y="2794333"/>
                  <a:ext cx="259185" cy="98232"/>
                  <a:chOff x="2838475" y="2794333"/>
                  <a:chExt cx="259185" cy="98232"/>
                </a:xfrm>
              </p:grpSpPr>
              <p:sp>
                <p:nvSpPr>
                  <p:cNvPr id="8658" name="Google Shape;8658;p81"/>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1"/>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1"/>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1" name="Google Shape;8661;p81"/>
                <p:cNvGrpSpPr/>
                <p:nvPr/>
              </p:nvGrpSpPr>
              <p:grpSpPr>
                <a:xfrm>
                  <a:off x="2977852" y="2595741"/>
                  <a:ext cx="224343" cy="182054"/>
                  <a:chOff x="2977852" y="2595741"/>
                  <a:chExt cx="224343" cy="182054"/>
                </a:xfrm>
              </p:grpSpPr>
              <p:sp>
                <p:nvSpPr>
                  <p:cNvPr id="8662" name="Google Shape;8662;p81"/>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1"/>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64" name="Google Shape;8664;p81"/>
            <p:cNvGrpSpPr/>
            <p:nvPr/>
          </p:nvGrpSpPr>
          <p:grpSpPr>
            <a:xfrm>
              <a:off x="2389399" y="3100241"/>
              <a:ext cx="812796" cy="296869"/>
              <a:chOff x="2389399" y="3100241"/>
              <a:chExt cx="812796" cy="296869"/>
            </a:xfrm>
          </p:grpSpPr>
          <p:grpSp>
            <p:nvGrpSpPr>
              <p:cNvPr id="8665" name="Google Shape;8665;p81"/>
              <p:cNvGrpSpPr/>
              <p:nvPr/>
            </p:nvGrpSpPr>
            <p:grpSpPr>
              <a:xfrm>
                <a:off x="2683630" y="3100241"/>
                <a:ext cx="224334" cy="296869"/>
                <a:chOff x="2683630" y="3100241"/>
                <a:chExt cx="224334" cy="296869"/>
              </a:xfrm>
            </p:grpSpPr>
            <p:grpSp>
              <p:nvGrpSpPr>
                <p:cNvPr id="8666" name="Google Shape;8666;p81"/>
                <p:cNvGrpSpPr/>
                <p:nvPr/>
              </p:nvGrpSpPr>
              <p:grpSpPr>
                <a:xfrm>
                  <a:off x="2788083" y="3100241"/>
                  <a:ext cx="15356" cy="98237"/>
                  <a:chOff x="2788083" y="3100241"/>
                  <a:chExt cx="15356" cy="98237"/>
                </a:xfrm>
              </p:grpSpPr>
              <p:sp>
                <p:nvSpPr>
                  <p:cNvPr id="8667" name="Google Shape;8667;p81"/>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81"/>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81"/>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0" name="Google Shape;8670;p81"/>
                <p:cNvGrpSpPr/>
                <p:nvPr/>
              </p:nvGrpSpPr>
              <p:grpSpPr>
                <a:xfrm>
                  <a:off x="2683630" y="3215065"/>
                  <a:ext cx="224334" cy="182045"/>
                  <a:chOff x="2683630" y="3215065"/>
                  <a:chExt cx="224334" cy="182045"/>
                </a:xfrm>
              </p:grpSpPr>
              <p:sp>
                <p:nvSpPr>
                  <p:cNvPr id="8671" name="Google Shape;8671;p81"/>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81"/>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73" name="Google Shape;8673;p81"/>
              <p:cNvGrpSpPr/>
              <p:nvPr/>
            </p:nvGrpSpPr>
            <p:grpSpPr>
              <a:xfrm>
                <a:off x="2389399" y="3100241"/>
                <a:ext cx="363638" cy="296869"/>
                <a:chOff x="2389399" y="3100241"/>
                <a:chExt cx="363638" cy="296869"/>
              </a:xfrm>
            </p:grpSpPr>
            <p:grpSp>
              <p:nvGrpSpPr>
                <p:cNvPr id="8674" name="Google Shape;8674;p81"/>
                <p:cNvGrpSpPr/>
                <p:nvPr/>
              </p:nvGrpSpPr>
              <p:grpSpPr>
                <a:xfrm>
                  <a:off x="2493852" y="3100241"/>
                  <a:ext cx="259185" cy="98237"/>
                  <a:chOff x="2493852" y="3100241"/>
                  <a:chExt cx="259185" cy="98237"/>
                </a:xfrm>
              </p:grpSpPr>
              <p:sp>
                <p:nvSpPr>
                  <p:cNvPr id="8675" name="Google Shape;8675;p81"/>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1"/>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1"/>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8" name="Google Shape;8678;p81"/>
                <p:cNvGrpSpPr/>
                <p:nvPr/>
              </p:nvGrpSpPr>
              <p:grpSpPr>
                <a:xfrm>
                  <a:off x="2389399" y="3215065"/>
                  <a:ext cx="224343" cy="182045"/>
                  <a:chOff x="2389399" y="3215065"/>
                  <a:chExt cx="224343" cy="182045"/>
                </a:xfrm>
              </p:grpSpPr>
              <p:sp>
                <p:nvSpPr>
                  <p:cNvPr id="8679" name="Google Shape;8679;p81"/>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1"/>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81" name="Google Shape;8681;p81"/>
              <p:cNvGrpSpPr/>
              <p:nvPr/>
            </p:nvGrpSpPr>
            <p:grpSpPr>
              <a:xfrm>
                <a:off x="2838475" y="3100241"/>
                <a:ext cx="363719" cy="296869"/>
                <a:chOff x="2838475" y="3100241"/>
                <a:chExt cx="363719" cy="296869"/>
              </a:xfrm>
            </p:grpSpPr>
            <p:grpSp>
              <p:nvGrpSpPr>
                <p:cNvPr id="8682" name="Google Shape;8682;p81"/>
                <p:cNvGrpSpPr/>
                <p:nvPr/>
              </p:nvGrpSpPr>
              <p:grpSpPr>
                <a:xfrm>
                  <a:off x="2838475" y="3100241"/>
                  <a:ext cx="259185" cy="98237"/>
                  <a:chOff x="2838475" y="3100241"/>
                  <a:chExt cx="259185" cy="98237"/>
                </a:xfrm>
              </p:grpSpPr>
              <p:sp>
                <p:nvSpPr>
                  <p:cNvPr id="8683" name="Google Shape;8683;p81"/>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1"/>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1"/>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6" name="Google Shape;8686;p81"/>
                <p:cNvGrpSpPr/>
                <p:nvPr/>
              </p:nvGrpSpPr>
              <p:grpSpPr>
                <a:xfrm>
                  <a:off x="2977852" y="3215065"/>
                  <a:ext cx="224343" cy="182045"/>
                  <a:chOff x="2977852" y="3215065"/>
                  <a:chExt cx="224343" cy="182045"/>
                </a:xfrm>
              </p:grpSpPr>
              <p:sp>
                <p:nvSpPr>
                  <p:cNvPr id="8687" name="Google Shape;8687;p81"/>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1"/>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92" name="Shape 8692"/>
        <p:cNvGrpSpPr/>
        <p:nvPr/>
      </p:nvGrpSpPr>
      <p:grpSpPr>
        <a:xfrm>
          <a:off x="0" y="0"/>
          <a:ext cx="0" cy="0"/>
          <a:chOff x="0" y="0"/>
          <a:chExt cx="0" cy="0"/>
        </a:xfrm>
      </p:grpSpPr>
      <p:grpSp>
        <p:nvGrpSpPr>
          <p:cNvPr id="8693" name="Google Shape;8693;p82"/>
          <p:cNvGrpSpPr/>
          <p:nvPr/>
        </p:nvGrpSpPr>
        <p:grpSpPr>
          <a:xfrm>
            <a:off x="718875" y="3363288"/>
            <a:ext cx="2390414" cy="1024800"/>
            <a:chOff x="728925" y="3296613"/>
            <a:chExt cx="2390414" cy="1024800"/>
          </a:xfrm>
        </p:grpSpPr>
        <p:grpSp>
          <p:nvGrpSpPr>
            <p:cNvPr id="8694" name="Google Shape;8694;p82"/>
            <p:cNvGrpSpPr/>
            <p:nvPr/>
          </p:nvGrpSpPr>
          <p:grpSpPr>
            <a:xfrm>
              <a:off x="728925" y="3619800"/>
              <a:ext cx="2390414" cy="500893"/>
              <a:chOff x="728925" y="3619800"/>
              <a:chExt cx="2390414" cy="500893"/>
            </a:xfrm>
          </p:grpSpPr>
          <p:sp>
            <p:nvSpPr>
              <p:cNvPr id="8695" name="Google Shape;8695;p82"/>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96" name="Google Shape;8696;p82"/>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97" name="Google Shape;8697;p82"/>
            <p:cNvGrpSpPr/>
            <p:nvPr/>
          </p:nvGrpSpPr>
          <p:grpSpPr>
            <a:xfrm>
              <a:off x="1348050" y="3296613"/>
              <a:ext cx="1706152" cy="1024800"/>
              <a:chOff x="1348050" y="3296613"/>
              <a:chExt cx="1706152" cy="1024800"/>
            </a:xfrm>
          </p:grpSpPr>
          <p:sp>
            <p:nvSpPr>
              <p:cNvPr id="8698" name="Google Shape;8698;p82"/>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99" name="Google Shape;8699;p82"/>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00" name="Google Shape;8700;p82"/>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01" name="Google Shape;8701;p82"/>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702" name="Google Shape;8702;p82"/>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703" name="Google Shape;8703;p82"/>
            <p:cNvGrpSpPr/>
            <p:nvPr/>
          </p:nvGrpSpPr>
          <p:grpSpPr>
            <a:xfrm>
              <a:off x="1455707" y="3654858"/>
              <a:ext cx="1491150" cy="417657"/>
              <a:chOff x="1455707" y="3654858"/>
              <a:chExt cx="1491150" cy="417657"/>
            </a:xfrm>
          </p:grpSpPr>
          <p:sp>
            <p:nvSpPr>
              <p:cNvPr id="8704" name="Google Shape;8704;p82"/>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2"/>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2"/>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2"/>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82"/>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2"/>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82"/>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2"/>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2"/>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2"/>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2"/>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2"/>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82"/>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2"/>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2"/>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2"/>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2"/>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2"/>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2"/>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2"/>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724" name="Google Shape;8724;p82"/>
          <p:cNvGraphicFramePr/>
          <p:nvPr/>
        </p:nvGraphicFramePr>
        <p:xfrm>
          <a:off x="5954575" y="2361200"/>
          <a:ext cx="3000000" cy="3000000"/>
        </p:xfrm>
        <a:graphic>
          <a:graphicData uri="http://schemas.openxmlformats.org/drawingml/2006/table">
            <a:tbl>
              <a:tblPr>
                <a:noFill/>
                <a:tableStyleId>{7A79B965-06E1-42AA-911E-F86D3EF94B35}</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725" name="Google Shape;8725;p82"/>
          <p:cNvGrpSpPr/>
          <p:nvPr/>
        </p:nvGrpSpPr>
        <p:grpSpPr>
          <a:xfrm>
            <a:off x="727251" y="1188964"/>
            <a:ext cx="2396505" cy="976502"/>
            <a:chOff x="749309" y="1112739"/>
            <a:chExt cx="2371603" cy="976502"/>
          </a:xfrm>
        </p:grpSpPr>
        <p:grpSp>
          <p:nvGrpSpPr>
            <p:cNvPr id="8726" name="Google Shape;8726;p82"/>
            <p:cNvGrpSpPr/>
            <p:nvPr/>
          </p:nvGrpSpPr>
          <p:grpSpPr>
            <a:xfrm>
              <a:off x="1092126" y="1112739"/>
              <a:ext cx="2028786" cy="975464"/>
              <a:chOff x="1092126" y="1112739"/>
              <a:chExt cx="2028786" cy="975464"/>
            </a:xfrm>
          </p:grpSpPr>
          <p:sp>
            <p:nvSpPr>
              <p:cNvPr id="8727" name="Google Shape;8727;p82"/>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2"/>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82"/>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82"/>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2"/>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2"/>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2"/>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2"/>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2"/>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2"/>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2"/>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2"/>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2"/>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2"/>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2"/>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2"/>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2"/>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2"/>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2"/>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2"/>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2"/>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2"/>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82"/>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82"/>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82"/>
            <p:cNvGrpSpPr/>
            <p:nvPr/>
          </p:nvGrpSpPr>
          <p:grpSpPr>
            <a:xfrm>
              <a:off x="749309" y="1112739"/>
              <a:ext cx="314700" cy="975464"/>
              <a:chOff x="749309" y="1112739"/>
              <a:chExt cx="314700" cy="975464"/>
            </a:xfrm>
          </p:grpSpPr>
          <p:sp>
            <p:nvSpPr>
              <p:cNvPr id="8752" name="Google Shape;8752;p82"/>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2"/>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2"/>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2"/>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6" name="Google Shape;8756;p8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760" name="Google Shape;8760;p82"/>
          <p:cNvGraphicFramePr/>
          <p:nvPr/>
        </p:nvGraphicFramePr>
        <p:xfrm>
          <a:off x="5954600" y="1188950"/>
          <a:ext cx="3000000" cy="3000000"/>
        </p:xfrm>
        <a:graphic>
          <a:graphicData uri="http://schemas.openxmlformats.org/drawingml/2006/table">
            <a:tbl>
              <a:tblPr>
                <a:noFill/>
                <a:tableStyleId>{7A79B965-06E1-42AA-911E-F86D3EF94B35}</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761" name="Google Shape;8761;p82"/>
          <p:cNvGraphicFramePr/>
          <p:nvPr/>
        </p:nvGraphicFramePr>
        <p:xfrm>
          <a:off x="3375463" y="2361200"/>
          <a:ext cx="3000000" cy="3000000"/>
        </p:xfrm>
        <a:graphic>
          <a:graphicData uri="http://schemas.openxmlformats.org/drawingml/2006/table">
            <a:tbl>
              <a:tblPr>
                <a:noFill/>
                <a:tableStyleId>{7A79B965-06E1-42AA-911E-F86D3EF94B35}</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762" name="Google Shape;8762;p82"/>
          <p:cNvGrpSpPr/>
          <p:nvPr/>
        </p:nvGrpSpPr>
        <p:grpSpPr>
          <a:xfrm>
            <a:off x="3377449" y="3352160"/>
            <a:ext cx="2363377" cy="1047062"/>
            <a:chOff x="3358399" y="3285485"/>
            <a:chExt cx="2363377" cy="1047062"/>
          </a:xfrm>
        </p:grpSpPr>
        <p:grpSp>
          <p:nvGrpSpPr>
            <p:cNvPr id="8763" name="Google Shape;8763;p82"/>
            <p:cNvGrpSpPr/>
            <p:nvPr/>
          </p:nvGrpSpPr>
          <p:grpSpPr>
            <a:xfrm>
              <a:off x="3358412" y="3285485"/>
              <a:ext cx="2363244" cy="139500"/>
              <a:chOff x="3358412" y="3285485"/>
              <a:chExt cx="2363244" cy="139500"/>
            </a:xfrm>
          </p:grpSpPr>
          <p:sp>
            <p:nvSpPr>
              <p:cNvPr id="8764" name="Google Shape;8764;p82"/>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2"/>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2"/>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2"/>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2"/>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82"/>
            <p:cNvGrpSpPr/>
            <p:nvPr/>
          </p:nvGrpSpPr>
          <p:grpSpPr>
            <a:xfrm>
              <a:off x="3358412" y="3466996"/>
              <a:ext cx="2363244" cy="139500"/>
              <a:chOff x="3358412" y="3466996"/>
              <a:chExt cx="2363244" cy="139500"/>
            </a:xfrm>
          </p:grpSpPr>
          <p:sp>
            <p:nvSpPr>
              <p:cNvPr id="8770" name="Google Shape;8770;p82"/>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2"/>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2"/>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2"/>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2"/>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5" name="Google Shape;8775;p82"/>
            <p:cNvGrpSpPr/>
            <p:nvPr/>
          </p:nvGrpSpPr>
          <p:grpSpPr>
            <a:xfrm>
              <a:off x="3358412" y="3648507"/>
              <a:ext cx="2363244" cy="139500"/>
              <a:chOff x="3358412" y="3648507"/>
              <a:chExt cx="2363244" cy="139500"/>
            </a:xfrm>
          </p:grpSpPr>
          <p:sp>
            <p:nvSpPr>
              <p:cNvPr id="8776" name="Google Shape;8776;p82"/>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2"/>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2"/>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2"/>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2"/>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1" name="Google Shape;8781;p82"/>
            <p:cNvGrpSpPr/>
            <p:nvPr/>
          </p:nvGrpSpPr>
          <p:grpSpPr>
            <a:xfrm>
              <a:off x="3358412" y="3830018"/>
              <a:ext cx="2363244" cy="139500"/>
              <a:chOff x="3358412" y="3830018"/>
              <a:chExt cx="2363244" cy="139500"/>
            </a:xfrm>
          </p:grpSpPr>
          <p:sp>
            <p:nvSpPr>
              <p:cNvPr id="8782" name="Google Shape;8782;p82"/>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2"/>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2"/>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2"/>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2"/>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7" name="Google Shape;8787;p82"/>
            <p:cNvGrpSpPr/>
            <p:nvPr/>
          </p:nvGrpSpPr>
          <p:grpSpPr>
            <a:xfrm>
              <a:off x="3358399" y="4011514"/>
              <a:ext cx="2363377" cy="139537"/>
              <a:chOff x="3294800" y="4134603"/>
              <a:chExt cx="2638876" cy="152400"/>
            </a:xfrm>
          </p:grpSpPr>
          <p:sp>
            <p:nvSpPr>
              <p:cNvPr id="8788" name="Google Shape;8788;p8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3" name="Google Shape;8793;p82"/>
            <p:cNvGrpSpPr/>
            <p:nvPr/>
          </p:nvGrpSpPr>
          <p:grpSpPr>
            <a:xfrm>
              <a:off x="3358399" y="4193010"/>
              <a:ext cx="2363377" cy="139537"/>
              <a:chOff x="3294800" y="4134603"/>
              <a:chExt cx="2638876" cy="152400"/>
            </a:xfrm>
          </p:grpSpPr>
          <p:sp>
            <p:nvSpPr>
              <p:cNvPr id="8794" name="Google Shape;8794;p8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799" name="Google Shape;8799;p82"/>
          <p:cNvGraphicFramePr/>
          <p:nvPr/>
        </p:nvGraphicFramePr>
        <p:xfrm>
          <a:off x="728250" y="2361200"/>
          <a:ext cx="3000000" cy="3000000"/>
        </p:xfrm>
        <a:graphic>
          <a:graphicData uri="http://schemas.openxmlformats.org/drawingml/2006/table">
            <a:tbl>
              <a:tblPr>
                <a:noFill/>
                <a:tableStyleId>{7A79B965-06E1-42AA-911E-F86D3EF94B35}</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800" name="Google Shape;8800;p82"/>
          <p:cNvGrpSpPr/>
          <p:nvPr/>
        </p:nvGrpSpPr>
        <p:grpSpPr>
          <a:xfrm>
            <a:off x="4177919" y="2765014"/>
            <a:ext cx="1302095" cy="60959"/>
            <a:chOff x="3558802" y="4011427"/>
            <a:chExt cx="1866000" cy="111300"/>
          </a:xfrm>
        </p:grpSpPr>
        <p:sp>
          <p:nvSpPr>
            <p:cNvPr id="8801" name="Google Shape;8801;p8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3" name="Google Shape;8803;p82"/>
          <p:cNvGrpSpPr/>
          <p:nvPr/>
        </p:nvGrpSpPr>
        <p:grpSpPr>
          <a:xfrm>
            <a:off x="4723407" y="3047174"/>
            <a:ext cx="914340" cy="60959"/>
            <a:chOff x="3558802" y="4011427"/>
            <a:chExt cx="1866000" cy="111300"/>
          </a:xfrm>
        </p:grpSpPr>
        <p:sp>
          <p:nvSpPr>
            <p:cNvPr id="8804" name="Google Shape;8804;p8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6" name="Google Shape;8806;p82"/>
          <p:cNvGrpSpPr/>
          <p:nvPr/>
        </p:nvGrpSpPr>
        <p:grpSpPr>
          <a:xfrm>
            <a:off x="5926924" y="3381697"/>
            <a:ext cx="2519825" cy="1001454"/>
            <a:chOff x="1906114" y="789980"/>
            <a:chExt cx="1487676" cy="606868"/>
          </a:xfrm>
        </p:grpSpPr>
        <p:cxnSp>
          <p:nvCxnSpPr>
            <p:cNvPr id="8807" name="Google Shape;8807;p8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808" name="Google Shape;8808;p8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809" name="Google Shape;8809;p8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810" name="Google Shape;8810;p82"/>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8811" name="Google Shape;8811;p82"/>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8812" name="Google Shape;8812;p82"/>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8813" name="Google Shape;8813;p82"/>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8814" name="Google Shape;8814;p8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2"/>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8821" name="Google Shape;8821;p82"/>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822" name="Google Shape;8822;p82"/>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823" name="Google Shape;8823;p8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82"/>
          <p:cNvGrpSpPr/>
          <p:nvPr/>
        </p:nvGrpSpPr>
        <p:grpSpPr>
          <a:xfrm>
            <a:off x="3372612" y="1159008"/>
            <a:ext cx="2363393" cy="1005865"/>
            <a:chOff x="3292400" y="1193188"/>
            <a:chExt cx="2615240" cy="1131075"/>
          </a:xfrm>
        </p:grpSpPr>
        <p:sp>
          <p:nvSpPr>
            <p:cNvPr id="8825" name="Google Shape;8825;p82"/>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26" name="Google Shape;8826;p82"/>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27" name="Google Shape;8827;p82"/>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8828" name="Google Shape;8828;p82"/>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8829" name="Google Shape;8829;p82"/>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8830" name="Google Shape;8830;p82"/>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8831" name="Google Shape;8831;p82"/>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8832" name="Google Shape;8832;p82"/>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8833" name="Google Shape;8833;p82"/>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8834" name="Google Shape;8834;p82"/>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8835" name="Google Shape;8835;p82"/>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836" name="Google Shape;8836;p82"/>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837" name="Google Shape;8837;p82"/>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838" name="Google Shape;8838;p82"/>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839" name="Google Shape;8839;p82"/>
            <p:cNvGrpSpPr/>
            <p:nvPr/>
          </p:nvGrpSpPr>
          <p:grpSpPr>
            <a:xfrm>
              <a:off x="3748438" y="1378608"/>
              <a:ext cx="2159202" cy="903971"/>
              <a:chOff x="1683525" y="2179850"/>
              <a:chExt cx="4519050" cy="2134525"/>
            </a:xfrm>
          </p:grpSpPr>
          <p:sp>
            <p:nvSpPr>
              <p:cNvPr id="8840" name="Google Shape;8840;p8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41" name="Google Shape;8841;p8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42" name="Google Shape;8842;p8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43" name="Google Shape;8843;p8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44" name="Google Shape;8844;p8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45" name="Google Shape;8845;p8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46" name="Google Shape;8846;p8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47" name="Google Shape;8847;p8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48" name="Google Shape;8848;p8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49" name="Google Shape;8849;p8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50" name="Google Shape;8850;p8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851" name="Google Shape;8851;p8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55" name="Shape 8855"/>
        <p:cNvGrpSpPr/>
        <p:nvPr/>
      </p:nvGrpSpPr>
      <p:grpSpPr>
        <a:xfrm>
          <a:off x="0" y="0"/>
          <a:ext cx="0" cy="0"/>
          <a:chOff x="0" y="0"/>
          <a:chExt cx="0" cy="0"/>
        </a:xfrm>
      </p:grpSpPr>
      <p:grpSp>
        <p:nvGrpSpPr>
          <p:cNvPr id="8856" name="Google Shape;8856;p83"/>
          <p:cNvGrpSpPr/>
          <p:nvPr/>
        </p:nvGrpSpPr>
        <p:grpSpPr>
          <a:xfrm>
            <a:off x="4814684" y="1191441"/>
            <a:ext cx="745431" cy="718863"/>
            <a:chOff x="4249973" y="1201875"/>
            <a:chExt cx="1958568" cy="1888762"/>
          </a:xfrm>
        </p:grpSpPr>
        <p:sp>
          <p:nvSpPr>
            <p:cNvPr id="8857" name="Google Shape;8857;p83"/>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8" name="Google Shape;8858;p83"/>
            <p:cNvGrpSpPr/>
            <p:nvPr/>
          </p:nvGrpSpPr>
          <p:grpSpPr>
            <a:xfrm>
              <a:off x="5853086" y="1789142"/>
              <a:ext cx="355454" cy="1048099"/>
              <a:chOff x="5576108" y="2016725"/>
              <a:chExt cx="565200" cy="1666560"/>
            </a:xfrm>
          </p:grpSpPr>
          <p:sp>
            <p:nvSpPr>
              <p:cNvPr id="8859" name="Google Shape;8859;p83"/>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60" name="Google Shape;8860;p8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83"/>
            <p:cNvGrpSpPr/>
            <p:nvPr/>
          </p:nvGrpSpPr>
          <p:grpSpPr>
            <a:xfrm>
              <a:off x="4869455" y="2691676"/>
              <a:ext cx="1013897" cy="398961"/>
              <a:chOff x="4012057" y="3451825"/>
              <a:chExt cx="1612175" cy="634379"/>
            </a:xfrm>
          </p:grpSpPr>
          <p:sp>
            <p:nvSpPr>
              <p:cNvPr id="8862" name="Google Shape;8862;p83"/>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63" name="Google Shape;8863;p8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4" name="Google Shape;8864;p83"/>
            <p:cNvGrpSpPr/>
            <p:nvPr/>
          </p:nvGrpSpPr>
          <p:grpSpPr>
            <a:xfrm>
              <a:off x="4276937" y="2155961"/>
              <a:ext cx="651965" cy="891358"/>
              <a:chOff x="3069908" y="2599997"/>
              <a:chExt cx="1036675" cy="1417328"/>
            </a:xfrm>
          </p:grpSpPr>
          <p:sp>
            <p:nvSpPr>
              <p:cNvPr id="8865" name="Google Shape;8865;p83"/>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66" name="Google Shape;8866;p8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7" name="Google Shape;8867;p83"/>
            <p:cNvGrpSpPr/>
            <p:nvPr/>
          </p:nvGrpSpPr>
          <p:grpSpPr>
            <a:xfrm>
              <a:off x="5054918" y="1201875"/>
              <a:ext cx="999548" cy="602711"/>
              <a:chOff x="4306958" y="1082925"/>
              <a:chExt cx="1589359" cy="958358"/>
            </a:xfrm>
          </p:grpSpPr>
          <p:sp>
            <p:nvSpPr>
              <p:cNvPr id="8868" name="Google Shape;8868;p83"/>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69" name="Google Shape;8869;p8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83"/>
            <p:cNvGrpSpPr/>
            <p:nvPr/>
          </p:nvGrpSpPr>
          <p:grpSpPr>
            <a:xfrm>
              <a:off x="4249973" y="1303451"/>
              <a:ext cx="799317" cy="841334"/>
              <a:chOff x="3027033" y="1244439"/>
              <a:chExt cx="1270977" cy="1337786"/>
            </a:xfrm>
          </p:grpSpPr>
          <p:sp>
            <p:nvSpPr>
              <p:cNvPr id="8871" name="Google Shape;8871;p83"/>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872" name="Google Shape;8872;p8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73" name="Google Shape;8873;p83"/>
          <p:cNvGrpSpPr/>
          <p:nvPr/>
        </p:nvGrpSpPr>
        <p:grpSpPr>
          <a:xfrm>
            <a:off x="731057" y="2069890"/>
            <a:ext cx="761767" cy="729896"/>
            <a:chOff x="2657744" y="2337745"/>
            <a:chExt cx="832987" cy="798137"/>
          </a:xfrm>
        </p:grpSpPr>
        <p:sp>
          <p:nvSpPr>
            <p:cNvPr id="8874" name="Google Shape;8874;p83"/>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83"/>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3"/>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83"/>
          <p:cNvGrpSpPr/>
          <p:nvPr/>
        </p:nvGrpSpPr>
        <p:grpSpPr>
          <a:xfrm>
            <a:off x="3242022" y="2073097"/>
            <a:ext cx="685569" cy="723586"/>
            <a:chOff x="3398134" y="2057755"/>
            <a:chExt cx="704087" cy="743130"/>
          </a:xfrm>
        </p:grpSpPr>
        <p:grpSp>
          <p:nvGrpSpPr>
            <p:cNvPr id="8881" name="Google Shape;8881;p83"/>
            <p:cNvGrpSpPr/>
            <p:nvPr/>
          </p:nvGrpSpPr>
          <p:grpSpPr>
            <a:xfrm>
              <a:off x="3398134" y="2290183"/>
              <a:ext cx="315300" cy="219900"/>
              <a:chOff x="3398134" y="2290183"/>
              <a:chExt cx="315300" cy="219900"/>
            </a:xfrm>
          </p:grpSpPr>
          <p:sp>
            <p:nvSpPr>
              <p:cNvPr id="8882" name="Google Shape;8882;p83"/>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83" name="Google Shape;8883;p83"/>
              <p:cNvCxnSpPr>
                <a:stCxn id="8882"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884" name="Google Shape;8884;p83"/>
            <p:cNvGrpSpPr/>
            <p:nvPr/>
          </p:nvGrpSpPr>
          <p:grpSpPr>
            <a:xfrm>
              <a:off x="3547823" y="2467358"/>
              <a:ext cx="219900" cy="333527"/>
              <a:chOff x="3547823" y="2467358"/>
              <a:chExt cx="219900" cy="333527"/>
            </a:xfrm>
          </p:grpSpPr>
          <p:sp>
            <p:nvSpPr>
              <p:cNvPr id="8885" name="Google Shape;8885;p83"/>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86" name="Google Shape;8886;p83"/>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887" name="Google Shape;8887;p83"/>
            <p:cNvGrpSpPr/>
            <p:nvPr/>
          </p:nvGrpSpPr>
          <p:grpSpPr>
            <a:xfrm>
              <a:off x="3734138" y="2467358"/>
              <a:ext cx="219900" cy="333527"/>
              <a:chOff x="3734138" y="2467358"/>
              <a:chExt cx="219900" cy="333527"/>
            </a:xfrm>
          </p:grpSpPr>
          <p:sp>
            <p:nvSpPr>
              <p:cNvPr id="8888" name="Google Shape;8888;p83"/>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89" name="Google Shape;8889;p83"/>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890" name="Google Shape;8890;p83"/>
            <p:cNvGrpSpPr/>
            <p:nvPr/>
          </p:nvGrpSpPr>
          <p:grpSpPr>
            <a:xfrm>
              <a:off x="3787560" y="2288011"/>
              <a:ext cx="314661" cy="219900"/>
              <a:chOff x="3787560" y="2288011"/>
              <a:chExt cx="314661" cy="219900"/>
            </a:xfrm>
          </p:grpSpPr>
          <p:sp>
            <p:nvSpPr>
              <p:cNvPr id="8891" name="Google Shape;8891;p83"/>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92" name="Google Shape;8892;p83"/>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893" name="Google Shape;8893;p83"/>
            <p:cNvGrpSpPr/>
            <p:nvPr/>
          </p:nvGrpSpPr>
          <p:grpSpPr>
            <a:xfrm>
              <a:off x="3637290" y="2057755"/>
              <a:ext cx="219900" cy="335499"/>
              <a:chOff x="3637290" y="2057755"/>
              <a:chExt cx="219900" cy="335499"/>
            </a:xfrm>
          </p:grpSpPr>
          <p:sp>
            <p:nvSpPr>
              <p:cNvPr id="8894" name="Google Shape;8894;p83"/>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895" name="Google Shape;8895;p83"/>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896" name="Google Shape;8896;p83"/>
          <p:cNvGrpSpPr/>
          <p:nvPr/>
        </p:nvGrpSpPr>
        <p:grpSpPr>
          <a:xfrm>
            <a:off x="4917244" y="2079792"/>
            <a:ext cx="710153" cy="710153"/>
            <a:chOff x="5007123" y="2079403"/>
            <a:chExt cx="687600" cy="687600"/>
          </a:xfrm>
        </p:grpSpPr>
        <p:sp>
          <p:nvSpPr>
            <p:cNvPr id="8897" name="Google Shape;8897;p83"/>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3"/>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3"/>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3"/>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83"/>
          <p:cNvGrpSpPr/>
          <p:nvPr/>
        </p:nvGrpSpPr>
        <p:grpSpPr>
          <a:xfrm>
            <a:off x="5726681" y="2074299"/>
            <a:ext cx="720998" cy="721183"/>
            <a:chOff x="5797446" y="2063053"/>
            <a:chExt cx="698100" cy="698280"/>
          </a:xfrm>
        </p:grpSpPr>
        <p:sp>
          <p:nvSpPr>
            <p:cNvPr id="8902" name="Google Shape;8902;p83"/>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3"/>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3"/>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3"/>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6" name="Google Shape;8906;p83"/>
          <p:cNvGrpSpPr/>
          <p:nvPr/>
        </p:nvGrpSpPr>
        <p:grpSpPr>
          <a:xfrm>
            <a:off x="8171828" y="3719904"/>
            <a:ext cx="280585" cy="673164"/>
            <a:chOff x="8075075" y="3754290"/>
            <a:chExt cx="255612" cy="613194"/>
          </a:xfrm>
        </p:grpSpPr>
        <p:grpSp>
          <p:nvGrpSpPr>
            <p:cNvPr id="8907" name="Google Shape;8907;p83"/>
            <p:cNvGrpSpPr/>
            <p:nvPr/>
          </p:nvGrpSpPr>
          <p:grpSpPr>
            <a:xfrm>
              <a:off x="8075075" y="3754290"/>
              <a:ext cx="255612" cy="613194"/>
              <a:chOff x="8075075" y="3754290"/>
              <a:chExt cx="255612" cy="613194"/>
            </a:xfrm>
          </p:grpSpPr>
          <p:sp>
            <p:nvSpPr>
              <p:cNvPr id="8908" name="Google Shape;8908;p83"/>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3"/>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0" name="Google Shape;8910;p83"/>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1" name="Google Shape;8911;p83"/>
          <p:cNvGrpSpPr/>
          <p:nvPr/>
        </p:nvGrpSpPr>
        <p:grpSpPr>
          <a:xfrm>
            <a:off x="5288887" y="3708700"/>
            <a:ext cx="470352" cy="683745"/>
            <a:chOff x="1697726" y="3244179"/>
            <a:chExt cx="788124" cy="1146069"/>
          </a:xfrm>
        </p:grpSpPr>
        <p:sp>
          <p:nvSpPr>
            <p:cNvPr id="8912" name="Google Shape;8912;p8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4" name="Google Shape;8914;p83"/>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5" name="Google Shape;8915;p83"/>
          <p:cNvGrpSpPr/>
          <p:nvPr/>
        </p:nvGrpSpPr>
        <p:grpSpPr>
          <a:xfrm>
            <a:off x="5910037" y="3719902"/>
            <a:ext cx="293891" cy="293845"/>
            <a:chOff x="6134814" y="3754290"/>
            <a:chExt cx="293891" cy="293845"/>
          </a:xfrm>
        </p:grpSpPr>
        <p:sp>
          <p:nvSpPr>
            <p:cNvPr id="8916" name="Google Shape;8916;p83"/>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3"/>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83"/>
          <p:cNvGrpSpPr/>
          <p:nvPr/>
        </p:nvGrpSpPr>
        <p:grpSpPr>
          <a:xfrm>
            <a:off x="5910037" y="4098574"/>
            <a:ext cx="293891" cy="293891"/>
            <a:chOff x="6134814" y="4086186"/>
            <a:chExt cx="293891" cy="293891"/>
          </a:xfrm>
        </p:grpSpPr>
        <p:sp>
          <p:nvSpPr>
            <p:cNvPr id="8919" name="Google Shape;8919;p83"/>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3"/>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1" name="Google Shape;8921;p83"/>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83"/>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3" name="Google Shape;8923;p83"/>
          <p:cNvGrpSpPr/>
          <p:nvPr/>
        </p:nvGrpSpPr>
        <p:grpSpPr>
          <a:xfrm>
            <a:off x="7835013" y="2927266"/>
            <a:ext cx="622883" cy="621944"/>
            <a:chOff x="1187048" y="238125"/>
            <a:chExt cx="5256397" cy="5248476"/>
          </a:xfrm>
        </p:grpSpPr>
        <p:sp>
          <p:nvSpPr>
            <p:cNvPr id="8924" name="Google Shape;8924;p8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3"/>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83"/>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3"/>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8" name="Google Shape;8928;p83"/>
          <p:cNvGrpSpPr/>
          <p:nvPr/>
        </p:nvGrpSpPr>
        <p:grpSpPr>
          <a:xfrm>
            <a:off x="2292118" y="2936875"/>
            <a:ext cx="1310987" cy="612407"/>
            <a:chOff x="238125" y="1188750"/>
            <a:chExt cx="7140450" cy="3335550"/>
          </a:xfrm>
        </p:grpSpPr>
        <p:sp>
          <p:nvSpPr>
            <p:cNvPr id="8929" name="Google Shape;8929;p8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8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4" name="Google Shape;8934;p83"/>
          <p:cNvGrpSpPr/>
          <p:nvPr/>
        </p:nvGrpSpPr>
        <p:grpSpPr>
          <a:xfrm>
            <a:off x="6617990" y="2927430"/>
            <a:ext cx="1110299" cy="621702"/>
            <a:chOff x="238125" y="1335475"/>
            <a:chExt cx="5418735" cy="3034175"/>
          </a:xfrm>
        </p:grpSpPr>
        <p:sp>
          <p:nvSpPr>
            <p:cNvPr id="8935" name="Google Shape;8935;p8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8" name="Google Shape;8938;p83"/>
          <p:cNvGrpSpPr/>
          <p:nvPr/>
        </p:nvGrpSpPr>
        <p:grpSpPr>
          <a:xfrm>
            <a:off x="5435649" y="2924327"/>
            <a:ext cx="1074451" cy="627181"/>
            <a:chOff x="5359127" y="2910889"/>
            <a:chExt cx="1097723" cy="640831"/>
          </a:xfrm>
        </p:grpSpPr>
        <p:grpSp>
          <p:nvGrpSpPr>
            <p:cNvPr id="8939" name="Google Shape;8939;p83"/>
            <p:cNvGrpSpPr/>
            <p:nvPr/>
          </p:nvGrpSpPr>
          <p:grpSpPr>
            <a:xfrm>
              <a:off x="5929791" y="3263088"/>
              <a:ext cx="527060" cy="287097"/>
              <a:chOff x="5929791" y="3263088"/>
              <a:chExt cx="527060" cy="287097"/>
            </a:xfrm>
          </p:grpSpPr>
          <p:sp>
            <p:nvSpPr>
              <p:cNvPr id="8940" name="Google Shape;8940;p83"/>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41" name="Google Shape;8941;p83"/>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942" name="Google Shape;8942;p83"/>
            <p:cNvGrpSpPr/>
            <p:nvPr/>
          </p:nvGrpSpPr>
          <p:grpSpPr>
            <a:xfrm>
              <a:off x="5359127" y="3263089"/>
              <a:ext cx="526428" cy="288631"/>
              <a:chOff x="5359127" y="3263089"/>
              <a:chExt cx="526428" cy="288631"/>
            </a:xfrm>
          </p:grpSpPr>
          <p:sp>
            <p:nvSpPr>
              <p:cNvPr id="8943" name="Google Shape;8943;p83"/>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44" name="Google Shape;8944;p83"/>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945" name="Google Shape;8945;p83"/>
            <p:cNvGrpSpPr/>
            <p:nvPr/>
          </p:nvGrpSpPr>
          <p:grpSpPr>
            <a:xfrm>
              <a:off x="5551525" y="2910889"/>
              <a:ext cx="520901" cy="610283"/>
              <a:chOff x="5551525" y="2910889"/>
              <a:chExt cx="520901" cy="610283"/>
            </a:xfrm>
          </p:grpSpPr>
          <p:sp>
            <p:nvSpPr>
              <p:cNvPr id="8946" name="Google Shape;8946;p83"/>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47" name="Google Shape;8947;p83"/>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948" name="Google Shape;8948;p83"/>
            <p:cNvGrpSpPr/>
            <p:nvPr/>
          </p:nvGrpSpPr>
          <p:grpSpPr>
            <a:xfrm>
              <a:off x="5743962" y="2919100"/>
              <a:ext cx="623674" cy="284502"/>
              <a:chOff x="5743962" y="2919100"/>
              <a:chExt cx="623674" cy="284502"/>
            </a:xfrm>
          </p:grpSpPr>
          <p:sp>
            <p:nvSpPr>
              <p:cNvPr id="8949" name="Google Shape;8949;p83"/>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950" name="Google Shape;8950;p83"/>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951" name="Google Shape;8951;p83"/>
          <p:cNvGrpSpPr/>
          <p:nvPr/>
        </p:nvGrpSpPr>
        <p:grpSpPr>
          <a:xfrm>
            <a:off x="7586863" y="2075038"/>
            <a:ext cx="874976" cy="719600"/>
            <a:chOff x="7608988" y="2093194"/>
            <a:chExt cx="817276" cy="672147"/>
          </a:xfrm>
        </p:grpSpPr>
        <p:cxnSp>
          <p:nvCxnSpPr>
            <p:cNvPr id="8952" name="Google Shape;8952;p83"/>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53" name="Google Shape;8953;p83"/>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54" name="Google Shape;8954;p83"/>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55" name="Google Shape;8955;p83"/>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956" name="Google Shape;8956;p83"/>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957" name="Google Shape;8957;p83"/>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958" name="Google Shape;8958;p83"/>
            <p:cNvGrpSpPr/>
            <p:nvPr/>
          </p:nvGrpSpPr>
          <p:grpSpPr>
            <a:xfrm>
              <a:off x="7721175" y="2093194"/>
              <a:ext cx="599587" cy="623846"/>
              <a:chOff x="7721175" y="2093194"/>
              <a:chExt cx="599587" cy="623846"/>
            </a:xfrm>
          </p:grpSpPr>
          <p:grpSp>
            <p:nvGrpSpPr>
              <p:cNvPr id="8959" name="Google Shape;8959;p83"/>
              <p:cNvGrpSpPr/>
              <p:nvPr/>
            </p:nvGrpSpPr>
            <p:grpSpPr>
              <a:xfrm>
                <a:off x="7721175" y="2093194"/>
                <a:ext cx="291605" cy="623846"/>
                <a:chOff x="9405575" y="2061418"/>
                <a:chExt cx="291605" cy="623846"/>
              </a:xfrm>
            </p:grpSpPr>
            <p:sp>
              <p:nvSpPr>
                <p:cNvPr id="8960" name="Google Shape;8960;p8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7" name="Google Shape;8967;p83"/>
              <p:cNvGrpSpPr/>
              <p:nvPr/>
            </p:nvGrpSpPr>
            <p:grpSpPr>
              <a:xfrm flipH="1">
                <a:off x="8029157" y="2093194"/>
                <a:ext cx="291605" cy="623846"/>
                <a:chOff x="9405575" y="2061418"/>
                <a:chExt cx="291605" cy="623846"/>
              </a:xfrm>
            </p:grpSpPr>
            <p:sp>
              <p:nvSpPr>
                <p:cNvPr id="8968" name="Google Shape;8968;p8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75" name="Google Shape;8975;p83"/>
          <p:cNvGrpSpPr/>
          <p:nvPr/>
        </p:nvGrpSpPr>
        <p:grpSpPr>
          <a:xfrm>
            <a:off x="4031299" y="1191441"/>
            <a:ext cx="712557" cy="785901"/>
            <a:chOff x="4206459" y="1191441"/>
            <a:chExt cx="712557" cy="785901"/>
          </a:xfrm>
        </p:grpSpPr>
        <p:sp>
          <p:nvSpPr>
            <p:cNvPr id="8976" name="Google Shape;8976;p83"/>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3"/>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3"/>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3"/>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0" name="Google Shape;8980;p83"/>
            <p:cNvGrpSpPr/>
            <p:nvPr/>
          </p:nvGrpSpPr>
          <p:grpSpPr>
            <a:xfrm>
              <a:off x="4644280" y="1290523"/>
              <a:ext cx="143716" cy="29463"/>
              <a:chOff x="4644280" y="1290523"/>
              <a:chExt cx="143716" cy="29463"/>
            </a:xfrm>
          </p:grpSpPr>
          <p:sp>
            <p:nvSpPr>
              <p:cNvPr id="8981" name="Google Shape;8981;p83"/>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3"/>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3"/>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3"/>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5" name="Google Shape;8985;p83"/>
            <p:cNvGrpSpPr/>
            <p:nvPr/>
          </p:nvGrpSpPr>
          <p:grpSpPr>
            <a:xfrm>
              <a:off x="4356567" y="1191441"/>
              <a:ext cx="143690" cy="29488"/>
              <a:chOff x="4356567" y="1191441"/>
              <a:chExt cx="143690" cy="29488"/>
            </a:xfrm>
          </p:grpSpPr>
          <p:sp>
            <p:nvSpPr>
              <p:cNvPr id="8986" name="Google Shape;8986;p83"/>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3"/>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3"/>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3"/>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0" name="Google Shape;8990;p83"/>
            <p:cNvGrpSpPr/>
            <p:nvPr/>
          </p:nvGrpSpPr>
          <p:grpSpPr>
            <a:xfrm>
              <a:off x="4339009" y="1863727"/>
              <a:ext cx="143703" cy="29476"/>
              <a:chOff x="4339009" y="1863727"/>
              <a:chExt cx="143703" cy="29476"/>
            </a:xfrm>
          </p:grpSpPr>
          <p:sp>
            <p:nvSpPr>
              <p:cNvPr id="8991" name="Google Shape;8991;p83"/>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3"/>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3"/>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3"/>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5" name="Google Shape;8995;p83"/>
            <p:cNvGrpSpPr/>
            <p:nvPr/>
          </p:nvGrpSpPr>
          <p:grpSpPr>
            <a:xfrm>
              <a:off x="4206459" y="1607315"/>
              <a:ext cx="29539" cy="142899"/>
              <a:chOff x="4206459" y="1607315"/>
              <a:chExt cx="29539" cy="142899"/>
            </a:xfrm>
          </p:grpSpPr>
          <p:sp>
            <p:nvSpPr>
              <p:cNvPr id="8996" name="Google Shape;8996;p83"/>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3"/>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3"/>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3"/>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0" name="Google Shape;9000;p83"/>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3"/>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3"/>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3"/>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4" name="Google Shape;9004;p83"/>
            <p:cNvGrpSpPr/>
            <p:nvPr/>
          </p:nvGrpSpPr>
          <p:grpSpPr>
            <a:xfrm>
              <a:off x="4889463" y="1423737"/>
              <a:ext cx="29552" cy="142899"/>
              <a:chOff x="4889463" y="1423737"/>
              <a:chExt cx="29552" cy="142899"/>
            </a:xfrm>
          </p:grpSpPr>
          <p:sp>
            <p:nvSpPr>
              <p:cNvPr id="9005" name="Google Shape;9005;p83"/>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3"/>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3"/>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3"/>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9" name="Google Shape;9009;p83"/>
            <p:cNvGrpSpPr/>
            <p:nvPr/>
          </p:nvGrpSpPr>
          <p:grpSpPr>
            <a:xfrm>
              <a:off x="4771663" y="1876896"/>
              <a:ext cx="108651" cy="100447"/>
              <a:chOff x="4771663" y="1876896"/>
              <a:chExt cx="108651" cy="100447"/>
            </a:xfrm>
          </p:grpSpPr>
          <p:sp>
            <p:nvSpPr>
              <p:cNvPr id="9010" name="Google Shape;9010;p83"/>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3"/>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3"/>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3"/>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14" name="Google Shape;9014;p83"/>
          <p:cNvGrpSpPr/>
          <p:nvPr/>
        </p:nvGrpSpPr>
        <p:grpSpPr>
          <a:xfrm>
            <a:off x="4026774" y="2074664"/>
            <a:ext cx="791287" cy="720350"/>
            <a:chOff x="267375" y="1071875"/>
            <a:chExt cx="470500" cy="428550"/>
          </a:xfrm>
        </p:grpSpPr>
        <p:sp>
          <p:nvSpPr>
            <p:cNvPr id="9015" name="Google Shape;9015;p83"/>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3"/>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3"/>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3"/>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3"/>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3"/>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3"/>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3"/>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83"/>
          <p:cNvGrpSpPr/>
          <p:nvPr/>
        </p:nvGrpSpPr>
        <p:grpSpPr>
          <a:xfrm>
            <a:off x="727269" y="3719294"/>
            <a:ext cx="1408444" cy="673166"/>
            <a:chOff x="712664" y="3693287"/>
            <a:chExt cx="1460738" cy="698160"/>
          </a:xfrm>
        </p:grpSpPr>
        <p:grpSp>
          <p:nvGrpSpPr>
            <p:cNvPr id="9024" name="Google Shape;9024;p83"/>
            <p:cNvGrpSpPr/>
            <p:nvPr/>
          </p:nvGrpSpPr>
          <p:grpSpPr>
            <a:xfrm>
              <a:off x="1380079" y="4133090"/>
              <a:ext cx="234048" cy="258099"/>
              <a:chOff x="1380079" y="4133090"/>
              <a:chExt cx="234048" cy="258099"/>
            </a:xfrm>
          </p:grpSpPr>
          <p:sp>
            <p:nvSpPr>
              <p:cNvPr id="9025" name="Google Shape;9025;p83"/>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83"/>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3"/>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8" name="Google Shape;9028;p83"/>
            <p:cNvGrpSpPr/>
            <p:nvPr/>
          </p:nvGrpSpPr>
          <p:grpSpPr>
            <a:xfrm>
              <a:off x="884610" y="3864082"/>
              <a:ext cx="1118566" cy="527275"/>
              <a:chOff x="890961" y="3865463"/>
              <a:chExt cx="1115221" cy="525698"/>
            </a:xfrm>
          </p:grpSpPr>
          <p:sp>
            <p:nvSpPr>
              <p:cNvPr id="9029" name="Google Shape;9029;p83"/>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83"/>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3"/>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83"/>
            <p:cNvGrpSpPr/>
            <p:nvPr/>
          </p:nvGrpSpPr>
          <p:grpSpPr>
            <a:xfrm>
              <a:off x="712664" y="3693287"/>
              <a:ext cx="1460738" cy="698160"/>
              <a:chOff x="712664" y="3693025"/>
              <a:chExt cx="1460738" cy="698160"/>
            </a:xfrm>
          </p:grpSpPr>
          <p:sp>
            <p:nvSpPr>
              <p:cNvPr id="9033" name="Google Shape;9033;p83"/>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3"/>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3"/>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3"/>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83"/>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83"/>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39" name="Google Shape;9039;p83"/>
          <p:cNvGrpSpPr/>
          <p:nvPr/>
        </p:nvGrpSpPr>
        <p:grpSpPr>
          <a:xfrm>
            <a:off x="3164985" y="1191441"/>
            <a:ext cx="795485" cy="738831"/>
            <a:chOff x="3348603" y="1236445"/>
            <a:chExt cx="749256" cy="695894"/>
          </a:xfrm>
        </p:grpSpPr>
        <p:grpSp>
          <p:nvGrpSpPr>
            <p:cNvPr id="9040" name="Google Shape;9040;p83"/>
            <p:cNvGrpSpPr/>
            <p:nvPr/>
          </p:nvGrpSpPr>
          <p:grpSpPr>
            <a:xfrm>
              <a:off x="3583779" y="1236445"/>
              <a:ext cx="293795" cy="285811"/>
              <a:chOff x="3750225" y="1774000"/>
              <a:chExt cx="149575" cy="145525"/>
            </a:xfrm>
          </p:grpSpPr>
          <p:sp>
            <p:nvSpPr>
              <p:cNvPr id="9041" name="Google Shape;9041;p8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3" name="Google Shape;9043;p83"/>
            <p:cNvGrpSpPr/>
            <p:nvPr/>
          </p:nvGrpSpPr>
          <p:grpSpPr>
            <a:xfrm>
              <a:off x="3775534" y="1462599"/>
              <a:ext cx="322325" cy="285958"/>
              <a:chOff x="3847850" y="1889150"/>
              <a:chExt cx="164100" cy="145600"/>
            </a:xfrm>
          </p:grpSpPr>
          <p:sp>
            <p:nvSpPr>
              <p:cNvPr id="9044" name="Google Shape;9044;p8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6" name="Google Shape;9046;p83"/>
            <p:cNvGrpSpPr/>
            <p:nvPr/>
          </p:nvGrpSpPr>
          <p:grpSpPr>
            <a:xfrm>
              <a:off x="3545329" y="1646528"/>
              <a:ext cx="293746" cy="285811"/>
              <a:chOff x="3730650" y="1982800"/>
              <a:chExt cx="149550" cy="145525"/>
            </a:xfrm>
          </p:grpSpPr>
          <p:sp>
            <p:nvSpPr>
              <p:cNvPr id="9047" name="Google Shape;9047;p8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9" name="Google Shape;9049;p83"/>
            <p:cNvGrpSpPr/>
            <p:nvPr/>
          </p:nvGrpSpPr>
          <p:grpSpPr>
            <a:xfrm>
              <a:off x="3348603" y="1415046"/>
              <a:ext cx="294384" cy="284387"/>
              <a:chOff x="3630494" y="1864938"/>
              <a:chExt cx="149875" cy="144800"/>
            </a:xfrm>
          </p:grpSpPr>
          <p:sp>
            <p:nvSpPr>
              <p:cNvPr id="9050" name="Google Shape;9050;p83"/>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3"/>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52" name="Google Shape;9052;p83"/>
          <p:cNvGrpSpPr/>
          <p:nvPr/>
        </p:nvGrpSpPr>
        <p:grpSpPr>
          <a:xfrm>
            <a:off x="2286512" y="3714337"/>
            <a:ext cx="1324924" cy="678083"/>
            <a:chOff x="2413923" y="3711366"/>
            <a:chExt cx="1374117" cy="703260"/>
          </a:xfrm>
        </p:grpSpPr>
        <p:grpSp>
          <p:nvGrpSpPr>
            <p:cNvPr id="9053" name="Google Shape;9053;p83"/>
            <p:cNvGrpSpPr/>
            <p:nvPr/>
          </p:nvGrpSpPr>
          <p:grpSpPr>
            <a:xfrm>
              <a:off x="2413923" y="3711366"/>
              <a:ext cx="1374117" cy="703260"/>
              <a:chOff x="2413923" y="3711366"/>
              <a:chExt cx="1374117" cy="703260"/>
            </a:xfrm>
          </p:grpSpPr>
          <p:sp>
            <p:nvSpPr>
              <p:cNvPr id="9054" name="Google Shape;9054;p83"/>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5" name="Google Shape;9055;p83"/>
              <p:cNvGrpSpPr/>
              <p:nvPr/>
            </p:nvGrpSpPr>
            <p:grpSpPr>
              <a:xfrm>
                <a:off x="2600284" y="3808654"/>
                <a:ext cx="234506" cy="138009"/>
                <a:chOff x="2600284" y="3808654"/>
                <a:chExt cx="234506" cy="138009"/>
              </a:xfrm>
            </p:grpSpPr>
            <p:sp>
              <p:nvSpPr>
                <p:cNvPr id="9056" name="Google Shape;9056;p83"/>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57" name="Google Shape;9057;p83"/>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58" name="Google Shape;9058;p83"/>
              <p:cNvGrpSpPr/>
              <p:nvPr/>
            </p:nvGrpSpPr>
            <p:grpSpPr>
              <a:xfrm>
                <a:off x="3359659" y="3805664"/>
                <a:ext cx="232294" cy="141000"/>
                <a:chOff x="3359659" y="3805664"/>
                <a:chExt cx="232294" cy="141000"/>
              </a:xfrm>
            </p:grpSpPr>
            <p:sp>
              <p:nvSpPr>
                <p:cNvPr id="9059" name="Google Shape;9059;p83"/>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60" name="Google Shape;9060;p83"/>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61" name="Google Shape;9061;p83"/>
              <p:cNvGrpSpPr/>
              <p:nvPr/>
            </p:nvGrpSpPr>
            <p:grpSpPr>
              <a:xfrm>
                <a:off x="3067316" y="3711366"/>
                <a:ext cx="66900" cy="166809"/>
                <a:chOff x="3067316" y="3711366"/>
                <a:chExt cx="66900" cy="166809"/>
              </a:xfrm>
            </p:grpSpPr>
            <p:sp>
              <p:nvSpPr>
                <p:cNvPr id="9062" name="Google Shape;9062;p83"/>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63" name="Google Shape;9063;p83"/>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64" name="Google Shape;9064;p83"/>
              <p:cNvGrpSpPr/>
              <p:nvPr/>
            </p:nvGrpSpPr>
            <p:grpSpPr>
              <a:xfrm>
                <a:off x="2413923" y="4058666"/>
                <a:ext cx="224119" cy="66900"/>
                <a:chOff x="2413923" y="4058666"/>
                <a:chExt cx="224119" cy="66900"/>
              </a:xfrm>
            </p:grpSpPr>
            <p:sp>
              <p:nvSpPr>
                <p:cNvPr id="9065" name="Google Shape;9065;p83"/>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66" name="Google Shape;9066;p83"/>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9067" name="Google Shape;9067;p83"/>
              <p:cNvGrpSpPr/>
              <p:nvPr/>
            </p:nvGrpSpPr>
            <p:grpSpPr>
              <a:xfrm>
                <a:off x="3564643" y="4058666"/>
                <a:ext cx="223397" cy="66900"/>
                <a:chOff x="3564643" y="4058666"/>
                <a:chExt cx="223397" cy="66900"/>
              </a:xfrm>
            </p:grpSpPr>
            <p:sp>
              <p:nvSpPr>
                <p:cNvPr id="9068" name="Google Shape;9068;p83"/>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69" name="Google Shape;9069;p83"/>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9070" name="Google Shape;9070;p83"/>
            <p:cNvGrpSpPr/>
            <p:nvPr/>
          </p:nvGrpSpPr>
          <p:grpSpPr>
            <a:xfrm>
              <a:off x="2633353" y="3965763"/>
              <a:ext cx="933975" cy="445687"/>
              <a:chOff x="2633353" y="3965763"/>
              <a:chExt cx="933975" cy="445687"/>
            </a:xfrm>
          </p:grpSpPr>
          <p:sp>
            <p:nvSpPr>
              <p:cNvPr id="9071" name="Google Shape;9071;p83"/>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3"/>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73" name="Google Shape;9073;p83"/>
          <p:cNvGrpSpPr/>
          <p:nvPr/>
        </p:nvGrpSpPr>
        <p:grpSpPr>
          <a:xfrm>
            <a:off x="6410784" y="1264884"/>
            <a:ext cx="1131087" cy="587383"/>
            <a:chOff x="238125" y="999450"/>
            <a:chExt cx="7140700" cy="3708225"/>
          </a:xfrm>
        </p:grpSpPr>
        <p:sp>
          <p:nvSpPr>
            <p:cNvPr id="9074" name="Google Shape;9074;p83"/>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8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3"/>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3" name="Google Shape;9083;p83"/>
          <p:cNvGrpSpPr/>
          <p:nvPr/>
        </p:nvGrpSpPr>
        <p:grpSpPr>
          <a:xfrm>
            <a:off x="3762234" y="3714379"/>
            <a:ext cx="1375854" cy="678131"/>
            <a:chOff x="3913765" y="3641905"/>
            <a:chExt cx="1522805" cy="750560"/>
          </a:xfrm>
        </p:grpSpPr>
        <p:grpSp>
          <p:nvGrpSpPr>
            <p:cNvPr id="9084" name="Google Shape;9084;p83"/>
            <p:cNvGrpSpPr/>
            <p:nvPr/>
          </p:nvGrpSpPr>
          <p:grpSpPr>
            <a:xfrm>
              <a:off x="3913765" y="3997002"/>
              <a:ext cx="1522805" cy="395463"/>
              <a:chOff x="3913765" y="3997002"/>
              <a:chExt cx="1522805" cy="395463"/>
            </a:xfrm>
          </p:grpSpPr>
          <p:grpSp>
            <p:nvGrpSpPr>
              <p:cNvPr id="9085" name="Google Shape;9085;p83"/>
              <p:cNvGrpSpPr/>
              <p:nvPr/>
            </p:nvGrpSpPr>
            <p:grpSpPr>
              <a:xfrm>
                <a:off x="3913765" y="4138659"/>
                <a:ext cx="507602" cy="253806"/>
                <a:chOff x="3913765" y="4138659"/>
                <a:chExt cx="507602" cy="253806"/>
              </a:xfrm>
            </p:grpSpPr>
            <p:sp>
              <p:nvSpPr>
                <p:cNvPr id="9086" name="Google Shape;9086;p83"/>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3"/>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088" name="Google Shape;9088;p83"/>
              <p:cNvGrpSpPr/>
              <p:nvPr/>
            </p:nvGrpSpPr>
            <p:grpSpPr>
              <a:xfrm>
                <a:off x="4421361" y="3997002"/>
                <a:ext cx="507618" cy="395463"/>
                <a:chOff x="4421361" y="3997002"/>
                <a:chExt cx="507618" cy="395463"/>
              </a:xfrm>
            </p:grpSpPr>
            <p:sp>
              <p:nvSpPr>
                <p:cNvPr id="9089" name="Google Shape;9089;p83"/>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3"/>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1" name="Google Shape;9091;p83"/>
              <p:cNvGrpSpPr/>
              <p:nvPr/>
            </p:nvGrpSpPr>
            <p:grpSpPr>
              <a:xfrm>
                <a:off x="4928973" y="4189418"/>
                <a:ext cx="507596" cy="203047"/>
                <a:chOff x="4928973" y="4189418"/>
                <a:chExt cx="507596" cy="203047"/>
              </a:xfrm>
            </p:grpSpPr>
            <p:sp>
              <p:nvSpPr>
                <p:cNvPr id="9092" name="Google Shape;9092;p83"/>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3"/>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94" name="Google Shape;9094;p83"/>
            <p:cNvGrpSpPr/>
            <p:nvPr/>
          </p:nvGrpSpPr>
          <p:grpSpPr>
            <a:xfrm>
              <a:off x="4482186" y="3641905"/>
              <a:ext cx="397605" cy="349784"/>
              <a:chOff x="2906375" y="1159725"/>
              <a:chExt cx="1860575" cy="1636800"/>
            </a:xfrm>
          </p:grpSpPr>
          <p:sp>
            <p:nvSpPr>
              <p:cNvPr id="9095" name="Google Shape;9095;p83"/>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83"/>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3"/>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3"/>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99" name="Google Shape;9099;p83"/>
          <p:cNvGrpSpPr/>
          <p:nvPr/>
        </p:nvGrpSpPr>
        <p:grpSpPr>
          <a:xfrm>
            <a:off x="6546943" y="2074305"/>
            <a:ext cx="940737" cy="721067"/>
            <a:chOff x="6599718" y="2068734"/>
            <a:chExt cx="940737" cy="721067"/>
          </a:xfrm>
        </p:grpSpPr>
        <p:sp>
          <p:nvSpPr>
            <p:cNvPr id="9100" name="Google Shape;9100;p83"/>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3"/>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3"/>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3"/>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3"/>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3"/>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6" name="Google Shape;9106;p83"/>
            <p:cNvGrpSpPr/>
            <p:nvPr/>
          </p:nvGrpSpPr>
          <p:grpSpPr>
            <a:xfrm>
              <a:off x="6836957" y="2068734"/>
              <a:ext cx="461892" cy="721067"/>
              <a:chOff x="6836957" y="2068734"/>
              <a:chExt cx="461892" cy="721067"/>
            </a:xfrm>
          </p:grpSpPr>
          <p:sp>
            <p:nvSpPr>
              <p:cNvPr id="9107" name="Google Shape;9107;p83"/>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3"/>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83"/>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3"/>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3"/>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3"/>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3" name="Google Shape;9113;p83"/>
              <p:cNvGrpSpPr/>
              <p:nvPr/>
            </p:nvGrpSpPr>
            <p:grpSpPr>
              <a:xfrm>
                <a:off x="6836957" y="2068734"/>
                <a:ext cx="461892" cy="721067"/>
                <a:chOff x="6836957" y="2068734"/>
                <a:chExt cx="461892" cy="721067"/>
              </a:xfrm>
            </p:grpSpPr>
            <p:sp>
              <p:nvSpPr>
                <p:cNvPr id="9114" name="Google Shape;9114;p83"/>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83"/>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3"/>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83"/>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3"/>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3"/>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3"/>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121" name="Google Shape;9121;p83"/>
          <p:cNvGrpSpPr/>
          <p:nvPr/>
        </p:nvGrpSpPr>
        <p:grpSpPr>
          <a:xfrm>
            <a:off x="2430262" y="2078652"/>
            <a:ext cx="712577" cy="712374"/>
            <a:chOff x="2559249" y="2069323"/>
            <a:chExt cx="685566" cy="685634"/>
          </a:xfrm>
        </p:grpSpPr>
        <p:sp>
          <p:nvSpPr>
            <p:cNvPr id="9122" name="Google Shape;9122;p83"/>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3"/>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3"/>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3"/>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83"/>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3"/>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83"/>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83"/>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3"/>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83"/>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83"/>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3"/>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83"/>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83"/>
          <p:cNvGrpSpPr/>
          <p:nvPr/>
        </p:nvGrpSpPr>
        <p:grpSpPr>
          <a:xfrm>
            <a:off x="7612699" y="1191441"/>
            <a:ext cx="845645" cy="711911"/>
            <a:chOff x="951975" y="315800"/>
            <a:chExt cx="5860325" cy="4933550"/>
          </a:xfrm>
        </p:grpSpPr>
        <p:sp>
          <p:nvSpPr>
            <p:cNvPr id="9136" name="Google Shape;9136;p83"/>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3"/>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3"/>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3"/>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3"/>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3"/>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3"/>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83"/>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4" name="Google Shape;9144;p83"/>
          <p:cNvGrpSpPr/>
          <p:nvPr/>
        </p:nvGrpSpPr>
        <p:grpSpPr>
          <a:xfrm>
            <a:off x="3709828" y="2927550"/>
            <a:ext cx="1617932" cy="621724"/>
            <a:chOff x="3862800" y="3038525"/>
            <a:chExt cx="1329006" cy="510698"/>
          </a:xfrm>
        </p:grpSpPr>
        <p:sp>
          <p:nvSpPr>
            <p:cNvPr id="9145" name="Google Shape;9145;p83"/>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3"/>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7" name="Google Shape;9147;p83"/>
            <p:cNvGrpSpPr/>
            <p:nvPr/>
          </p:nvGrpSpPr>
          <p:grpSpPr>
            <a:xfrm>
              <a:off x="3967075" y="3040337"/>
              <a:ext cx="1019927" cy="402126"/>
              <a:chOff x="3967075" y="3040337"/>
              <a:chExt cx="1019927" cy="402126"/>
            </a:xfrm>
          </p:grpSpPr>
          <p:sp>
            <p:nvSpPr>
              <p:cNvPr id="9148" name="Google Shape;9148;p83"/>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3"/>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0" name="Google Shape;9150;p83"/>
            <p:cNvGrpSpPr/>
            <p:nvPr/>
          </p:nvGrpSpPr>
          <p:grpSpPr>
            <a:xfrm>
              <a:off x="4186700" y="3040337"/>
              <a:ext cx="390475" cy="183289"/>
              <a:chOff x="4186700" y="3040337"/>
              <a:chExt cx="390475" cy="183289"/>
            </a:xfrm>
          </p:grpSpPr>
          <p:sp>
            <p:nvSpPr>
              <p:cNvPr id="9151" name="Google Shape;9151;p83"/>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3"/>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83"/>
            <p:cNvGrpSpPr/>
            <p:nvPr/>
          </p:nvGrpSpPr>
          <p:grpSpPr>
            <a:xfrm>
              <a:off x="4073727" y="3040337"/>
              <a:ext cx="697794" cy="296263"/>
              <a:chOff x="4073727" y="3040337"/>
              <a:chExt cx="697794" cy="296263"/>
            </a:xfrm>
          </p:grpSpPr>
          <p:sp>
            <p:nvSpPr>
              <p:cNvPr id="9154" name="Google Shape;9154;p83"/>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83"/>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6" name="Google Shape;9156;p83"/>
            <p:cNvGrpSpPr/>
            <p:nvPr/>
          </p:nvGrpSpPr>
          <p:grpSpPr>
            <a:xfrm>
              <a:off x="3862800" y="3038525"/>
              <a:ext cx="1329006" cy="510698"/>
              <a:chOff x="3862800" y="3038525"/>
              <a:chExt cx="1329006" cy="510698"/>
            </a:xfrm>
          </p:grpSpPr>
          <p:sp>
            <p:nvSpPr>
              <p:cNvPr id="9157" name="Google Shape;9157;p83"/>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3"/>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59" name="Google Shape;9159;p83"/>
          <p:cNvGrpSpPr/>
          <p:nvPr/>
        </p:nvGrpSpPr>
        <p:grpSpPr>
          <a:xfrm>
            <a:off x="718150" y="1191441"/>
            <a:ext cx="883205" cy="775176"/>
            <a:chOff x="649648" y="271400"/>
            <a:chExt cx="6215377" cy="5455143"/>
          </a:xfrm>
        </p:grpSpPr>
        <p:sp>
          <p:nvSpPr>
            <p:cNvPr id="9160" name="Google Shape;9160;p83"/>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3"/>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3"/>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3"/>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83"/>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83"/>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3"/>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3"/>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3"/>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3"/>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3"/>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3"/>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2" name="Google Shape;9172;p83"/>
          <p:cNvGrpSpPr/>
          <p:nvPr/>
        </p:nvGrpSpPr>
        <p:grpSpPr>
          <a:xfrm>
            <a:off x="2326452" y="1191441"/>
            <a:ext cx="767704" cy="815489"/>
            <a:chOff x="2499700" y="1135950"/>
            <a:chExt cx="732402" cy="777990"/>
          </a:xfrm>
        </p:grpSpPr>
        <p:grpSp>
          <p:nvGrpSpPr>
            <p:cNvPr id="9173" name="Google Shape;9173;p83"/>
            <p:cNvGrpSpPr/>
            <p:nvPr/>
          </p:nvGrpSpPr>
          <p:grpSpPr>
            <a:xfrm>
              <a:off x="2499700" y="1135950"/>
              <a:ext cx="732402" cy="694705"/>
              <a:chOff x="2499700" y="1135950"/>
              <a:chExt cx="732402" cy="694705"/>
            </a:xfrm>
          </p:grpSpPr>
          <p:sp>
            <p:nvSpPr>
              <p:cNvPr id="9174" name="Google Shape;9174;p83"/>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3"/>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3"/>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3"/>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3"/>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3"/>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3"/>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3"/>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3"/>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83"/>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3"/>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3"/>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3"/>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3"/>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83"/>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3"/>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3"/>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3"/>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3"/>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3"/>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3"/>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3"/>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3"/>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3"/>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83"/>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3"/>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3"/>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83"/>
            <p:cNvGrpSpPr/>
            <p:nvPr/>
          </p:nvGrpSpPr>
          <p:grpSpPr>
            <a:xfrm>
              <a:off x="2517909" y="1188726"/>
              <a:ext cx="702702" cy="725214"/>
              <a:chOff x="2517909" y="1188726"/>
              <a:chExt cx="702702" cy="725214"/>
            </a:xfrm>
          </p:grpSpPr>
          <p:sp>
            <p:nvSpPr>
              <p:cNvPr id="9202" name="Google Shape;9202;p83"/>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83"/>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83"/>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3"/>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3"/>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07" name="Google Shape;9207;p83"/>
          <p:cNvGrpSpPr/>
          <p:nvPr/>
        </p:nvGrpSpPr>
        <p:grpSpPr>
          <a:xfrm>
            <a:off x="1672184" y="1191441"/>
            <a:ext cx="583439" cy="870229"/>
            <a:chOff x="1716825" y="1121550"/>
            <a:chExt cx="622800" cy="928938"/>
          </a:xfrm>
        </p:grpSpPr>
        <p:grpSp>
          <p:nvGrpSpPr>
            <p:cNvPr id="9208" name="Google Shape;9208;p83"/>
            <p:cNvGrpSpPr/>
            <p:nvPr/>
          </p:nvGrpSpPr>
          <p:grpSpPr>
            <a:xfrm>
              <a:off x="1716825" y="1121550"/>
              <a:ext cx="622800" cy="928938"/>
              <a:chOff x="1716825" y="1121550"/>
              <a:chExt cx="622800" cy="928938"/>
            </a:xfrm>
          </p:grpSpPr>
          <p:cxnSp>
            <p:nvCxnSpPr>
              <p:cNvPr id="9209" name="Google Shape;9209;p83"/>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210" name="Google Shape;9210;p83"/>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1" name="Google Shape;9211;p83"/>
            <p:cNvGrpSpPr/>
            <p:nvPr/>
          </p:nvGrpSpPr>
          <p:grpSpPr>
            <a:xfrm>
              <a:off x="1768050" y="1172775"/>
              <a:ext cx="520200" cy="832000"/>
              <a:chOff x="1768050" y="1172775"/>
              <a:chExt cx="520200" cy="832000"/>
            </a:xfrm>
          </p:grpSpPr>
          <p:cxnSp>
            <p:nvCxnSpPr>
              <p:cNvPr id="9212" name="Google Shape;9212;p83"/>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213" name="Google Shape;9213;p83"/>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4" name="Google Shape;9214;p83"/>
            <p:cNvGrpSpPr/>
            <p:nvPr/>
          </p:nvGrpSpPr>
          <p:grpSpPr>
            <a:xfrm>
              <a:off x="1820100" y="1225475"/>
              <a:ext cx="416400" cy="729575"/>
              <a:chOff x="1820100" y="1225475"/>
              <a:chExt cx="416400" cy="729575"/>
            </a:xfrm>
          </p:grpSpPr>
          <p:cxnSp>
            <p:nvCxnSpPr>
              <p:cNvPr id="9215" name="Google Shape;9215;p83"/>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216" name="Google Shape;9216;p83"/>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7" name="Google Shape;9217;p83"/>
            <p:cNvGrpSpPr/>
            <p:nvPr/>
          </p:nvGrpSpPr>
          <p:grpSpPr>
            <a:xfrm>
              <a:off x="1874250" y="1278825"/>
              <a:ext cx="308100" cy="605275"/>
              <a:chOff x="1874250" y="1278825"/>
              <a:chExt cx="308100" cy="605275"/>
            </a:xfrm>
          </p:grpSpPr>
          <p:cxnSp>
            <p:nvCxnSpPr>
              <p:cNvPr id="9218" name="Google Shape;9218;p83"/>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219" name="Google Shape;9219;p83"/>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0" name="Google Shape;9220;p83"/>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1" name="Google Shape;9221;p83"/>
          <p:cNvGrpSpPr/>
          <p:nvPr/>
        </p:nvGrpSpPr>
        <p:grpSpPr>
          <a:xfrm>
            <a:off x="1592007" y="2077763"/>
            <a:ext cx="739072" cy="714152"/>
            <a:chOff x="4334725" y="1355875"/>
            <a:chExt cx="3106650" cy="3001900"/>
          </a:xfrm>
        </p:grpSpPr>
        <p:grpSp>
          <p:nvGrpSpPr>
            <p:cNvPr id="9222" name="Google Shape;9222;p83"/>
            <p:cNvGrpSpPr/>
            <p:nvPr/>
          </p:nvGrpSpPr>
          <p:grpSpPr>
            <a:xfrm>
              <a:off x="4516050" y="1724875"/>
              <a:ext cx="2693725" cy="2632900"/>
              <a:chOff x="4516050" y="1724875"/>
              <a:chExt cx="2693725" cy="2632900"/>
            </a:xfrm>
          </p:grpSpPr>
          <p:sp>
            <p:nvSpPr>
              <p:cNvPr id="9223" name="Google Shape;9223;p83"/>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3"/>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3"/>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83"/>
            <p:cNvGrpSpPr/>
            <p:nvPr/>
          </p:nvGrpSpPr>
          <p:grpSpPr>
            <a:xfrm>
              <a:off x="4334725" y="1355875"/>
              <a:ext cx="3106650" cy="2709650"/>
              <a:chOff x="4334725" y="1355875"/>
              <a:chExt cx="3106650" cy="2709650"/>
            </a:xfrm>
          </p:grpSpPr>
          <p:sp>
            <p:nvSpPr>
              <p:cNvPr id="9227" name="Google Shape;9227;p83"/>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3"/>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3"/>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30" name="Google Shape;9230;p83"/>
          <p:cNvGrpSpPr/>
          <p:nvPr/>
        </p:nvGrpSpPr>
        <p:grpSpPr>
          <a:xfrm>
            <a:off x="7708956" y="3708534"/>
            <a:ext cx="312074" cy="684173"/>
            <a:chOff x="7645573" y="3754300"/>
            <a:chExt cx="293855" cy="644170"/>
          </a:xfrm>
        </p:grpSpPr>
        <p:sp>
          <p:nvSpPr>
            <p:cNvPr id="9231" name="Google Shape;9231;p83"/>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3"/>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3" name="Google Shape;9233;p83"/>
          <p:cNvGrpSpPr/>
          <p:nvPr/>
        </p:nvGrpSpPr>
        <p:grpSpPr>
          <a:xfrm>
            <a:off x="5630944" y="1191441"/>
            <a:ext cx="709011" cy="739359"/>
            <a:chOff x="5830645" y="1256617"/>
            <a:chExt cx="530340" cy="553040"/>
          </a:xfrm>
        </p:grpSpPr>
        <p:grpSp>
          <p:nvGrpSpPr>
            <p:cNvPr id="9234" name="Google Shape;9234;p83"/>
            <p:cNvGrpSpPr/>
            <p:nvPr/>
          </p:nvGrpSpPr>
          <p:grpSpPr>
            <a:xfrm>
              <a:off x="5830645" y="1256617"/>
              <a:ext cx="259743" cy="269909"/>
              <a:chOff x="5830645" y="1256617"/>
              <a:chExt cx="259743" cy="269909"/>
            </a:xfrm>
          </p:grpSpPr>
          <p:sp>
            <p:nvSpPr>
              <p:cNvPr id="9235" name="Google Shape;9235;p83"/>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3"/>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83"/>
            <p:cNvGrpSpPr/>
            <p:nvPr/>
          </p:nvGrpSpPr>
          <p:grpSpPr>
            <a:xfrm>
              <a:off x="6101293" y="1256617"/>
              <a:ext cx="259692" cy="269909"/>
              <a:chOff x="6101293" y="1256617"/>
              <a:chExt cx="259692" cy="269909"/>
            </a:xfrm>
          </p:grpSpPr>
          <p:sp>
            <p:nvSpPr>
              <p:cNvPr id="9238" name="Google Shape;9238;p83"/>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3"/>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83"/>
            <p:cNvGrpSpPr/>
            <p:nvPr/>
          </p:nvGrpSpPr>
          <p:grpSpPr>
            <a:xfrm>
              <a:off x="5830645" y="1539749"/>
              <a:ext cx="259692" cy="269909"/>
              <a:chOff x="5830645" y="1539749"/>
              <a:chExt cx="259692" cy="269909"/>
            </a:xfrm>
          </p:grpSpPr>
          <p:sp>
            <p:nvSpPr>
              <p:cNvPr id="9241" name="Google Shape;9241;p83"/>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83"/>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83"/>
            <p:cNvGrpSpPr/>
            <p:nvPr/>
          </p:nvGrpSpPr>
          <p:grpSpPr>
            <a:xfrm>
              <a:off x="6101293" y="1539749"/>
              <a:ext cx="259692" cy="269909"/>
              <a:chOff x="6101293" y="1539749"/>
              <a:chExt cx="259692" cy="269909"/>
            </a:xfrm>
          </p:grpSpPr>
          <p:sp>
            <p:nvSpPr>
              <p:cNvPr id="9244" name="Google Shape;9244;p83"/>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3"/>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6" name="Google Shape;9246;p83"/>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7" name="Google Shape;9247;p83"/>
          <p:cNvGrpSpPr/>
          <p:nvPr/>
        </p:nvGrpSpPr>
        <p:grpSpPr>
          <a:xfrm>
            <a:off x="732438" y="2927557"/>
            <a:ext cx="1452955" cy="621360"/>
            <a:chOff x="732422" y="2990152"/>
            <a:chExt cx="1337773" cy="572102"/>
          </a:xfrm>
        </p:grpSpPr>
        <p:sp>
          <p:nvSpPr>
            <p:cNvPr id="9248" name="Google Shape;9248;p83"/>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3"/>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3"/>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3"/>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83"/>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3"/>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7" name="Shape 9257"/>
        <p:cNvGrpSpPr/>
        <p:nvPr/>
      </p:nvGrpSpPr>
      <p:grpSpPr>
        <a:xfrm>
          <a:off x="0" y="0"/>
          <a:ext cx="0" cy="0"/>
          <a:chOff x="0" y="0"/>
          <a:chExt cx="0" cy="0"/>
        </a:xfrm>
      </p:grpSpPr>
      <p:grpSp>
        <p:nvGrpSpPr>
          <p:cNvPr id="9258" name="Google Shape;9258;p84"/>
          <p:cNvGrpSpPr/>
          <p:nvPr/>
        </p:nvGrpSpPr>
        <p:grpSpPr>
          <a:xfrm>
            <a:off x="729238" y="1179665"/>
            <a:ext cx="1636117" cy="1526144"/>
            <a:chOff x="729238" y="1179665"/>
            <a:chExt cx="1636117" cy="1526144"/>
          </a:xfrm>
        </p:grpSpPr>
        <p:grpSp>
          <p:nvGrpSpPr>
            <p:cNvPr id="9259" name="Google Shape;9259;p84"/>
            <p:cNvGrpSpPr/>
            <p:nvPr/>
          </p:nvGrpSpPr>
          <p:grpSpPr>
            <a:xfrm>
              <a:off x="729238" y="1179665"/>
              <a:ext cx="80700" cy="1526144"/>
              <a:chOff x="729238" y="1179665"/>
              <a:chExt cx="80700" cy="1526144"/>
            </a:xfrm>
          </p:grpSpPr>
          <p:sp>
            <p:nvSpPr>
              <p:cNvPr id="9260" name="Google Shape;9260;p84"/>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84"/>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84"/>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4"/>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4"/>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84"/>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84"/>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4"/>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84"/>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84"/>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84"/>
            <p:cNvGrpSpPr/>
            <p:nvPr/>
          </p:nvGrpSpPr>
          <p:grpSpPr>
            <a:xfrm>
              <a:off x="903098" y="1179665"/>
              <a:ext cx="80700" cy="1526144"/>
              <a:chOff x="903098" y="1179665"/>
              <a:chExt cx="80700" cy="1526144"/>
            </a:xfrm>
          </p:grpSpPr>
          <p:sp>
            <p:nvSpPr>
              <p:cNvPr id="9271" name="Google Shape;9271;p84"/>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4"/>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4"/>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4"/>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84"/>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84"/>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4"/>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84"/>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84"/>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84"/>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1" name="Google Shape;9281;p84"/>
            <p:cNvGrpSpPr/>
            <p:nvPr/>
          </p:nvGrpSpPr>
          <p:grpSpPr>
            <a:xfrm>
              <a:off x="1076958" y="1179665"/>
              <a:ext cx="80700" cy="1526144"/>
              <a:chOff x="1076958" y="1179665"/>
              <a:chExt cx="80700" cy="1526144"/>
            </a:xfrm>
          </p:grpSpPr>
          <p:sp>
            <p:nvSpPr>
              <p:cNvPr id="9282" name="Google Shape;9282;p84"/>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84"/>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4"/>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4"/>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4"/>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84"/>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84"/>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4"/>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84"/>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4"/>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2" name="Google Shape;9292;p84"/>
            <p:cNvGrpSpPr/>
            <p:nvPr/>
          </p:nvGrpSpPr>
          <p:grpSpPr>
            <a:xfrm>
              <a:off x="1247707" y="1179665"/>
              <a:ext cx="80700" cy="1526144"/>
              <a:chOff x="1247707" y="1179665"/>
              <a:chExt cx="80700" cy="1526144"/>
            </a:xfrm>
          </p:grpSpPr>
          <p:sp>
            <p:nvSpPr>
              <p:cNvPr id="9293" name="Google Shape;9293;p84"/>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4"/>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84"/>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84"/>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4"/>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4"/>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4"/>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4"/>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4"/>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4"/>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3" name="Google Shape;9303;p84"/>
            <p:cNvGrpSpPr/>
            <p:nvPr/>
          </p:nvGrpSpPr>
          <p:grpSpPr>
            <a:xfrm>
              <a:off x="1421567" y="1179665"/>
              <a:ext cx="80700" cy="1526144"/>
              <a:chOff x="1421567" y="1179665"/>
              <a:chExt cx="80700" cy="1526144"/>
            </a:xfrm>
          </p:grpSpPr>
          <p:sp>
            <p:nvSpPr>
              <p:cNvPr id="9304" name="Google Shape;9304;p84"/>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4"/>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4"/>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4"/>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4"/>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4"/>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4"/>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4"/>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4"/>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4"/>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4" name="Google Shape;9314;p84"/>
            <p:cNvGrpSpPr/>
            <p:nvPr/>
          </p:nvGrpSpPr>
          <p:grpSpPr>
            <a:xfrm>
              <a:off x="1592327" y="1179665"/>
              <a:ext cx="80700" cy="1526144"/>
              <a:chOff x="1592327" y="1179665"/>
              <a:chExt cx="80700" cy="1526144"/>
            </a:xfrm>
          </p:grpSpPr>
          <p:sp>
            <p:nvSpPr>
              <p:cNvPr id="9315" name="Google Shape;9315;p84"/>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4"/>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84"/>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84"/>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4"/>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4"/>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4"/>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4"/>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84"/>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84"/>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5" name="Google Shape;9325;p84"/>
            <p:cNvGrpSpPr/>
            <p:nvPr/>
          </p:nvGrpSpPr>
          <p:grpSpPr>
            <a:xfrm>
              <a:off x="1766187" y="1179665"/>
              <a:ext cx="80700" cy="1526144"/>
              <a:chOff x="1766187" y="1179665"/>
              <a:chExt cx="80700" cy="1526144"/>
            </a:xfrm>
          </p:grpSpPr>
          <p:sp>
            <p:nvSpPr>
              <p:cNvPr id="9326" name="Google Shape;9326;p84"/>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4"/>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84"/>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84"/>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4"/>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4"/>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4"/>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4"/>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84"/>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4"/>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84"/>
            <p:cNvGrpSpPr/>
            <p:nvPr/>
          </p:nvGrpSpPr>
          <p:grpSpPr>
            <a:xfrm>
              <a:off x="1936935" y="1179665"/>
              <a:ext cx="80700" cy="1526144"/>
              <a:chOff x="1936935" y="1179665"/>
              <a:chExt cx="80700" cy="1526144"/>
            </a:xfrm>
          </p:grpSpPr>
          <p:sp>
            <p:nvSpPr>
              <p:cNvPr id="9337" name="Google Shape;9337;p84"/>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84"/>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4"/>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84"/>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84"/>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4"/>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4"/>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4"/>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4"/>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4"/>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7" name="Google Shape;9347;p84"/>
            <p:cNvGrpSpPr/>
            <p:nvPr/>
          </p:nvGrpSpPr>
          <p:grpSpPr>
            <a:xfrm>
              <a:off x="2110795" y="1179665"/>
              <a:ext cx="80700" cy="1526144"/>
              <a:chOff x="2110795" y="1179665"/>
              <a:chExt cx="80700" cy="1526144"/>
            </a:xfrm>
          </p:grpSpPr>
          <p:sp>
            <p:nvSpPr>
              <p:cNvPr id="9348" name="Google Shape;9348;p84"/>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4"/>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4"/>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4"/>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4"/>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4"/>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4"/>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4"/>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4"/>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4"/>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8" name="Google Shape;9358;p84"/>
            <p:cNvGrpSpPr/>
            <p:nvPr/>
          </p:nvGrpSpPr>
          <p:grpSpPr>
            <a:xfrm>
              <a:off x="2284655" y="1179665"/>
              <a:ext cx="80700" cy="1526144"/>
              <a:chOff x="2284655" y="1179665"/>
              <a:chExt cx="80700" cy="1526144"/>
            </a:xfrm>
          </p:grpSpPr>
          <p:sp>
            <p:nvSpPr>
              <p:cNvPr id="9359" name="Google Shape;9359;p84"/>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84"/>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84"/>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4"/>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4"/>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4"/>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4"/>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4"/>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4"/>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4"/>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69" name="Google Shape;9369;p84"/>
          <p:cNvGrpSpPr/>
          <p:nvPr/>
        </p:nvGrpSpPr>
        <p:grpSpPr>
          <a:xfrm>
            <a:off x="2623904" y="1198803"/>
            <a:ext cx="1364248" cy="1102133"/>
            <a:chOff x="2623904" y="1198803"/>
            <a:chExt cx="1364248" cy="1102133"/>
          </a:xfrm>
        </p:grpSpPr>
        <p:grpSp>
          <p:nvGrpSpPr>
            <p:cNvPr id="9370" name="Google Shape;9370;p84"/>
            <p:cNvGrpSpPr/>
            <p:nvPr/>
          </p:nvGrpSpPr>
          <p:grpSpPr>
            <a:xfrm>
              <a:off x="2623907" y="1198803"/>
              <a:ext cx="1364245" cy="273000"/>
              <a:chOff x="2623907" y="1198803"/>
              <a:chExt cx="1364245" cy="273000"/>
            </a:xfrm>
          </p:grpSpPr>
          <p:sp>
            <p:nvSpPr>
              <p:cNvPr id="9371" name="Google Shape;9371;p84"/>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84"/>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4"/>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4"/>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84"/>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6" name="Google Shape;9376;p84"/>
            <p:cNvGrpSpPr/>
            <p:nvPr/>
          </p:nvGrpSpPr>
          <p:grpSpPr>
            <a:xfrm>
              <a:off x="2623904" y="1476964"/>
              <a:ext cx="1364245" cy="273000"/>
              <a:chOff x="2623904" y="1476964"/>
              <a:chExt cx="1364245" cy="273000"/>
            </a:xfrm>
          </p:grpSpPr>
          <p:sp>
            <p:nvSpPr>
              <p:cNvPr id="9377" name="Google Shape;9377;p84"/>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4"/>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84"/>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4"/>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84"/>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84"/>
            <p:cNvGrpSpPr/>
            <p:nvPr/>
          </p:nvGrpSpPr>
          <p:grpSpPr>
            <a:xfrm>
              <a:off x="2623907" y="1749775"/>
              <a:ext cx="1364245" cy="273000"/>
              <a:chOff x="2623907" y="1749775"/>
              <a:chExt cx="1364245" cy="273000"/>
            </a:xfrm>
          </p:grpSpPr>
          <p:sp>
            <p:nvSpPr>
              <p:cNvPr id="9383" name="Google Shape;9383;p84"/>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4"/>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84"/>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84"/>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4"/>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8" name="Google Shape;9388;p84"/>
            <p:cNvGrpSpPr/>
            <p:nvPr/>
          </p:nvGrpSpPr>
          <p:grpSpPr>
            <a:xfrm>
              <a:off x="2623904" y="2027936"/>
              <a:ext cx="1364245" cy="273000"/>
              <a:chOff x="2623904" y="2027936"/>
              <a:chExt cx="1364245" cy="273000"/>
            </a:xfrm>
          </p:grpSpPr>
          <p:sp>
            <p:nvSpPr>
              <p:cNvPr id="9389" name="Google Shape;9389;p84"/>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84"/>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84"/>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4"/>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4"/>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94" name="Google Shape;9394;p84"/>
          <p:cNvGrpSpPr/>
          <p:nvPr/>
        </p:nvGrpSpPr>
        <p:grpSpPr>
          <a:xfrm>
            <a:off x="2613365" y="2657986"/>
            <a:ext cx="1387541" cy="159124"/>
            <a:chOff x="3200660" y="2180272"/>
            <a:chExt cx="2563824" cy="378237"/>
          </a:xfrm>
        </p:grpSpPr>
        <p:sp>
          <p:nvSpPr>
            <p:cNvPr id="9395" name="Google Shape;9395;p8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8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8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8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8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8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8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3" name="Google Shape;9413;p84"/>
          <p:cNvGrpSpPr/>
          <p:nvPr/>
        </p:nvGrpSpPr>
        <p:grpSpPr>
          <a:xfrm>
            <a:off x="2609890" y="2935811"/>
            <a:ext cx="1390502" cy="159625"/>
            <a:chOff x="3530150" y="2790075"/>
            <a:chExt cx="1962600" cy="225300"/>
          </a:xfrm>
        </p:grpSpPr>
        <p:sp>
          <p:nvSpPr>
            <p:cNvPr id="9414" name="Google Shape;9414;p84"/>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84"/>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84"/>
          <p:cNvGrpSpPr/>
          <p:nvPr/>
        </p:nvGrpSpPr>
        <p:grpSpPr>
          <a:xfrm>
            <a:off x="2610543" y="3214137"/>
            <a:ext cx="1411629" cy="153761"/>
            <a:chOff x="3558802" y="4011427"/>
            <a:chExt cx="1866000" cy="111300"/>
          </a:xfrm>
        </p:grpSpPr>
        <p:sp>
          <p:nvSpPr>
            <p:cNvPr id="9417" name="Google Shape;9417;p8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4"/>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84"/>
          <p:cNvGrpSpPr/>
          <p:nvPr/>
        </p:nvGrpSpPr>
        <p:grpSpPr>
          <a:xfrm>
            <a:off x="2610235" y="2419536"/>
            <a:ext cx="1383503" cy="119749"/>
            <a:chOff x="3465975" y="2270276"/>
            <a:chExt cx="1986364" cy="171929"/>
          </a:xfrm>
        </p:grpSpPr>
        <p:sp>
          <p:nvSpPr>
            <p:cNvPr id="9420" name="Google Shape;9420;p8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4"/>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4"/>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4"/>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84"/>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84"/>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8" name="Google Shape;9428;p84"/>
          <p:cNvGrpSpPr/>
          <p:nvPr/>
        </p:nvGrpSpPr>
        <p:grpSpPr>
          <a:xfrm>
            <a:off x="2621243" y="3783187"/>
            <a:ext cx="1369531" cy="195460"/>
            <a:chOff x="723300" y="4253549"/>
            <a:chExt cx="2276482" cy="324900"/>
          </a:xfrm>
        </p:grpSpPr>
        <p:sp>
          <p:nvSpPr>
            <p:cNvPr id="9429" name="Google Shape;9429;p8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4"/>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4" name="Google Shape;9434;p84"/>
          <p:cNvGrpSpPr/>
          <p:nvPr/>
        </p:nvGrpSpPr>
        <p:grpSpPr>
          <a:xfrm>
            <a:off x="2610803" y="3484367"/>
            <a:ext cx="1389066" cy="180119"/>
            <a:chOff x="705948" y="3788465"/>
            <a:chExt cx="2308953" cy="299400"/>
          </a:xfrm>
        </p:grpSpPr>
        <p:sp>
          <p:nvSpPr>
            <p:cNvPr id="9435" name="Google Shape;9435;p8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4"/>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4"/>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0" name="Google Shape;9440;p84"/>
          <p:cNvGrpSpPr/>
          <p:nvPr/>
        </p:nvGrpSpPr>
        <p:grpSpPr>
          <a:xfrm>
            <a:off x="2658741" y="4097347"/>
            <a:ext cx="1304609" cy="294074"/>
            <a:chOff x="2658741" y="4097347"/>
            <a:chExt cx="1304609" cy="294074"/>
          </a:xfrm>
        </p:grpSpPr>
        <p:grpSp>
          <p:nvGrpSpPr>
            <p:cNvPr id="9441" name="Google Shape;9441;p84"/>
            <p:cNvGrpSpPr/>
            <p:nvPr/>
          </p:nvGrpSpPr>
          <p:grpSpPr>
            <a:xfrm>
              <a:off x="2658741" y="4097347"/>
              <a:ext cx="118572" cy="294074"/>
              <a:chOff x="3343310" y="4475555"/>
              <a:chExt cx="127717" cy="316753"/>
            </a:xfrm>
          </p:grpSpPr>
          <p:sp>
            <p:nvSpPr>
              <p:cNvPr id="9442" name="Google Shape;9442;p8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84"/>
            <p:cNvGrpSpPr/>
            <p:nvPr/>
          </p:nvGrpSpPr>
          <p:grpSpPr>
            <a:xfrm>
              <a:off x="3815519" y="4098388"/>
              <a:ext cx="147831" cy="291991"/>
              <a:chOff x="3527539" y="4476677"/>
              <a:chExt cx="159232" cy="314510"/>
            </a:xfrm>
          </p:grpSpPr>
          <p:sp>
            <p:nvSpPr>
              <p:cNvPr id="9445" name="Google Shape;9445;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84"/>
            <p:cNvGrpSpPr/>
            <p:nvPr/>
          </p:nvGrpSpPr>
          <p:grpSpPr>
            <a:xfrm>
              <a:off x="3511696" y="4098388"/>
              <a:ext cx="147831" cy="291991"/>
              <a:chOff x="3527539" y="4476677"/>
              <a:chExt cx="159232" cy="314510"/>
            </a:xfrm>
          </p:grpSpPr>
          <p:sp>
            <p:nvSpPr>
              <p:cNvPr id="9448" name="Google Shape;9448;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0" name="Google Shape;9450;p84"/>
            <p:cNvGrpSpPr/>
            <p:nvPr/>
          </p:nvGrpSpPr>
          <p:grpSpPr>
            <a:xfrm>
              <a:off x="3207874" y="4098388"/>
              <a:ext cx="147831" cy="291991"/>
              <a:chOff x="3527539" y="4476677"/>
              <a:chExt cx="159232" cy="314510"/>
            </a:xfrm>
          </p:grpSpPr>
          <p:sp>
            <p:nvSpPr>
              <p:cNvPr id="9451" name="Google Shape;9451;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3" name="Google Shape;9453;p84"/>
            <p:cNvGrpSpPr/>
            <p:nvPr/>
          </p:nvGrpSpPr>
          <p:grpSpPr>
            <a:xfrm>
              <a:off x="2933305" y="4097347"/>
              <a:ext cx="118572" cy="294074"/>
              <a:chOff x="3343310" y="4475555"/>
              <a:chExt cx="127717" cy="316753"/>
            </a:xfrm>
          </p:grpSpPr>
          <p:sp>
            <p:nvSpPr>
              <p:cNvPr id="9454" name="Google Shape;9454;p8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8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56" name="Google Shape;9456;p84"/>
          <p:cNvGrpSpPr/>
          <p:nvPr/>
        </p:nvGrpSpPr>
        <p:grpSpPr>
          <a:xfrm>
            <a:off x="4277571" y="2080469"/>
            <a:ext cx="1433821" cy="191501"/>
            <a:chOff x="4273350" y="2080469"/>
            <a:chExt cx="1433821" cy="191501"/>
          </a:xfrm>
        </p:grpSpPr>
        <p:grpSp>
          <p:nvGrpSpPr>
            <p:cNvPr id="9457" name="Google Shape;9457;p84"/>
            <p:cNvGrpSpPr/>
            <p:nvPr/>
          </p:nvGrpSpPr>
          <p:grpSpPr>
            <a:xfrm>
              <a:off x="4273350" y="2080469"/>
              <a:ext cx="1433821" cy="0"/>
              <a:chOff x="5224975" y="2962250"/>
              <a:chExt cx="1544400" cy="0"/>
            </a:xfrm>
          </p:grpSpPr>
          <p:cxnSp>
            <p:nvCxnSpPr>
              <p:cNvPr id="9458" name="Google Shape;9458;p8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459" name="Google Shape;9459;p84"/>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460" name="Google Shape;9460;p84"/>
            <p:cNvGrpSpPr/>
            <p:nvPr/>
          </p:nvGrpSpPr>
          <p:grpSpPr>
            <a:xfrm>
              <a:off x="4273350" y="2271969"/>
              <a:ext cx="1433821" cy="0"/>
              <a:chOff x="5224975" y="2962250"/>
              <a:chExt cx="1544400" cy="0"/>
            </a:xfrm>
          </p:grpSpPr>
          <p:cxnSp>
            <p:nvCxnSpPr>
              <p:cNvPr id="9461" name="Google Shape;9461;p8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462" name="Google Shape;9462;p84"/>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463" name="Google Shape;9463;p84"/>
          <p:cNvGrpSpPr/>
          <p:nvPr/>
        </p:nvGrpSpPr>
        <p:grpSpPr>
          <a:xfrm>
            <a:off x="4279126" y="1183036"/>
            <a:ext cx="1430711" cy="743389"/>
            <a:chOff x="5159450" y="1919950"/>
            <a:chExt cx="1541050" cy="862500"/>
          </a:xfrm>
        </p:grpSpPr>
        <p:sp>
          <p:nvSpPr>
            <p:cNvPr id="9464" name="Google Shape;9464;p8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465" name="Google Shape;9465;p84"/>
            <p:cNvGrpSpPr/>
            <p:nvPr/>
          </p:nvGrpSpPr>
          <p:grpSpPr>
            <a:xfrm>
              <a:off x="5159450" y="1919950"/>
              <a:ext cx="1541050" cy="862500"/>
              <a:chOff x="5159450" y="1919950"/>
              <a:chExt cx="1541050" cy="862500"/>
            </a:xfrm>
          </p:grpSpPr>
          <p:cxnSp>
            <p:nvCxnSpPr>
              <p:cNvPr id="9466" name="Google Shape;9466;p8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467" name="Google Shape;9467;p8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468" name="Google Shape;9468;p84"/>
          <p:cNvGrpSpPr/>
          <p:nvPr/>
        </p:nvGrpSpPr>
        <p:grpSpPr>
          <a:xfrm>
            <a:off x="4269239" y="2406364"/>
            <a:ext cx="1450484" cy="1052087"/>
            <a:chOff x="5230575" y="1554475"/>
            <a:chExt cx="2137150" cy="1550150"/>
          </a:xfrm>
        </p:grpSpPr>
        <p:sp>
          <p:nvSpPr>
            <p:cNvPr id="9469" name="Google Shape;9469;p84"/>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4"/>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4"/>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4"/>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4"/>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4"/>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4"/>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84"/>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84"/>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4"/>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4"/>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4"/>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4"/>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84"/>
          <p:cNvGrpSpPr/>
          <p:nvPr/>
        </p:nvGrpSpPr>
        <p:grpSpPr>
          <a:xfrm rot="10800000">
            <a:off x="4285790" y="3498553"/>
            <a:ext cx="1417383" cy="887946"/>
            <a:chOff x="5645403" y="2920021"/>
            <a:chExt cx="2650800" cy="2180614"/>
          </a:xfrm>
        </p:grpSpPr>
        <p:sp>
          <p:nvSpPr>
            <p:cNvPr id="9483" name="Google Shape;9483;p84"/>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84" name="Google Shape;9484;p84"/>
            <p:cNvCxnSpPr>
              <a:stCxn id="9483"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485" name="Google Shape;9485;p84"/>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86" name="Google Shape;9486;p84"/>
            <p:cNvCxnSpPr>
              <a:endCxn id="9485"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487" name="Google Shape;9487;p84"/>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88" name="Google Shape;9488;p84"/>
            <p:cNvCxnSpPr>
              <a:stCxn id="9487"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489" name="Google Shape;9489;p84"/>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90" name="Google Shape;9490;p84"/>
            <p:cNvCxnSpPr>
              <a:endCxn id="9489"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491" name="Google Shape;9491;p84"/>
          <p:cNvGrpSpPr/>
          <p:nvPr/>
        </p:nvGrpSpPr>
        <p:grpSpPr>
          <a:xfrm>
            <a:off x="7386150" y="2401908"/>
            <a:ext cx="1071743" cy="1021579"/>
            <a:chOff x="7189833" y="2022667"/>
            <a:chExt cx="1251159" cy="1192597"/>
          </a:xfrm>
        </p:grpSpPr>
        <p:sp>
          <p:nvSpPr>
            <p:cNvPr id="9492" name="Google Shape;9492;p84"/>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84"/>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4"/>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4"/>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6" name="Google Shape;9496;p84"/>
          <p:cNvGrpSpPr/>
          <p:nvPr/>
        </p:nvGrpSpPr>
        <p:grpSpPr>
          <a:xfrm>
            <a:off x="727421" y="2828315"/>
            <a:ext cx="1695374" cy="1560837"/>
            <a:chOff x="727421" y="2828315"/>
            <a:chExt cx="1695374" cy="1560837"/>
          </a:xfrm>
        </p:grpSpPr>
        <p:grpSp>
          <p:nvGrpSpPr>
            <p:cNvPr id="9497" name="Google Shape;9497;p84"/>
            <p:cNvGrpSpPr/>
            <p:nvPr/>
          </p:nvGrpSpPr>
          <p:grpSpPr>
            <a:xfrm>
              <a:off x="819108" y="2882501"/>
              <a:ext cx="103104" cy="1426186"/>
              <a:chOff x="4674013" y="3100904"/>
              <a:chExt cx="122758" cy="1698043"/>
            </a:xfrm>
          </p:grpSpPr>
          <p:sp>
            <p:nvSpPr>
              <p:cNvPr id="9498" name="Google Shape;9498;p8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8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5" name="Google Shape;9505;p84"/>
            <p:cNvGrpSpPr/>
            <p:nvPr/>
          </p:nvGrpSpPr>
          <p:grpSpPr>
            <a:xfrm>
              <a:off x="1062475" y="2882501"/>
              <a:ext cx="103104" cy="1426186"/>
              <a:chOff x="4940438" y="3100904"/>
              <a:chExt cx="122758" cy="1698043"/>
            </a:xfrm>
          </p:grpSpPr>
          <p:sp>
            <p:nvSpPr>
              <p:cNvPr id="9506" name="Google Shape;9506;p8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8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3" name="Google Shape;9513;p84"/>
            <p:cNvGrpSpPr/>
            <p:nvPr/>
          </p:nvGrpSpPr>
          <p:grpSpPr>
            <a:xfrm>
              <a:off x="1299324" y="2882501"/>
              <a:ext cx="103104" cy="1426186"/>
              <a:chOff x="5206863" y="3100904"/>
              <a:chExt cx="122758" cy="1698043"/>
            </a:xfrm>
          </p:grpSpPr>
          <p:sp>
            <p:nvSpPr>
              <p:cNvPr id="9514" name="Google Shape;9514;p8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8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8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84"/>
            <p:cNvGrpSpPr/>
            <p:nvPr/>
          </p:nvGrpSpPr>
          <p:grpSpPr>
            <a:xfrm>
              <a:off x="1786057" y="2882501"/>
              <a:ext cx="103104" cy="1426186"/>
              <a:chOff x="6006138" y="3143629"/>
              <a:chExt cx="122758" cy="1698043"/>
            </a:xfrm>
          </p:grpSpPr>
          <p:sp>
            <p:nvSpPr>
              <p:cNvPr id="9522" name="Google Shape;9522;p8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8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8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8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8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84"/>
            <p:cNvGrpSpPr/>
            <p:nvPr/>
          </p:nvGrpSpPr>
          <p:grpSpPr>
            <a:xfrm>
              <a:off x="2029422" y="2882501"/>
              <a:ext cx="103104" cy="1426186"/>
              <a:chOff x="6805413" y="3100904"/>
              <a:chExt cx="122758" cy="1698043"/>
            </a:xfrm>
          </p:grpSpPr>
          <p:sp>
            <p:nvSpPr>
              <p:cNvPr id="9530" name="Google Shape;9530;p8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8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8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8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7" name="Google Shape;9537;p84"/>
            <p:cNvGrpSpPr/>
            <p:nvPr/>
          </p:nvGrpSpPr>
          <p:grpSpPr>
            <a:xfrm>
              <a:off x="727421" y="2828315"/>
              <a:ext cx="1695374" cy="1560837"/>
              <a:chOff x="734799" y="2782450"/>
              <a:chExt cx="1571100" cy="1577400"/>
            </a:xfrm>
          </p:grpSpPr>
          <p:cxnSp>
            <p:nvCxnSpPr>
              <p:cNvPr id="9538" name="Google Shape;9538;p8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539" name="Google Shape;9539;p8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540" name="Google Shape;9540;p84"/>
            <p:cNvGrpSpPr/>
            <p:nvPr/>
          </p:nvGrpSpPr>
          <p:grpSpPr>
            <a:xfrm>
              <a:off x="2272795" y="2882501"/>
              <a:ext cx="103104" cy="1426186"/>
              <a:chOff x="5206863" y="3100904"/>
              <a:chExt cx="122758" cy="1698043"/>
            </a:xfrm>
          </p:grpSpPr>
          <p:sp>
            <p:nvSpPr>
              <p:cNvPr id="9541" name="Google Shape;9541;p8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8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8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8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8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8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8" name="Google Shape;9548;p84"/>
            <p:cNvGrpSpPr/>
            <p:nvPr/>
          </p:nvGrpSpPr>
          <p:grpSpPr>
            <a:xfrm>
              <a:off x="1542694" y="2882501"/>
              <a:ext cx="103104" cy="1426186"/>
              <a:chOff x="6006138" y="3143629"/>
              <a:chExt cx="122758" cy="1698043"/>
            </a:xfrm>
          </p:grpSpPr>
          <p:sp>
            <p:nvSpPr>
              <p:cNvPr id="9549" name="Google Shape;9549;p8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8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8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8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8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56" name="Google Shape;9556;p84"/>
          <p:cNvGrpSpPr/>
          <p:nvPr/>
        </p:nvGrpSpPr>
        <p:grpSpPr>
          <a:xfrm>
            <a:off x="5936000" y="2405887"/>
            <a:ext cx="1248543" cy="1025319"/>
            <a:chOff x="5183758" y="1210600"/>
            <a:chExt cx="3605380" cy="2960783"/>
          </a:xfrm>
        </p:grpSpPr>
        <p:sp>
          <p:nvSpPr>
            <p:cNvPr id="9557" name="Google Shape;9557;p8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8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8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61" name="Google Shape;9561;p84"/>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562" name="Google Shape;9562;p84"/>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563" name="Google Shape;9563;p84"/>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564" name="Google Shape;9564;p84"/>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565" name="Google Shape;9565;p84"/>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6" name="Google Shape;9566;p84"/>
          <p:cNvGrpSpPr/>
          <p:nvPr/>
        </p:nvGrpSpPr>
        <p:grpSpPr>
          <a:xfrm>
            <a:off x="5793062" y="3544204"/>
            <a:ext cx="2664831" cy="843440"/>
            <a:chOff x="5916567" y="1099697"/>
            <a:chExt cx="2556683" cy="809211"/>
          </a:xfrm>
        </p:grpSpPr>
        <p:sp>
          <p:nvSpPr>
            <p:cNvPr id="9567" name="Google Shape;9567;p84"/>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4"/>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4"/>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84"/>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84"/>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84"/>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84"/>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84"/>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5" name="Google Shape;9575;p84"/>
          <p:cNvGrpSpPr/>
          <p:nvPr/>
        </p:nvGrpSpPr>
        <p:grpSpPr>
          <a:xfrm>
            <a:off x="5900602" y="1193063"/>
            <a:ext cx="1299851" cy="1023338"/>
            <a:chOff x="5900602" y="1193063"/>
            <a:chExt cx="1299851" cy="1023338"/>
          </a:xfrm>
        </p:grpSpPr>
        <p:grpSp>
          <p:nvGrpSpPr>
            <p:cNvPr id="9576" name="Google Shape;9576;p84"/>
            <p:cNvGrpSpPr/>
            <p:nvPr/>
          </p:nvGrpSpPr>
          <p:grpSpPr>
            <a:xfrm>
              <a:off x="6743564" y="1193063"/>
              <a:ext cx="456889" cy="700379"/>
              <a:chOff x="6743564" y="1193063"/>
              <a:chExt cx="456889" cy="700379"/>
            </a:xfrm>
          </p:grpSpPr>
          <p:grpSp>
            <p:nvGrpSpPr>
              <p:cNvPr id="9577" name="Google Shape;9577;p84"/>
              <p:cNvGrpSpPr/>
              <p:nvPr/>
            </p:nvGrpSpPr>
            <p:grpSpPr>
              <a:xfrm>
                <a:off x="6743564" y="1690731"/>
                <a:ext cx="214402" cy="202710"/>
                <a:chOff x="6743564" y="1690731"/>
                <a:chExt cx="214402" cy="202710"/>
              </a:xfrm>
            </p:grpSpPr>
            <p:sp>
              <p:nvSpPr>
                <p:cNvPr id="9578" name="Google Shape;9578;p84"/>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84"/>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84"/>
              <p:cNvGrpSpPr/>
              <p:nvPr/>
            </p:nvGrpSpPr>
            <p:grpSpPr>
              <a:xfrm>
                <a:off x="6915505" y="1193063"/>
                <a:ext cx="284947" cy="589637"/>
                <a:chOff x="6915505" y="1193063"/>
                <a:chExt cx="284947" cy="589637"/>
              </a:xfrm>
            </p:grpSpPr>
            <p:sp>
              <p:nvSpPr>
                <p:cNvPr id="9581" name="Google Shape;9581;p84"/>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82" name="Google Shape;9582;p84"/>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583" name="Google Shape;9583;p84"/>
            <p:cNvGrpSpPr/>
            <p:nvPr/>
          </p:nvGrpSpPr>
          <p:grpSpPr>
            <a:xfrm>
              <a:off x="6520337" y="1193063"/>
              <a:ext cx="341815" cy="801589"/>
              <a:chOff x="6520337" y="1193063"/>
              <a:chExt cx="341815" cy="801589"/>
            </a:xfrm>
          </p:grpSpPr>
          <p:grpSp>
            <p:nvGrpSpPr>
              <p:cNvPr id="9584" name="Google Shape;9584;p84"/>
              <p:cNvGrpSpPr/>
              <p:nvPr/>
            </p:nvGrpSpPr>
            <p:grpSpPr>
              <a:xfrm>
                <a:off x="6520337" y="1589527"/>
                <a:ext cx="213950" cy="405125"/>
                <a:chOff x="6520337" y="1589527"/>
                <a:chExt cx="213950" cy="405125"/>
              </a:xfrm>
            </p:grpSpPr>
            <p:sp>
              <p:nvSpPr>
                <p:cNvPr id="9585" name="Google Shape;9585;p84"/>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84"/>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84"/>
              <p:cNvGrpSpPr/>
              <p:nvPr/>
            </p:nvGrpSpPr>
            <p:grpSpPr>
              <a:xfrm>
                <a:off x="6577204" y="1193063"/>
                <a:ext cx="284947" cy="453562"/>
                <a:chOff x="6577204" y="1193063"/>
                <a:chExt cx="284947" cy="453562"/>
              </a:xfrm>
            </p:grpSpPr>
            <p:sp>
              <p:nvSpPr>
                <p:cNvPr id="9588" name="Google Shape;9588;p84"/>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89" name="Google Shape;9589;p84"/>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590" name="Google Shape;9590;p84"/>
            <p:cNvGrpSpPr/>
            <p:nvPr/>
          </p:nvGrpSpPr>
          <p:grpSpPr>
            <a:xfrm>
              <a:off x="6238903" y="1193063"/>
              <a:ext cx="300475" cy="901782"/>
              <a:chOff x="6238903" y="1193063"/>
              <a:chExt cx="300475" cy="901782"/>
            </a:xfrm>
          </p:grpSpPr>
          <p:grpSp>
            <p:nvGrpSpPr>
              <p:cNvPr id="9591" name="Google Shape;9591;p84"/>
              <p:cNvGrpSpPr/>
              <p:nvPr/>
            </p:nvGrpSpPr>
            <p:grpSpPr>
              <a:xfrm>
                <a:off x="6290865" y="1489315"/>
                <a:ext cx="248514" cy="605530"/>
                <a:chOff x="6290865" y="1489315"/>
                <a:chExt cx="248514" cy="605530"/>
              </a:xfrm>
            </p:grpSpPr>
            <p:sp>
              <p:nvSpPr>
                <p:cNvPr id="9592" name="Google Shape;9592;p84"/>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84"/>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84"/>
              <p:cNvGrpSpPr/>
              <p:nvPr/>
            </p:nvGrpSpPr>
            <p:grpSpPr>
              <a:xfrm>
                <a:off x="6238903" y="1193063"/>
                <a:ext cx="284947" cy="327512"/>
                <a:chOff x="6238903" y="1193063"/>
                <a:chExt cx="284947" cy="327512"/>
              </a:xfrm>
            </p:grpSpPr>
            <p:sp>
              <p:nvSpPr>
                <p:cNvPr id="9595" name="Google Shape;9595;p84"/>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96" name="Google Shape;9596;p84"/>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597" name="Google Shape;9597;p84"/>
            <p:cNvGrpSpPr/>
            <p:nvPr/>
          </p:nvGrpSpPr>
          <p:grpSpPr>
            <a:xfrm>
              <a:off x="5900602" y="1193063"/>
              <a:ext cx="444345" cy="1023338"/>
              <a:chOff x="5900602" y="1193063"/>
              <a:chExt cx="444345" cy="1023338"/>
            </a:xfrm>
          </p:grpSpPr>
          <p:grpSp>
            <p:nvGrpSpPr>
              <p:cNvPr id="9598" name="Google Shape;9598;p84"/>
              <p:cNvGrpSpPr/>
              <p:nvPr/>
            </p:nvGrpSpPr>
            <p:grpSpPr>
              <a:xfrm>
                <a:off x="6046501" y="1367785"/>
                <a:ext cx="298446" cy="848616"/>
                <a:chOff x="6046501" y="1367785"/>
                <a:chExt cx="298446" cy="848616"/>
              </a:xfrm>
            </p:grpSpPr>
            <p:sp>
              <p:nvSpPr>
                <p:cNvPr id="9599" name="Google Shape;9599;p84"/>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4"/>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84"/>
              <p:cNvGrpSpPr/>
              <p:nvPr/>
            </p:nvGrpSpPr>
            <p:grpSpPr>
              <a:xfrm>
                <a:off x="5900602" y="1193063"/>
                <a:ext cx="284947" cy="182312"/>
                <a:chOff x="5900602" y="1193063"/>
                <a:chExt cx="284947" cy="182312"/>
              </a:xfrm>
            </p:grpSpPr>
            <p:sp>
              <p:nvSpPr>
                <p:cNvPr id="9602" name="Google Shape;9602;p84"/>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03" name="Google Shape;9603;p8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604" name="Google Shape;9604;p84"/>
          <p:cNvGrpSpPr/>
          <p:nvPr/>
        </p:nvGrpSpPr>
        <p:grpSpPr>
          <a:xfrm>
            <a:off x="7238484" y="1193208"/>
            <a:ext cx="1219413" cy="1051365"/>
            <a:chOff x="7287122" y="1165658"/>
            <a:chExt cx="1219413" cy="1051365"/>
          </a:xfrm>
        </p:grpSpPr>
        <p:grpSp>
          <p:nvGrpSpPr>
            <p:cNvPr id="9605" name="Google Shape;9605;p84"/>
            <p:cNvGrpSpPr/>
            <p:nvPr/>
          </p:nvGrpSpPr>
          <p:grpSpPr>
            <a:xfrm>
              <a:off x="7287122" y="1969723"/>
              <a:ext cx="1219413" cy="247300"/>
              <a:chOff x="7287122" y="1969723"/>
              <a:chExt cx="1219413" cy="247300"/>
            </a:xfrm>
          </p:grpSpPr>
          <p:sp>
            <p:nvSpPr>
              <p:cNvPr id="9606" name="Google Shape;9606;p84"/>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7" name="Google Shape;9607;p84"/>
              <p:cNvGrpSpPr/>
              <p:nvPr/>
            </p:nvGrpSpPr>
            <p:grpSpPr>
              <a:xfrm>
                <a:off x="7287122" y="2063892"/>
                <a:ext cx="1151753" cy="73428"/>
                <a:chOff x="7287122" y="2063892"/>
                <a:chExt cx="1151753" cy="73428"/>
              </a:xfrm>
            </p:grpSpPr>
            <p:sp>
              <p:nvSpPr>
                <p:cNvPr id="9608" name="Google Shape;9608;p84"/>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09" name="Google Shape;9609;p8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610" name="Google Shape;9610;p84"/>
            <p:cNvGrpSpPr/>
            <p:nvPr/>
          </p:nvGrpSpPr>
          <p:grpSpPr>
            <a:xfrm>
              <a:off x="7287122" y="1712201"/>
              <a:ext cx="1219403" cy="246767"/>
              <a:chOff x="7287122" y="1712201"/>
              <a:chExt cx="1219403" cy="246767"/>
            </a:xfrm>
          </p:grpSpPr>
          <p:sp>
            <p:nvSpPr>
              <p:cNvPr id="9611" name="Google Shape;9611;p84"/>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2" name="Google Shape;9612;p84"/>
              <p:cNvGrpSpPr/>
              <p:nvPr/>
            </p:nvGrpSpPr>
            <p:grpSpPr>
              <a:xfrm>
                <a:off x="7287122" y="1842861"/>
                <a:ext cx="1005303" cy="73419"/>
                <a:chOff x="7287122" y="1842861"/>
                <a:chExt cx="1005303" cy="73419"/>
              </a:xfrm>
            </p:grpSpPr>
            <p:sp>
              <p:nvSpPr>
                <p:cNvPr id="9613" name="Google Shape;9613;p8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14" name="Google Shape;9614;p8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615" name="Google Shape;9615;p84"/>
            <p:cNvGrpSpPr/>
            <p:nvPr/>
          </p:nvGrpSpPr>
          <p:grpSpPr>
            <a:xfrm>
              <a:off x="7287122" y="1447520"/>
              <a:ext cx="1219403" cy="286667"/>
              <a:chOff x="7287122" y="1447520"/>
              <a:chExt cx="1219403" cy="286667"/>
            </a:xfrm>
          </p:grpSpPr>
          <p:sp>
            <p:nvSpPr>
              <p:cNvPr id="9616" name="Google Shape;9616;p84"/>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7" name="Google Shape;9617;p84"/>
              <p:cNvGrpSpPr/>
              <p:nvPr/>
            </p:nvGrpSpPr>
            <p:grpSpPr>
              <a:xfrm>
                <a:off x="7287122" y="1581977"/>
                <a:ext cx="852803" cy="73428"/>
                <a:chOff x="7287122" y="1581977"/>
                <a:chExt cx="852803" cy="73428"/>
              </a:xfrm>
            </p:grpSpPr>
            <p:sp>
              <p:nvSpPr>
                <p:cNvPr id="9618" name="Google Shape;9618;p84"/>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19" name="Google Shape;9619;p8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620" name="Google Shape;9620;p84"/>
            <p:cNvGrpSpPr/>
            <p:nvPr/>
          </p:nvGrpSpPr>
          <p:grpSpPr>
            <a:xfrm>
              <a:off x="7287122" y="1165658"/>
              <a:ext cx="1219403" cy="344253"/>
              <a:chOff x="7287122" y="1165658"/>
              <a:chExt cx="1219403" cy="344253"/>
            </a:xfrm>
          </p:grpSpPr>
          <p:sp>
            <p:nvSpPr>
              <p:cNvPr id="9621" name="Google Shape;9621;p84"/>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2" name="Google Shape;9622;p84"/>
              <p:cNvGrpSpPr/>
              <p:nvPr/>
            </p:nvGrpSpPr>
            <p:grpSpPr>
              <a:xfrm>
                <a:off x="7287122" y="1341025"/>
                <a:ext cx="695703" cy="73419"/>
                <a:chOff x="7287122" y="1341025"/>
                <a:chExt cx="695703" cy="73419"/>
              </a:xfrm>
            </p:grpSpPr>
            <p:sp>
              <p:nvSpPr>
                <p:cNvPr id="9623" name="Google Shape;9623;p84"/>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24" name="Google Shape;9624;p8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40"/>
          <p:cNvSpPr txBox="1"/>
          <p:nvPr>
            <p:ph idx="6"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Company</a:t>
            </a:r>
            <a:endParaRPr/>
          </a:p>
        </p:txBody>
      </p:sp>
      <p:sp>
        <p:nvSpPr>
          <p:cNvPr id="547" name="Google Shape;547;p40"/>
          <p:cNvSpPr txBox="1"/>
          <p:nvPr>
            <p:ph type="title"/>
          </p:nvPr>
        </p:nvSpPr>
        <p:spPr>
          <a:xfrm>
            <a:off x="1523375" y="1914539"/>
            <a:ext cx="1484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2010</a:t>
            </a:r>
            <a:endParaRPr/>
          </a:p>
        </p:txBody>
      </p:sp>
      <p:sp>
        <p:nvSpPr>
          <p:cNvPr id="548" name="Google Shape;548;p40"/>
          <p:cNvSpPr txBox="1"/>
          <p:nvPr>
            <p:ph idx="1" type="subTitle"/>
          </p:nvPr>
        </p:nvSpPr>
        <p:spPr>
          <a:xfrm>
            <a:off x="1329125" y="3177931"/>
            <a:ext cx="1872600" cy="969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Despite being red, Mars is actually a cold place</a:t>
            </a:r>
            <a:endParaRPr/>
          </a:p>
        </p:txBody>
      </p:sp>
      <p:sp>
        <p:nvSpPr>
          <p:cNvPr id="549" name="Google Shape;549;p40"/>
          <p:cNvSpPr txBox="1"/>
          <p:nvPr>
            <p:ph idx="2" type="title"/>
          </p:nvPr>
        </p:nvSpPr>
        <p:spPr>
          <a:xfrm>
            <a:off x="3829950" y="1914539"/>
            <a:ext cx="1484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2015</a:t>
            </a:r>
            <a:endParaRPr/>
          </a:p>
        </p:txBody>
      </p:sp>
      <p:sp>
        <p:nvSpPr>
          <p:cNvPr id="550" name="Google Shape;550;p40"/>
          <p:cNvSpPr txBox="1"/>
          <p:nvPr>
            <p:ph idx="3" type="subTitle"/>
          </p:nvPr>
        </p:nvSpPr>
        <p:spPr>
          <a:xfrm>
            <a:off x="5942275" y="3177931"/>
            <a:ext cx="1872600" cy="969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Venus is the second planet from the Sun</a:t>
            </a:r>
            <a:endParaRPr/>
          </a:p>
        </p:txBody>
      </p:sp>
      <p:sp>
        <p:nvSpPr>
          <p:cNvPr id="551" name="Google Shape;551;p40"/>
          <p:cNvSpPr txBox="1"/>
          <p:nvPr>
            <p:ph idx="4" type="title"/>
          </p:nvPr>
        </p:nvSpPr>
        <p:spPr>
          <a:xfrm>
            <a:off x="6136525" y="1914539"/>
            <a:ext cx="1484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2020</a:t>
            </a:r>
            <a:endParaRPr/>
          </a:p>
        </p:txBody>
      </p:sp>
      <p:sp>
        <p:nvSpPr>
          <p:cNvPr id="552" name="Google Shape;552;p40"/>
          <p:cNvSpPr txBox="1"/>
          <p:nvPr>
            <p:ph idx="5" type="subTitle"/>
          </p:nvPr>
        </p:nvSpPr>
        <p:spPr>
          <a:xfrm>
            <a:off x="3635700" y="3177931"/>
            <a:ext cx="1872600" cy="969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Neptune is the </a:t>
            </a:r>
            <a:r>
              <a:rPr lang="en"/>
              <a:t>farthest</a:t>
            </a:r>
            <a:r>
              <a:rPr lang="en"/>
              <a:t> planet from the Sun</a:t>
            </a:r>
            <a:endParaRPr/>
          </a:p>
        </p:txBody>
      </p:sp>
      <p:sp>
        <p:nvSpPr>
          <p:cNvPr id="553" name="Google Shape;553;p40"/>
          <p:cNvSpPr/>
          <p:nvPr/>
        </p:nvSpPr>
        <p:spPr>
          <a:xfrm>
            <a:off x="2217075" y="2784263"/>
            <a:ext cx="96600" cy="96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0"/>
          <p:cNvSpPr/>
          <p:nvPr/>
        </p:nvSpPr>
        <p:spPr>
          <a:xfrm>
            <a:off x="4523700" y="2784263"/>
            <a:ext cx="96600" cy="96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0"/>
          <p:cNvSpPr/>
          <p:nvPr/>
        </p:nvSpPr>
        <p:spPr>
          <a:xfrm>
            <a:off x="6830325" y="2784263"/>
            <a:ext cx="96600" cy="96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6" name="Google Shape;556;p40"/>
          <p:cNvCxnSpPr>
            <a:stCxn id="553" idx="3"/>
            <a:endCxn id="554" idx="1"/>
          </p:cNvCxnSpPr>
          <p:nvPr/>
        </p:nvCxnSpPr>
        <p:spPr>
          <a:xfrm>
            <a:off x="2313675" y="2832563"/>
            <a:ext cx="2210100" cy="0"/>
          </a:xfrm>
          <a:prstGeom prst="straightConnector1">
            <a:avLst/>
          </a:prstGeom>
          <a:noFill/>
          <a:ln cap="flat" cmpd="sng" w="9525">
            <a:solidFill>
              <a:schemeClr val="dk1"/>
            </a:solidFill>
            <a:prstDash val="solid"/>
            <a:round/>
            <a:headEnd len="med" w="med" type="none"/>
            <a:tailEnd len="med" w="med" type="none"/>
          </a:ln>
        </p:spPr>
      </p:cxnSp>
      <p:cxnSp>
        <p:nvCxnSpPr>
          <p:cNvPr id="557" name="Google Shape;557;p40"/>
          <p:cNvCxnSpPr>
            <a:stCxn id="554" idx="3"/>
            <a:endCxn id="555" idx="1"/>
          </p:cNvCxnSpPr>
          <p:nvPr/>
        </p:nvCxnSpPr>
        <p:spPr>
          <a:xfrm>
            <a:off x="4620300" y="2832563"/>
            <a:ext cx="22101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28" name="Shape 9628"/>
        <p:cNvGrpSpPr/>
        <p:nvPr/>
      </p:nvGrpSpPr>
      <p:grpSpPr>
        <a:xfrm>
          <a:off x="0" y="0"/>
          <a:ext cx="0" cy="0"/>
          <a:chOff x="0" y="0"/>
          <a:chExt cx="0" cy="0"/>
        </a:xfrm>
      </p:grpSpPr>
      <p:sp>
        <p:nvSpPr>
          <p:cNvPr id="9629" name="Google Shape;9629;p8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630" name="Google Shape;9630;p85"/>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631" name="Google Shape;9631;p85"/>
          <p:cNvGrpSpPr/>
          <p:nvPr/>
        </p:nvGrpSpPr>
        <p:grpSpPr>
          <a:xfrm>
            <a:off x="866243" y="2291587"/>
            <a:ext cx="415546" cy="355053"/>
            <a:chOff x="866243" y="2291587"/>
            <a:chExt cx="415546" cy="355053"/>
          </a:xfrm>
        </p:grpSpPr>
        <p:sp>
          <p:nvSpPr>
            <p:cNvPr id="9632" name="Google Shape;9632;p85"/>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85"/>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85"/>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85"/>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5"/>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7" name="Google Shape;9637;p85"/>
          <p:cNvSpPr/>
          <p:nvPr/>
        </p:nvSpPr>
        <p:spPr>
          <a:xfrm>
            <a:off x="1411794" y="2287808"/>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8" name="Google Shape;9638;p85"/>
          <p:cNvGrpSpPr/>
          <p:nvPr/>
        </p:nvGrpSpPr>
        <p:grpSpPr>
          <a:xfrm>
            <a:off x="1958520" y="2302574"/>
            <a:ext cx="359213" cy="327807"/>
            <a:chOff x="1958520" y="2302574"/>
            <a:chExt cx="359213" cy="327807"/>
          </a:xfrm>
        </p:grpSpPr>
        <p:sp>
          <p:nvSpPr>
            <p:cNvPr id="9639" name="Google Shape;9639;p85"/>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85"/>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5"/>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2" name="Google Shape;9642;p85"/>
          <p:cNvGrpSpPr/>
          <p:nvPr/>
        </p:nvGrpSpPr>
        <p:grpSpPr>
          <a:xfrm>
            <a:off x="2579882" y="2287427"/>
            <a:ext cx="207582" cy="359594"/>
            <a:chOff x="2656082" y="2287427"/>
            <a:chExt cx="207582" cy="359594"/>
          </a:xfrm>
        </p:grpSpPr>
        <p:sp>
          <p:nvSpPr>
            <p:cNvPr id="9643" name="Google Shape;9643;p85"/>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85"/>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85"/>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85"/>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7" name="Google Shape;9647;p85"/>
          <p:cNvGrpSpPr/>
          <p:nvPr/>
        </p:nvGrpSpPr>
        <p:grpSpPr>
          <a:xfrm>
            <a:off x="3049653" y="2321468"/>
            <a:ext cx="362991" cy="290018"/>
            <a:chOff x="3049653" y="2321468"/>
            <a:chExt cx="362991" cy="290018"/>
          </a:xfrm>
        </p:grpSpPr>
        <p:sp>
          <p:nvSpPr>
            <p:cNvPr id="9648" name="Google Shape;9648;p85"/>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85"/>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85"/>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85"/>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2" name="Google Shape;9652;p85"/>
          <p:cNvGrpSpPr/>
          <p:nvPr/>
        </p:nvGrpSpPr>
        <p:grpSpPr>
          <a:xfrm>
            <a:off x="3564243" y="2289904"/>
            <a:ext cx="422342" cy="355243"/>
            <a:chOff x="3564243" y="2289904"/>
            <a:chExt cx="422342" cy="355243"/>
          </a:xfrm>
        </p:grpSpPr>
        <p:sp>
          <p:nvSpPr>
            <p:cNvPr id="9653" name="Google Shape;9653;p85"/>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85"/>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85"/>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85"/>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85"/>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8" name="Google Shape;9658;p85"/>
          <p:cNvSpPr/>
          <p:nvPr/>
        </p:nvSpPr>
        <p:spPr>
          <a:xfrm>
            <a:off x="4143835" y="2288189"/>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9" name="Google Shape;9659;p85"/>
          <p:cNvGrpSpPr/>
          <p:nvPr/>
        </p:nvGrpSpPr>
        <p:grpSpPr>
          <a:xfrm>
            <a:off x="4687894" y="2289713"/>
            <a:ext cx="359594" cy="353909"/>
            <a:chOff x="4687894" y="2289713"/>
            <a:chExt cx="359594" cy="353909"/>
          </a:xfrm>
        </p:grpSpPr>
        <p:sp>
          <p:nvSpPr>
            <p:cNvPr id="9660" name="Google Shape;9660;p85"/>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85"/>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85"/>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3" name="Google Shape;9663;p85"/>
          <p:cNvSpPr/>
          <p:nvPr/>
        </p:nvSpPr>
        <p:spPr>
          <a:xfrm>
            <a:off x="5234620" y="228707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4" name="Google Shape;9664;p85"/>
          <p:cNvGrpSpPr/>
          <p:nvPr/>
        </p:nvGrpSpPr>
        <p:grpSpPr>
          <a:xfrm>
            <a:off x="6372624" y="2308227"/>
            <a:ext cx="263567" cy="317614"/>
            <a:chOff x="6421399" y="2308227"/>
            <a:chExt cx="263567" cy="317614"/>
          </a:xfrm>
        </p:grpSpPr>
        <p:sp>
          <p:nvSpPr>
            <p:cNvPr id="9665" name="Google Shape;9665;p85"/>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85"/>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85"/>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85"/>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9" name="Google Shape;9669;p85"/>
          <p:cNvGrpSpPr/>
          <p:nvPr/>
        </p:nvGrpSpPr>
        <p:grpSpPr>
          <a:xfrm>
            <a:off x="6870193" y="2295620"/>
            <a:ext cx="360356" cy="343462"/>
            <a:chOff x="6870193" y="2295620"/>
            <a:chExt cx="360356" cy="343462"/>
          </a:xfrm>
        </p:grpSpPr>
        <p:sp>
          <p:nvSpPr>
            <p:cNvPr id="9670" name="Google Shape;9670;p85"/>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5"/>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2" name="Google Shape;9672;p85"/>
          <p:cNvGrpSpPr/>
          <p:nvPr/>
        </p:nvGrpSpPr>
        <p:grpSpPr>
          <a:xfrm>
            <a:off x="7441465" y="2302860"/>
            <a:ext cx="342192" cy="327140"/>
            <a:chOff x="7441465" y="2302860"/>
            <a:chExt cx="342192" cy="327140"/>
          </a:xfrm>
        </p:grpSpPr>
        <p:sp>
          <p:nvSpPr>
            <p:cNvPr id="9673" name="Google Shape;9673;p85"/>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85"/>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5" name="Google Shape;9675;p85"/>
          <p:cNvGrpSpPr/>
          <p:nvPr/>
        </p:nvGrpSpPr>
        <p:grpSpPr>
          <a:xfrm>
            <a:off x="7989683" y="2350207"/>
            <a:ext cx="332761" cy="234066"/>
            <a:chOff x="7989683" y="2350207"/>
            <a:chExt cx="332761" cy="234066"/>
          </a:xfrm>
        </p:grpSpPr>
        <p:sp>
          <p:nvSpPr>
            <p:cNvPr id="9676" name="Google Shape;9676;p85"/>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5"/>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5"/>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85"/>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85"/>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85"/>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2" name="Google Shape;9682;p85"/>
          <p:cNvGrpSpPr/>
          <p:nvPr/>
        </p:nvGrpSpPr>
        <p:grpSpPr>
          <a:xfrm>
            <a:off x="5823294" y="2309751"/>
            <a:ext cx="315327" cy="314978"/>
            <a:chOff x="5823294" y="2309751"/>
            <a:chExt cx="315327" cy="314978"/>
          </a:xfrm>
        </p:grpSpPr>
        <p:sp>
          <p:nvSpPr>
            <p:cNvPr id="9683" name="Google Shape;9683;p85"/>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85"/>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85"/>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5"/>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5"/>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5"/>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5"/>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85"/>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85"/>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85"/>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85"/>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5"/>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5"/>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85"/>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85"/>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85"/>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85"/>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0" name="Google Shape;9700;p85"/>
          <p:cNvGrpSpPr/>
          <p:nvPr/>
        </p:nvGrpSpPr>
        <p:grpSpPr>
          <a:xfrm>
            <a:off x="2497275" y="2744159"/>
            <a:ext cx="370930" cy="370549"/>
            <a:chOff x="2497275" y="2744159"/>
            <a:chExt cx="370930" cy="370549"/>
          </a:xfrm>
        </p:grpSpPr>
        <p:sp>
          <p:nvSpPr>
            <p:cNvPr id="9701" name="Google Shape;9701;p85"/>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5"/>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5"/>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85"/>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85"/>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85"/>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7" name="Google Shape;9707;p85"/>
          <p:cNvGrpSpPr/>
          <p:nvPr/>
        </p:nvGrpSpPr>
        <p:grpSpPr>
          <a:xfrm>
            <a:off x="860940" y="2746477"/>
            <a:ext cx="371883" cy="365691"/>
            <a:chOff x="860940" y="2746477"/>
            <a:chExt cx="371883" cy="365691"/>
          </a:xfrm>
        </p:grpSpPr>
        <p:sp>
          <p:nvSpPr>
            <p:cNvPr id="9708" name="Google Shape;9708;p85"/>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5"/>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85"/>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85"/>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85"/>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3" name="Google Shape;9713;p85"/>
          <p:cNvGrpSpPr/>
          <p:nvPr/>
        </p:nvGrpSpPr>
        <p:grpSpPr>
          <a:xfrm>
            <a:off x="1493849" y="2775533"/>
            <a:ext cx="283985" cy="341080"/>
            <a:chOff x="1493849" y="2775533"/>
            <a:chExt cx="283985" cy="341080"/>
          </a:xfrm>
        </p:grpSpPr>
        <p:sp>
          <p:nvSpPr>
            <p:cNvPr id="9714" name="Google Shape;9714;p85"/>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85"/>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6" name="Google Shape;9716;p85"/>
          <p:cNvGrpSpPr/>
          <p:nvPr/>
        </p:nvGrpSpPr>
        <p:grpSpPr>
          <a:xfrm>
            <a:off x="1952836" y="2774422"/>
            <a:ext cx="372835" cy="342573"/>
            <a:chOff x="1952836" y="2774422"/>
            <a:chExt cx="372835" cy="342573"/>
          </a:xfrm>
        </p:grpSpPr>
        <p:sp>
          <p:nvSpPr>
            <p:cNvPr id="9717" name="Google Shape;9717;p85"/>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5"/>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5"/>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0" name="Google Shape;9720;p85"/>
          <p:cNvGrpSpPr/>
          <p:nvPr/>
        </p:nvGrpSpPr>
        <p:grpSpPr>
          <a:xfrm>
            <a:off x="3079916" y="2744477"/>
            <a:ext cx="332729" cy="372518"/>
            <a:chOff x="3079916" y="2744477"/>
            <a:chExt cx="332729" cy="372518"/>
          </a:xfrm>
        </p:grpSpPr>
        <p:sp>
          <p:nvSpPr>
            <p:cNvPr id="9721" name="Google Shape;9721;p85"/>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85"/>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85"/>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4" name="Google Shape;9724;p85"/>
          <p:cNvGrpSpPr/>
          <p:nvPr/>
        </p:nvGrpSpPr>
        <p:grpSpPr>
          <a:xfrm>
            <a:off x="3620576" y="2745525"/>
            <a:ext cx="336889" cy="355592"/>
            <a:chOff x="3620576" y="2745525"/>
            <a:chExt cx="336889" cy="355592"/>
          </a:xfrm>
        </p:grpSpPr>
        <p:sp>
          <p:nvSpPr>
            <p:cNvPr id="9725" name="Google Shape;9725;p85"/>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5"/>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7" name="Google Shape;9727;p85"/>
          <p:cNvGrpSpPr/>
          <p:nvPr/>
        </p:nvGrpSpPr>
        <p:grpSpPr>
          <a:xfrm>
            <a:off x="4126815" y="2760704"/>
            <a:ext cx="380393" cy="363118"/>
            <a:chOff x="4126815" y="2760704"/>
            <a:chExt cx="380393" cy="363118"/>
          </a:xfrm>
        </p:grpSpPr>
        <p:sp>
          <p:nvSpPr>
            <p:cNvPr id="9728" name="Google Shape;9728;p85"/>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85"/>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85"/>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85"/>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2" name="Google Shape;9732;p85"/>
          <p:cNvGrpSpPr/>
          <p:nvPr/>
        </p:nvGrpSpPr>
        <p:grpSpPr>
          <a:xfrm>
            <a:off x="4675986" y="2745684"/>
            <a:ext cx="381346" cy="368644"/>
            <a:chOff x="4675986" y="2745684"/>
            <a:chExt cx="381346" cy="368644"/>
          </a:xfrm>
        </p:grpSpPr>
        <p:sp>
          <p:nvSpPr>
            <p:cNvPr id="9733" name="Google Shape;9733;p85"/>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85"/>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5" name="Google Shape;9735;p85"/>
          <p:cNvGrpSpPr/>
          <p:nvPr/>
        </p:nvGrpSpPr>
        <p:grpSpPr>
          <a:xfrm>
            <a:off x="5220616" y="2791061"/>
            <a:ext cx="373185" cy="302466"/>
            <a:chOff x="5220616" y="2791061"/>
            <a:chExt cx="373185" cy="302466"/>
          </a:xfrm>
        </p:grpSpPr>
        <p:sp>
          <p:nvSpPr>
            <p:cNvPr id="9736" name="Google Shape;9736;p85"/>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85"/>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85"/>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5"/>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85"/>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85"/>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85"/>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85"/>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5"/>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5"/>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5"/>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5"/>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85"/>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85"/>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85"/>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85"/>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85"/>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5"/>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4" name="Google Shape;9754;p85"/>
          <p:cNvGrpSpPr/>
          <p:nvPr/>
        </p:nvGrpSpPr>
        <p:grpSpPr>
          <a:xfrm>
            <a:off x="5788661" y="2772517"/>
            <a:ext cx="284366" cy="344097"/>
            <a:chOff x="5864861" y="2772517"/>
            <a:chExt cx="284366" cy="344097"/>
          </a:xfrm>
        </p:grpSpPr>
        <p:sp>
          <p:nvSpPr>
            <p:cNvPr id="9755" name="Google Shape;9755;p85"/>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5"/>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85"/>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85"/>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85"/>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85"/>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1" name="Google Shape;9761;p85"/>
          <p:cNvSpPr/>
          <p:nvPr/>
        </p:nvSpPr>
        <p:spPr>
          <a:xfrm>
            <a:off x="6340868" y="277064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2" name="Google Shape;9762;p85"/>
          <p:cNvGrpSpPr/>
          <p:nvPr/>
        </p:nvGrpSpPr>
        <p:grpSpPr>
          <a:xfrm>
            <a:off x="6974158" y="2789537"/>
            <a:ext cx="255247" cy="327458"/>
            <a:chOff x="6974158" y="2789537"/>
            <a:chExt cx="255247" cy="327458"/>
          </a:xfrm>
        </p:grpSpPr>
        <p:sp>
          <p:nvSpPr>
            <p:cNvPr id="9763" name="Google Shape;9763;p85"/>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85"/>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85"/>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85"/>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5"/>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85"/>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9" name="Google Shape;9769;p85"/>
          <p:cNvGrpSpPr/>
          <p:nvPr/>
        </p:nvGrpSpPr>
        <p:grpSpPr>
          <a:xfrm>
            <a:off x="7530697" y="2790299"/>
            <a:ext cx="244291" cy="326314"/>
            <a:chOff x="7530697" y="2790299"/>
            <a:chExt cx="244291" cy="326314"/>
          </a:xfrm>
        </p:grpSpPr>
        <p:sp>
          <p:nvSpPr>
            <p:cNvPr id="9770" name="Google Shape;9770;p85"/>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85"/>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85"/>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85"/>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85"/>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85"/>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6" name="Google Shape;9776;p85"/>
          <p:cNvGrpSpPr/>
          <p:nvPr/>
        </p:nvGrpSpPr>
        <p:grpSpPr>
          <a:xfrm>
            <a:off x="7988191" y="2832248"/>
            <a:ext cx="332348" cy="283985"/>
            <a:chOff x="7988191" y="2832248"/>
            <a:chExt cx="332348" cy="283985"/>
          </a:xfrm>
        </p:grpSpPr>
        <p:sp>
          <p:nvSpPr>
            <p:cNvPr id="9777" name="Google Shape;9777;p85"/>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85"/>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85"/>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0" name="Google Shape;9780;p85"/>
          <p:cNvSpPr/>
          <p:nvPr/>
        </p:nvSpPr>
        <p:spPr>
          <a:xfrm>
            <a:off x="2498418" y="3245126"/>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1" name="Google Shape;9781;p85"/>
          <p:cNvGrpSpPr/>
          <p:nvPr/>
        </p:nvGrpSpPr>
        <p:grpSpPr>
          <a:xfrm>
            <a:off x="3588440" y="3258368"/>
            <a:ext cx="364484" cy="262423"/>
            <a:chOff x="3588440" y="3258368"/>
            <a:chExt cx="364484" cy="262423"/>
          </a:xfrm>
        </p:grpSpPr>
        <p:sp>
          <p:nvSpPr>
            <p:cNvPr id="9782" name="Google Shape;9782;p85"/>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85"/>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85"/>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85"/>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5"/>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85"/>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8" name="Google Shape;9788;p85"/>
          <p:cNvSpPr/>
          <p:nvPr/>
        </p:nvSpPr>
        <p:spPr>
          <a:xfrm>
            <a:off x="5263326" y="322985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9" name="Google Shape;9789;p85"/>
          <p:cNvGrpSpPr/>
          <p:nvPr/>
        </p:nvGrpSpPr>
        <p:grpSpPr>
          <a:xfrm>
            <a:off x="5765817" y="3227724"/>
            <a:ext cx="364865" cy="324822"/>
            <a:chOff x="5765817" y="3227724"/>
            <a:chExt cx="364865" cy="324822"/>
          </a:xfrm>
        </p:grpSpPr>
        <p:sp>
          <p:nvSpPr>
            <p:cNvPr id="9790" name="Google Shape;9790;p85"/>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85"/>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85"/>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3" name="Google Shape;9793;p85"/>
          <p:cNvGrpSpPr/>
          <p:nvPr/>
        </p:nvGrpSpPr>
        <p:grpSpPr>
          <a:xfrm>
            <a:off x="6228583" y="3237664"/>
            <a:ext cx="446539" cy="303895"/>
            <a:chOff x="6228583" y="3237664"/>
            <a:chExt cx="446539" cy="303895"/>
          </a:xfrm>
        </p:grpSpPr>
        <p:sp>
          <p:nvSpPr>
            <p:cNvPr id="9794" name="Google Shape;9794;p85"/>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85"/>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85"/>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85"/>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85"/>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85"/>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85"/>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5"/>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85"/>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85"/>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85"/>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85"/>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85"/>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85"/>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5"/>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5"/>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85"/>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1" name="Google Shape;9811;p85"/>
          <p:cNvGrpSpPr/>
          <p:nvPr/>
        </p:nvGrpSpPr>
        <p:grpSpPr>
          <a:xfrm>
            <a:off x="865862" y="3207306"/>
            <a:ext cx="364484" cy="364897"/>
            <a:chOff x="865862" y="3207306"/>
            <a:chExt cx="364484" cy="364897"/>
          </a:xfrm>
        </p:grpSpPr>
        <p:sp>
          <p:nvSpPr>
            <p:cNvPr id="9812" name="Google Shape;9812;p85"/>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85"/>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85"/>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85"/>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85"/>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85"/>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85"/>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5"/>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85"/>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85"/>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85"/>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85"/>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5"/>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85"/>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6" name="Google Shape;9826;p85"/>
          <p:cNvGrpSpPr/>
          <p:nvPr/>
        </p:nvGrpSpPr>
        <p:grpSpPr>
          <a:xfrm>
            <a:off x="1404617" y="3226962"/>
            <a:ext cx="370168" cy="325965"/>
            <a:chOff x="1404617" y="3226962"/>
            <a:chExt cx="370168" cy="325965"/>
          </a:xfrm>
        </p:grpSpPr>
        <p:sp>
          <p:nvSpPr>
            <p:cNvPr id="9827" name="Google Shape;9827;p85"/>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85"/>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85"/>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85"/>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85"/>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85"/>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85"/>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5"/>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85"/>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6" name="Google Shape;9836;p85"/>
          <p:cNvGrpSpPr/>
          <p:nvPr/>
        </p:nvGrpSpPr>
        <p:grpSpPr>
          <a:xfrm>
            <a:off x="1954741" y="3212419"/>
            <a:ext cx="366389" cy="354481"/>
            <a:chOff x="1954741" y="3212419"/>
            <a:chExt cx="366389" cy="354481"/>
          </a:xfrm>
        </p:grpSpPr>
        <p:sp>
          <p:nvSpPr>
            <p:cNvPr id="9837" name="Google Shape;9837;p85"/>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85"/>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85"/>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5"/>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85"/>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5"/>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85"/>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4" name="Google Shape;9844;p85"/>
          <p:cNvGrpSpPr/>
          <p:nvPr/>
        </p:nvGrpSpPr>
        <p:grpSpPr>
          <a:xfrm>
            <a:off x="3043239" y="3215626"/>
            <a:ext cx="366008" cy="348670"/>
            <a:chOff x="3043239" y="3215626"/>
            <a:chExt cx="366008" cy="348670"/>
          </a:xfrm>
        </p:grpSpPr>
        <p:sp>
          <p:nvSpPr>
            <p:cNvPr id="9845" name="Google Shape;9845;p85"/>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85"/>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7" name="Google Shape;9847;p85"/>
          <p:cNvGrpSpPr/>
          <p:nvPr/>
        </p:nvGrpSpPr>
        <p:grpSpPr>
          <a:xfrm>
            <a:off x="4218333" y="3184982"/>
            <a:ext cx="209107" cy="383442"/>
            <a:chOff x="4218333" y="3184982"/>
            <a:chExt cx="209107" cy="383442"/>
          </a:xfrm>
        </p:grpSpPr>
        <p:sp>
          <p:nvSpPr>
            <p:cNvPr id="9848" name="Google Shape;9848;p85"/>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5"/>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0" name="Google Shape;9850;p85"/>
          <p:cNvSpPr/>
          <p:nvPr/>
        </p:nvSpPr>
        <p:spPr>
          <a:xfrm>
            <a:off x="4816819" y="318615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1" name="Google Shape;9851;p85"/>
          <p:cNvGrpSpPr/>
          <p:nvPr/>
        </p:nvGrpSpPr>
        <p:grpSpPr>
          <a:xfrm>
            <a:off x="6896644" y="3216007"/>
            <a:ext cx="322917" cy="347876"/>
            <a:chOff x="6896644" y="3216007"/>
            <a:chExt cx="322917" cy="347876"/>
          </a:xfrm>
        </p:grpSpPr>
        <p:sp>
          <p:nvSpPr>
            <p:cNvPr id="9852" name="Google Shape;9852;p85"/>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85"/>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85"/>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85"/>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5"/>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85"/>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5"/>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9" name="Google Shape;9859;p85"/>
          <p:cNvGrpSpPr/>
          <p:nvPr/>
        </p:nvGrpSpPr>
        <p:grpSpPr>
          <a:xfrm>
            <a:off x="7429366" y="3223183"/>
            <a:ext cx="334634" cy="333904"/>
            <a:chOff x="7429366" y="3223183"/>
            <a:chExt cx="334634" cy="333904"/>
          </a:xfrm>
        </p:grpSpPr>
        <p:sp>
          <p:nvSpPr>
            <p:cNvPr id="9860" name="Google Shape;9860;p85"/>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85"/>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2" name="Google Shape;9862;p85"/>
          <p:cNvSpPr/>
          <p:nvPr/>
        </p:nvSpPr>
        <p:spPr>
          <a:xfrm>
            <a:off x="8079296" y="320730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3" name="Google Shape;9863;p85"/>
          <p:cNvGrpSpPr/>
          <p:nvPr/>
        </p:nvGrpSpPr>
        <p:grpSpPr>
          <a:xfrm>
            <a:off x="5216456" y="3725484"/>
            <a:ext cx="356196" cy="265631"/>
            <a:chOff x="5216456" y="3725484"/>
            <a:chExt cx="356196" cy="265631"/>
          </a:xfrm>
        </p:grpSpPr>
        <p:sp>
          <p:nvSpPr>
            <p:cNvPr id="9864" name="Google Shape;9864;p85"/>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5"/>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6" name="Google Shape;9866;p85"/>
          <p:cNvGrpSpPr/>
          <p:nvPr/>
        </p:nvGrpSpPr>
        <p:grpSpPr>
          <a:xfrm>
            <a:off x="6849393" y="3733994"/>
            <a:ext cx="355053" cy="248038"/>
            <a:chOff x="6849393" y="3733994"/>
            <a:chExt cx="355053" cy="248038"/>
          </a:xfrm>
        </p:grpSpPr>
        <p:sp>
          <p:nvSpPr>
            <p:cNvPr id="9867" name="Google Shape;9867;p85"/>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85"/>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85"/>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85"/>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85"/>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2" name="Google Shape;9872;p85"/>
          <p:cNvGrpSpPr/>
          <p:nvPr/>
        </p:nvGrpSpPr>
        <p:grpSpPr>
          <a:xfrm>
            <a:off x="7918997" y="3714687"/>
            <a:ext cx="392111" cy="280206"/>
            <a:chOff x="7918997" y="3714687"/>
            <a:chExt cx="392111" cy="280206"/>
          </a:xfrm>
        </p:grpSpPr>
        <p:sp>
          <p:nvSpPr>
            <p:cNvPr id="9873" name="Google Shape;9873;p85"/>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5"/>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5"/>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85"/>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85"/>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8" name="Google Shape;9878;p85"/>
          <p:cNvSpPr/>
          <p:nvPr/>
        </p:nvSpPr>
        <p:spPr>
          <a:xfrm>
            <a:off x="867354" y="3694364"/>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9" name="Google Shape;9879;p85"/>
          <p:cNvGrpSpPr/>
          <p:nvPr/>
        </p:nvGrpSpPr>
        <p:grpSpPr>
          <a:xfrm>
            <a:off x="1408777" y="3680964"/>
            <a:ext cx="357720" cy="355148"/>
            <a:chOff x="1408777" y="3680964"/>
            <a:chExt cx="357720" cy="355148"/>
          </a:xfrm>
        </p:grpSpPr>
        <p:sp>
          <p:nvSpPr>
            <p:cNvPr id="9880" name="Google Shape;9880;p85"/>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85"/>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85"/>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85"/>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85"/>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85"/>
          <p:cNvGrpSpPr/>
          <p:nvPr/>
        </p:nvGrpSpPr>
        <p:grpSpPr>
          <a:xfrm>
            <a:off x="1952836" y="3680964"/>
            <a:ext cx="357720" cy="355148"/>
            <a:chOff x="1952836" y="3680964"/>
            <a:chExt cx="357720" cy="355148"/>
          </a:xfrm>
        </p:grpSpPr>
        <p:sp>
          <p:nvSpPr>
            <p:cNvPr id="9886" name="Google Shape;9886;p85"/>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85"/>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85"/>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5"/>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5"/>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1" name="Google Shape;9891;p85"/>
          <p:cNvGrpSpPr/>
          <p:nvPr/>
        </p:nvGrpSpPr>
        <p:grpSpPr>
          <a:xfrm>
            <a:off x="2496894" y="3680964"/>
            <a:ext cx="357720" cy="355148"/>
            <a:chOff x="2496894" y="3680964"/>
            <a:chExt cx="357720" cy="355148"/>
          </a:xfrm>
        </p:grpSpPr>
        <p:sp>
          <p:nvSpPr>
            <p:cNvPr id="9892" name="Google Shape;9892;p85"/>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85"/>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85"/>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85"/>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85"/>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7" name="Google Shape;9897;p85"/>
          <p:cNvGrpSpPr/>
          <p:nvPr/>
        </p:nvGrpSpPr>
        <p:grpSpPr>
          <a:xfrm>
            <a:off x="3040984" y="3681059"/>
            <a:ext cx="356164" cy="355815"/>
            <a:chOff x="3040984" y="3681059"/>
            <a:chExt cx="356164" cy="355815"/>
          </a:xfrm>
        </p:grpSpPr>
        <p:sp>
          <p:nvSpPr>
            <p:cNvPr id="9898" name="Google Shape;9898;p85"/>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85"/>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85"/>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1" name="Google Shape;9901;p85"/>
          <p:cNvGrpSpPr/>
          <p:nvPr/>
        </p:nvGrpSpPr>
        <p:grpSpPr>
          <a:xfrm>
            <a:off x="3584280" y="3699191"/>
            <a:ext cx="358069" cy="317995"/>
            <a:chOff x="3584280" y="3699191"/>
            <a:chExt cx="358069" cy="317995"/>
          </a:xfrm>
        </p:grpSpPr>
        <p:sp>
          <p:nvSpPr>
            <p:cNvPr id="9902" name="Google Shape;9902;p85"/>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85"/>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85"/>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85"/>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6" name="Google Shape;9906;p85"/>
          <p:cNvGrpSpPr/>
          <p:nvPr/>
        </p:nvGrpSpPr>
        <p:grpSpPr>
          <a:xfrm>
            <a:off x="4129482" y="3681059"/>
            <a:ext cx="355402" cy="354291"/>
            <a:chOff x="4129482" y="3681059"/>
            <a:chExt cx="355402" cy="354291"/>
          </a:xfrm>
        </p:grpSpPr>
        <p:sp>
          <p:nvSpPr>
            <p:cNvPr id="9907" name="Google Shape;9907;p85"/>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85"/>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85"/>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5"/>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1" name="Google Shape;9911;p85"/>
          <p:cNvGrpSpPr/>
          <p:nvPr/>
        </p:nvGrpSpPr>
        <p:grpSpPr>
          <a:xfrm>
            <a:off x="4673540" y="3680297"/>
            <a:ext cx="355434" cy="355815"/>
            <a:chOff x="4673540" y="3680297"/>
            <a:chExt cx="355434" cy="355815"/>
          </a:xfrm>
        </p:grpSpPr>
        <p:sp>
          <p:nvSpPr>
            <p:cNvPr id="9912" name="Google Shape;9912;p85"/>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85"/>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85"/>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5" name="Google Shape;9915;p85"/>
          <p:cNvGrpSpPr/>
          <p:nvPr/>
        </p:nvGrpSpPr>
        <p:grpSpPr>
          <a:xfrm>
            <a:off x="5779408" y="3699191"/>
            <a:ext cx="317645" cy="318757"/>
            <a:chOff x="5779408" y="3699191"/>
            <a:chExt cx="317645" cy="318757"/>
          </a:xfrm>
        </p:grpSpPr>
        <p:sp>
          <p:nvSpPr>
            <p:cNvPr id="9916" name="Google Shape;9916;p85"/>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85"/>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8" name="Google Shape;9918;p85"/>
          <p:cNvSpPr/>
          <p:nvPr/>
        </p:nvSpPr>
        <p:spPr>
          <a:xfrm>
            <a:off x="6304573" y="3694459"/>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9" name="Google Shape;9919;p85"/>
          <p:cNvGrpSpPr/>
          <p:nvPr/>
        </p:nvGrpSpPr>
        <p:grpSpPr>
          <a:xfrm>
            <a:off x="7390435" y="3680868"/>
            <a:ext cx="372073" cy="355243"/>
            <a:chOff x="7390435" y="3680868"/>
            <a:chExt cx="372073" cy="355243"/>
          </a:xfrm>
        </p:grpSpPr>
        <p:sp>
          <p:nvSpPr>
            <p:cNvPr id="9920" name="Google Shape;9920;p85"/>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85"/>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85"/>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85"/>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85"/>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85"/>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85"/>
          <p:cNvGrpSpPr/>
          <p:nvPr/>
        </p:nvGrpSpPr>
        <p:grpSpPr>
          <a:xfrm>
            <a:off x="1421638" y="4125629"/>
            <a:ext cx="374709" cy="374010"/>
            <a:chOff x="1421638" y="4125629"/>
            <a:chExt cx="374709" cy="374010"/>
          </a:xfrm>
        </p:grpSpPr>
        <p:sp>
          <p:nvSpPr>
            <p:cNvPr id="9927" name="Google Shape;9927;p85"/>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85"/>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9" name="Google Shape;9929;p85"/>
          <p:cNvGrpSpPr/>
          <p:nvPr/>
        </p:nvGrpSpPr>
        <p:grpSpPr>
          <a:xfrm>
            <a:off x="1973254" y="4156304"/>
            <a:ext cx="357720" cy="342192"/>
            <a:chOff x="1973254" y="4156304"/>
            <a:chExt cx="357720" cy="342192"/>
          </a:xfrm>
        </p:grpSpPr>
        <p:sp>
          <p:nvSpPr>
            <p:cNvPr id="9930" name="Google Shape;9930;p85"/>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5"/>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85"/>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85"/>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85"/>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5"/>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85"/>
          <p:cNvGrpSpPr/>
          <p:nvPr/>
        </p:nvGrpSpPr>
        <p:grpSpPr>
          <a:xfrm>
            <a:off x="2523759" y="4135505"/>
            <a:ext cx="341049" cy="340318"/>
            <a:chOff x="2523759" y="4135505"/>
            <a:chExt cx="341049" cy="340318"/>
          </a:xfrm>
        </p:grpSpPr>
        <p:sp>
          <p:nvSpPr>
            <p:cNvPr id="9937" name="Google Shape;9937;p85"/>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85"/>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9" name="Google Shape;9939;p85"/>
          <p:cNvGrpSpPr/>
          <p:nvPr/>
        </p:nvGrpSpPr>
        <p:grpSpPr>
          <a:xfrm>
            <a:off x="3040603" y="4130360"/>
            <a:ext cx="392079" cy="350353"/>
            <a:chOff x="3040603" y="4130360"/>
            <a:chExt cx="392079" cy="350353"/>
          </a:xfrm>
        </p:grpSpPr>
        <p:sp>
          <p:nvSpPr>
            <p:cNvPr id="9940" name="Google Shape;9940;p85"/>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85"/>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85"/>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85"/>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85"/>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85"/>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85"/>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85"/>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85"/>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5"/>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0" name="Google Shape;9950;p85"/>
          <p:cNvGrpSpPr/>
          <p:nvPr/>
        </p:nvGrpSpPr>
        <p:grpSpPr>
          <a:xfrm>
            <a:off x="3662144" y="4135505"/>
            <a:ext cx="232955" cy="340318"/>
            <a:chOff x="3662144" y="4135505"/>
            <a:chExt cx="232955" cy="340318"/>
          </a:xfrm>
        </p:grpSpPr>
        <p:sp>
          <p:nvSpPr>
            <p:cNvPr id="9951" name="Google Shape;9951;p85"/>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5"/>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5"/>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5"/>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5" name="Google Shape;9955;p85"/>
          <p:cNvGrpSpPr/>
          <p:nvPr/>
        </p:nvGrpSpPr>
        <p:grpSpPr>
          <a:xfrm>
            <a:off x="4149138" y="4121151"/>
            <a:ext cx="344065" cy="368644"/>
            <a:chOff x="4149138" y="4121151"/>
            <a:chExt cx="344065" cy="368644"/>
          </a:xfrm>
        </p:grpSpPr>
        <p:sp>
          <p:nvSpPr>
            <p:cNvPr id="9956" name="Google Shape;9956;p85"/>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85"/>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85"/>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85"/>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85"/>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85"/>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5"/>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85"/>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85"/>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85"/>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85"/>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85"/>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8" name="Google Shape;9968;p85"/>
          <p:cNvSpPr/>
          <p:nvPr/>
        </p:nvSpPr>
        <p:spPr>
          <a:xfrm>
            <a:off x="4692054" y="4135409"/>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9" name="Google Shape;9969;p85"/>
          <p:cNvGrpSpPr/>
          <p:nvPr/>
        </p:nvGrpSpPr>
        <p:grpSpPr>
          <a:xfrm>
            <a:off x="5206262" y="4174817"/>
            <a:ext cx="397763" cy="262804"/>
            <a:chOff x="5206262" y="4174817"/>
            <a:chExt cx="397763" cy="262804"/>
          </a:xfrm>
        </p:grpSpPr>
        <p:sp>
          <p:nvSpPr>
            <p:cNvPr id="9970" name="Google Shape;9970;p85"/>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5"/>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85"/>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85"/>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5"/>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85"/>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85"/>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85"/>
          <p:cNvGrpSpPr/>
          <p:nvPr/>
        </p:nvGrpSpPr>
        <p:grpSpPr>
          <a:xfrm>
            <a:off x="5727616" y="4204699"/>
            <a:ext cx="440505" cy="290018"/>
            <a:chOff x="5727616" y="4204699"/>
            <a:chExt cx="440505" cy="290018"/>
          </a:xfrm>
        </p:grpSpPr>
        <p:sp>
          <p:nvSpPr>
            <p:cNvPr id="9978" name="Google Shape;9978;p85"/>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85"/>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85"/>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5"/>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85"/>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85"/>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85"/>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5"/>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6" name="Google Shape;9986;p85"/>
          <p:cNvGrpSpPr/>
          <p:nvPr/>
        </p:nvGrpSpPr>
        <p:grpSpPr>
          <a:xfrm>
            <a:off x="6410063" y="4135124"/>
            <a:ext cx="159950" cy="364516"/>
            <a:chOff x="6410063" y="4135124"/>
            <a:chExt cx="159950" cy="364516"/>
          </a:xfrm>
        </p:grpSpPr>
        <p:sp>
          <p:nvSpPr>
            <p:cNvPr id="9987" name="Google Shape;9987;p85"/>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5"/>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85"/>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85"/>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1" name="Google Shape;9991;p85"/>
          <p:cNvGrpSpPr/>
          <p:nvPr/>
        </p:nvGrpSpPr>
        <p:grpSpPr>
          <a:xfrm>
            <a:off x="6924652" y="4135505"/>
            <a:ext cx="214378" cy="364135"/>
            <a:chOff x="6924652" y="4135505"/>
            <a:chExt cx="214378" cy="364135"/>
          </a:xfrm>
        </p:grpSpPr>
        <p:sp>
          <p:nvSpPr>
            <p:cNvPr id="9992" name="Google Shape;9992;p85"/>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85"/>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85"/>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85"/>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6" name="Google Shape;9996;p85"/>
          <p:cNvGrpSpPr/>
          <p:nvPr/>
        </p:nvGrpSpPr>
        <p:grpSpPr>
          <a:xfrm>
            <a:off x="7384751" y="4147984"/>
            <a:ext cx="380012" cy="351274"/>
            <a:chOff x="7384751" y="4147984"/>
            <a:chExt cx="380012" cy="351274"/>
          </a:xfrm>
        </p:grpSpPr>
        <p:sp>
          <p:nvSpPr>
            <p:cNvPr id="9997" name="Google Shape;9997;p85"/>
            <p:cNvSpPr/>
            <p:nvPr/>
          </p:nvSpPr>
          <p:spPr>
            <a:xfrm>
              <a:off x="7385513" y="4225879"/>
              <a:ext cx="379250" cy="273379"/>
            </a:xfrm>
            <a:custGeom>
              <a:rect b="b" l="l" r="r" t="t"/>
              <a:pathLst>
                <a:path extrusionOk="0" h="8609" w="11943">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85"/>
            <p:cNvSpPr/>
            <p:nvPr/>
          </p:nvSpPr>
          <p:spPr>
            <a:xfrm>
              <a:off x="7384751" y="4147984"/>
              <a:ext cx="380012" cy="228382"/>
            </a:xfrm>
            <a:custGeom>
              <a:rect b="b" l="l" r="r" t="t"/>
              <a:pathLst>
                <a:path extrusionOk="0" h="7192" w="11967">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85"/>
            <p:cNvSpPr/>
            <p:nvPr/>
          </p:nvSpPr>
          <p:spPr>
            <a:xfrm>
              <a:off x="7507642" y="4228134"/>
              <a:ext cx="37852" cy="37852"/>
            </a:xfrm>
            <a:custGeom>
              <a:rect b="b" l="l" r="r" t="t"/>
              <a:pathLst>
                <a:path extrusionOk="0" h="1192" w="1192">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85"/>
            <p:cNvSpPr/>
            <p:nvPr/>
          </p:nvSpPr>
          <p:spPr>
            <a:xfrm>
              <a:off x="7573820" y="4228134"/>
              <a:ext cx="37820" cy="37852"/>
            </a:xfrm>
            <a:custGeom>
              <a:rect b="b" l="l" r="r" t="t"/>
              <a:pathLst>
                <a:path extrusionOk="0" h="1192" w="1191">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85"/>
            <p:cNvSpPr/>
            <p:nvPr/>
          </p:nvSpPr>
          <p:spPr>
            <a:xfrm>
              <a:off x="7640728" y="4228134"/>
              <a:ext cx="37852" cy="37852"/>
            </a:xfrm>
            <a:custGeom>
              <a:rect b="b" l="l" r="r" t="t"/>
              <a:pathLst>
                <a:path extrusionOk="0" h="1192" w="1192">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05" name="Shape 10005"/>
        <p:cNvGrpSpPr/>
        <p:nvPr/>
      </p:nvGrpSpPr>
      <p:grpSpPr>
        <a:xfrm>
          <a:off x="0" y="0"/>
          <a:ext cx="0" cy="0"/>
          <a:chOff x="0" y="0"/>
          <a:chExt cx="0" cy="0"/>
        </a:xfrm>
      </p:grpSpPr>
      <p:sp>
        <p:nvSpPr>
          <p:cNvPr id="10006" name="Google Shape;10006;p86"/>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007" name="Google Shape;10007;p86"/>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008" name="Google Shape;10008;p86"/>
          <p:cNvGrpSpPr/>
          <p:nvPr/>
        </p:nvGrpSpPr>
        <p:grpSpPr>
          <a:xfrm>
            <a:off x="1989449" y="4282269"/>
            <a:ext cx="374774" cy="346073"/>
            <a:chOff x="1989449" y="4282269"/>
            <a:chExt cx="374774" cy="346073"/>
          </a:xfrm>
        </p:grpSpPr>
        <p:sp>
          <p:nvSpPr>
            <p:cNvPr id="10009" name="Google Shape;10009;p86"/>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6"/>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86"/>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86"/>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86"/>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86"/>
          <p:cNvGrpSpPr/>
          <p:nvPr/>
        </p:nvGrpSpPr>
        <p:grpSpPr>
          <a:xfrm>
            <a:off x="2487439" y="4280740"/>
            <a:ext cx="198775" cy="348972"/>
            <a:chOff x="2487439" y="4280740"/>
            <a:chExt cx="198775" cy="348972"/>
          </a:xfrm>
        </p:grpSpPr>
        <p:sp>
          <p:nvSpPr>
            <p:cNvPr id="10015" name="Google Shape;10015;p86"/>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6"/>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6"/>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86"/>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9" name="Google Shape;10019;p86"/>
          <p:cNvGrpSpPr/>
          <p:nvPr/>
        </p:nvGrpSpPr>
        <p:grpSpPr>
          <a:xfrm>
            <a:off x="2810958" y="4273923"/>
            <a:ext cx="353145" cy="361873"/>
            <a:chOff x="2810958" y="4273923"/>
            <a:chExt cx="353145" cy="361873"/>
          </a:xfrm>
        </p:grpSpPr>
        <p:sp>
          <p:nvSpPr>
            <p:cNvPr id="10020" name="Google Shape;10020;p86"/>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6"/>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86"/>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86"/>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6"/>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86"/>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86"/>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86"/>
          <p:cNvGrpSpPr/>
          <p:nvPr/>
        </p:nvGrpSpPr>
        <p:grpSpPr>
          <a:xfrm>
            <a:off x="6275635" y="4282651"/>
            <a:ext cx="209383" cy="366778"/>
            <a:chOff x="6275635" y="4282651"/>
            <a:chExt cx="209383" cy="366778"/>
          </a:xfrm>
        </p:grpSpPr>
        <p:sp>
          <p:nvSpPr>
            <p:cNvPr id="10028" name="Google Shape;10028;p86"/>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86"/>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0" name="Google Shape;10030;p86"/>
          <p:cNvGrpSpPr/>
          <p:nvPr/>
        </p:nvGrpSpPr>
        <p:grpSpPr>
          <a:xfrm>
            <a:off x="6701186" y="4283033"/>
            <a:ext cx="280292" cy="366396"/>
            <a:chOff x="6701186" y="4283033"/>
            <a:chExt cx="280292" cy="366396"/>
          </a:xfrm>
        </p:grpSpPr>
        <p:sp>
          <p:nvSpPr>
            <p:cNvPr id="10031" name="Google Shape;10031;p86"/>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6"/>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3" name="Google Shape;10033;p86"/>
          <p:cNvGrpSpPr/>
          <p:nvPr/>
        </p:nvGrpSpPr>
        <p:grpSpPr>
          <a:xfrm>
            <a:off x="2609571" y="3824958"/>
            <a:ext cx="373627" cy="347347"/>
            <a:chOff x="2609571" y="3824958"/>
            <a:chExt cx="373627" cy="347347"/>
          </a:xfrm>
        </p:grpSpPr>
        <p:sp>
          <p:nvSpPr>
            <p:cNvPr id="10034" name="Google Shape;10034;p86"/>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6"/>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6" name="Google Shape;10036;p86"/>
          <p:cNvSpPr/>
          <p:nvPr/>
        </p:nvSpPr>
        <p:spPr>
          <a:xfrm>
            <a:off x="1288576" y="3822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7" name="Google Shape;10037;p86"/>
          <p:cNvGrpSpPr/>
          <p:nvPr/>
        </p:nvGrpSpPr>
        <p:grpSpPr>
          <a:xfrm>
            <a:off x="916127" y="3807056"/>
            <a:ext cx="221902" cy="380795"/>
            <a:chOff x="916127" y="3807056"/>
            <a:chExt cx="221902" cy="380795"/>
          </a:xfrm>
        </p:grpSpPr>
        <p:sp>
          <p:nvSpPr>
            <p:cNvPr id="10038" name="Google Shape;10038;p86"/>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86"/>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6"/>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6"/>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2" name="Google Shape;10042;p86"/>
          <p:cNvSpPr/>
          <p:nvPr/>
        </p:nvSpPr>
        <p:spPr>
          <a:xfrm>
            <a:off x="3136771" y="3823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86"/>
          <p:cNvSpPr/>
          <p:nvPr/>
        </p:nvSpPr>
        <p:spPr>
          <a:xfrm>
            <a:off x="2179465" y="3851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4" name="Google Shape;10044;p86"/>
          <p:cNvGrpSpPr/>
          <p:nvPr/>
        </p:nvGrpSpPr>
        <p:grpSpPr>
          <a:xfrm>
            <a:off x="3513010" y="3816134"/>
            <a:ext cx="362223" cy="361108"/>
            <a:chOff x="3513010" y="3816134"/>
            <a:chExt cx="362223" cy="361108"/>
          </a:xfrm>
        </p:grpSpPr>
        <p:sp>
          <p:nvSpPr>
            <p:cNvPr id="10045" name="Google Shape;10045;p86"/>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86"/>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86"/>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86"/>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86"/>
          <p:cNvGrpSpPr/>
          <p:nvPr/>
        </p:nvGrpSpPr>
        <p:grpSpPr>
          <a:xfrm>
            <a:off x="3950316" y="3820307"/>
            <a:ext cx="369805" cy="353782"/>
            <a:chOff x="3950316" y="3820307"/>
            <a:chExt cx="369805" cy="353782"/>
          </a:xfrm>
        </p:grpSpPr>
        <p:sp>
          <p:nvSpPr>
            <p:cNvPr id="10050" name="Google Shape;10050;p86"/>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86"/>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86"/>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6"/>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4" name="Google Shape;10054;p86"/>
          <p:cNvGrpSpPr/>
          <p:nvPr/>
        </p:nvGrpSpPr>
        <p:grpSpPr>
          <a:xfrm>
            <a:off x="1761909" y="3811961"/>
            <a:ext cx="307974" cy="371716"/>
            <a:chOff x="1761909" y="3811961"/>
            <a:chExt cx="307974" cy="371716"/>
          </a:xfrm>
        </p:grpSpPr>
        <p:sp>
          <p:nvSpPr>
            <p:cNvPr id="10055" name="Google Shape;10055;p86"/>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86"/>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86"/>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6"/>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86"/>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86"/>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86"/>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86"/>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86"/>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86"/>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5" name="Google Shape;10065;p86"/>
          <p:cNvGrpSpPr/>
          <p:nvPr/>
        </p:nvGrpSpPr>
        <p:grpSpPr>
          <a:xfrm>
            <a:off x="5373342" y="3808935"/>
            <a:ext cx="231395" cy="353145"/>
            <a:chOff x="5373342" y="3808935"/>
            <a:chExt cx="231395" cy="353145"/>
          </a:xfrm>
        </p:grpSpPr>
        <p:sp>
          <p:nvSpPr>
            <p:cNvPr id="10066" name="Google Shape;10066;p86"/>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86"/>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86"/>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86"/>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86"/>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86"/>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86"/>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86"/>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86"/>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5" name="Google Shape;10075;p86"/>
          <p:cNvSpPr/>
          <p:nvPr/>
        </p:nvSpPr>
        <p:spPr>
          <a:xfrm>
            <a:off x="6738361" y="3809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6" name="Google Shape;10076;p86"/>
          <p:cNvGrpSpPr/>
          <p:nvPr/>
        </p:nvGrpSpPr>
        <p:grpSpPr>
          <a:xfrm>
            <a:off x="5833775" y="3809445"/>
            <a:ext cx="235185" cy="352253"/>
            <a:chOff x="5833775" y="3809445"/>
            <a:chExt cx="235185" cy="352253"/>
          </a:xfrm>
        </p:grpSpPr>
        <p:sp>
          <p:nvSpPr>
            <p:cNvPr id="10077" name="Google Shape;10077;p86"/>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86"/>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86"/>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86"/>
          <p:cNvGrpSpPr/>
          <p:nvPr/>
        </p:nvGrpSpPr>
        <p:grpSpPr>
          <a:xfrm>
            <a:off x="4942472" y="3809318"/>
            <a:ext cx="238976" cy="352762"/>
            <a:chOff x="4942472" y="3809318"/>
            <a:chExt cx="238976" cy="352762"/>
          </a:xfrm>
        </p:grpSpPr>
        <p:sp>
          <p:nvSpPr>
            <p:cNvPr id="10081" name="Google Shape;10081;p86"/>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86"/>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86"/>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86"/>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6"/>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6"/>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86"/>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86"/>
          <p:cNvGrpSpPr/>
          <p:nvPr/>
        </p:nvGrpSpPr>
        <p:grpSpPr>
          <a:xfrm>
            <a:off x="6266525" y="3807788"/>
            <a:ext cx="260223" cy="353527"/>
            <a:chOff x="6266525" y="3807788"/>
            <a:chExt cx="260223" cy="353527"/>
          </a:xfrm>
        </p:grpSpPr>
        <p:sp>
          <p:nvSpPr>
            <p:cNvPr id="10089" name="Google Shape;10089;p86"/>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86"/>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86"/>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86"/>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3" name="Google Shape;10093;p86"/>
          <p:cNvSpPr/>
          <p:nvPr/>
        </p:nvSpPr>
        <p:spPr>
          <a:xfrm>
            <a:off x="7972870" y="3808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4" name="Google Shape;10094;p86"/>
          <p:cNvGrpSpPr/>
          <p:nvPr/>
        </p:nvGrpSpPr>
        <p:grpSpPr>
          <a:xfrm>
            <a:off x="7184363" y="3809604"/>
            <a:ext cx="202184" cy="352762"/>
            <a:chOff x="7184363" y="3809604"/>
            <a:chExt cx="202184" cy="352762"/>
          </a:xfrm>
        </p:grpSpPr>
        <p:sp>
          <p:nvSpPr>
            <p:cNvPr id="10095" name="Google Shape;10095;p86"/>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86"/>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7" name="Google Shape;10097;p86"/>
          <p:cNvGrpSpPr/>
          <p:nvPr/>
        </p:nvGrpSpPr>
        <p:grpSpPr>
          <a:xfrm>
            <a:off x="7571624" y="3808935"/>
            <a:ext cx="292047" cy="352762"/>
            <a:chOff x="7571624" y="3808935"/>
            <a:chExt cx="292047" cy="352762"/>
          </a:xfrm>
        </p:grpSpPr>
        <p:sp>
          <p:nvSpPr>
            <p:cNvPr id="10098" name="Google Shape;10098;p86"/>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86"/>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86"/>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6"/>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86"/>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86"/>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4" name="Google Shape;10104;p86"/>
          <p:cNvGrpSpPr/>
          <p:nvPr/>
        </p:nvGrpSpPr>
        <p:grpSpPr>
          <a:xfrm>
            <a:off x="2174559" y="3356116"/>
            <a:ext cx="364135" cy="359930"/>
            <a:chOff x="2174559" y="3356116"/>
            <a:chExt cx="364135" cy="359930"/>
          </a:xfrm>
        </p:grpSpPr>
        <p:sp>
          <p:nvSpPr>
            <p:cNvPr id="10105" name="Google Shape;10105;p86"/>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86"/>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7" name="Google Shape;10107;p86"/>
          <p:cNvGrpSpPr/>
          <p:nvPr/>
        </p:nvGrpSpPr>
        <p:grpSpPr>
          <a:xfrm>
            <a:off x="1731934" y="3355639"/>
            <a:ext cx="368371" cy="361554"/>
            <a:chOff x="1731934" y="3355639"/>
            <a:chExt cx="368371" cy="361554"/>
          </a:xfrm>
        </p:grpSpPr>
        <p:sp>
          <p:nvSpPr>
            <p:cNvPr id="10108" name="Google Shape;10108;p86"/>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86"/>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86"/>
          <p:cNvGrpSpPr/>
          <p:nvPr/>
        </p:nvGrpSpPr>
        <p:grpSpPr>
          <a:xfrm>
            <a:off x="3990517" y="3354173"/>
            <a:ext cx="279559" cy="363402"/>
            <a:chOff x="3990517" y="3354173"/>
            <a:chExt cx="279559" cy="363402"/>
          </a:xfrm>
        </p:grpSpPr>
        <p:sp>
          <p:nvSpPr>
            <p:cNvPr id="10111" name="Google Shape;10111;p86"/>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86"/>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86"/>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86"/>
          <p:cNvGrpSpPr/>
          <p:nvPr/>
        </p:nvGrpSpPr>
        <p:grpSpPr>
          <a:xfrm>
            <a:off x="3497847" y="3417374"/>
            <a:ext cx="379680" cy="237606"/>
            <a:chOff x="3497847" y="3417374"/>
            <a:chExt cx="379680" cy="237606"/>
          </a:xfrm>
        </p:grpSpPr>
        <p:sp>
          <p:nvSpPr>
            <p:cNvPr id="10115" name="Google Shape;10115;p86"/>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86"/>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86"/>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86"/>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86"/>
          <p:cNvGrpSpPr/>
          <p:nvPr/>
        </p:nvGrpSpPr>
        <p:grpSpPr>
          <a:xfrm>
            <a:off x="2612597" y="3367075"/>
            <a:ext cx="376271" cy="337982"/>
            <a:chOff x="2612597" y="3367075"/>
            <a:chExt cx="376271" cy="337982"/>
          </a:xfrm>
        </p:grpSpPr>
        <p:sp>
          <p:nvSpPr>
            <p:cNvPr id="10120" name="Google Shape;10120;p86"/>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86"/>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86"/>
          <p:cNvGrpSpPr/>
          <p:nvPr/>
        </p:nvGrpSpPr>
        <p:grpSpPr>
          <a:xfrm>
            <a:off x="3071914" y="3364431"/>
            <a:ext cx="343652" cy="342505"/>
            <a:chOff x="3071914" y="3364431"/>
            <a:chExt cx="343652" cy="342505"/>
          </a:xfrm>
        </p:grpSpPr>
        <p:sp>
          <p:nvSpPr>
            <p:cNvPr id="10123" name="Google Shape;10123;p86"/>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86"/>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6"/>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6"/>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86"/>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8" name="Google Shape;10128;p86"/>
          <p:cNvGrpSpPr/>
          <p:nvPr/>
        </p:nvGrpSpPr>
        <p:grpSpPr>
          <a:xfrm>
            <a:off x="897141" y="3359875"/>
            <a:ext cx="257962" cy="352762"/>
            <a:chOff x="897141" y="3359875"/>
            <a:chExt cx="257962" cy="352762"/>
          </a:xfrm>
        </p:grpSpPr>
        <p:sp>
          <p:nvSpPr>
            <p:cNvPr id="10129" name="Google Shape;10129;p86"/>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86"/>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6"/>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6"/>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6"/>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86"/>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86"/>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6"/>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7" name="Google Shape;10137;p86"/>
          <p:cNvGrpSpPr/>
          <p:nvPr/>
        </p:nvGrpSpPr>
        <p:grpSpPr>
          <a:xfrm>
            <a:off x="1333682" y="3344330"/>
            <a:ext cx="271213" cy="383088"/>
            <a:chOff x="1333682" y="3344330"/>
            <a:chExt cx="271213" cy="383088"/>
          </a:xfrm>
        </p:grpSpPr>
        <p:sp>
          <p:nvSpPr>
            <p:cNvPr id="10138" name="Google Shape;10138;p86"/>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86"/>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86"/>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86"/>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6"/>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86"/>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86"/>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86"/>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86"/>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6"/>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86"/>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9" name="Google Shape;10149;p86"/>
          <p:cNvGrpSpPr/>
          <p:nvPr/>
        </p:nvGrpSpPr>
        <p:grpSpPr>
          <a:xfrm>
            <a:off x="6664394" y="3346974"/>
            <a:ext cx="353113" cy="351998"/>
            <a:chOff x="6664394" y="3346974"/>
            <a:chExt cx="353113" cy="351998"/>
          </a:xfrm>
        </p:grpSpPr>
        <p:sp>
          <p:nvSpPr>
            <p:cNvPr id="10150" name="Google Shape;10150;p86"/>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86"/>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86"/>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6"/>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86"/>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5" name="Google Shape;10155;p86"/>
          <p:cNvGrpSpPr/>
          <p:nvPr/>
        </p:nvGrpSpPr>
        <p:grpSpPr>
          <a:xfrm>
            <a:off x="849741" y="1959307"/>
            <a:ext cx="399398" cy="375443"/>
            <a:chOff x="849741" y="1959307"/>
            <a:chExt cx="399398" cy="375443"/>
          </a:xfrm>
        </p:grpSpPr>
        <p:sp>
          <p:nvSpPr>
            <p:cNvPr id="10156" name="Google Shape;10156;p86"/>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86"/>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8" name="Google Shape;10158;p86"/>
          <p:cNvGrpSpPr/>
          <p:nvPr/>
        </p:nvGrpSpPr>
        <p:grpSpPr>
          <a:xfrm>
            <a:off x="1284212" y="1963766"/>
            <a:ext cx="379489" cy="366046"/>
            <a:chOff x="1284212" y="1963766"/>
            <a:chExt cx="379489" cy="366046"/>
          </a:xfrm>
        </p:grpSpPr>
        <p:sp>
          <p:nvSpPr>
            <p:cNvPr id="10159" name="Google Shape;10159;p86"/>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86"/>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1" name="Google Shape;10161;p86"/>
          <p:cNvGrpSpPr/>
          <p:nvPr/>
        </p:nvGrpSpPr>
        <p:grpSpPr>
          <a:xfrm>
            <a:off x="3037766" y="1969564"/>
            <a:ext cx="370219" cy="354928"/>
            <a:chOff x="3037766" y="1969564"/>
            <a:chExt cx="370219" cy="354928"/>
          </a:xfrm>
        </p:grpSpPr>
        <p:sp>
          <p:nvSpPr>
            <p:cNvPr id="10162" name="Google Shape;10162;p86"/>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86"/>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86"/>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6"/>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86"/>
          <p:cNvGrpSpPr/>
          <p:nvPr/>
        </p:nvGrpSpPr>
        <p:grpSpPr>
          <a:xfrm>
            <a:off x="3982553" y="1971730"/>
            <a:ext cx="304566" cy="350501"/>
            <a:chOff x="3982553" y="1971730"/>
            <a:chExt cx="304566" cy="350501"/>
          </a:xfrm>
        </p:grpSpPr>
        <p:sp>
          <p:nvSpPr>
            <p:cNvPr id="10167" name="Google Shape;10167;p86"/>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86"/>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9" name="Google Shape;10169;p86"/>
          <p:cNvGrpSpPr/>
          <p:nvPr/>
        </p:nvGrpSpPr>
        <p:grpSpPr>
          <a:xfrm>
            <a:off x="2567841" y="1994124"/>
            <a:ext cx="399812" cy="306477"/>
            <a:chOff x="2567841" y="1994124"/>
            <a:chExt cx="399812" cy="306477"/>
          </a:xfrm>
        </p:grpSpPr>
        <p:sp>
          <p:nvSpPr>
            <p:cNvPr id="10170" name="Google Shape;10170;p86"/>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6"/>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6"/>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86"/>
          <p:cNvGrpSpPr/>
          <p:nvPr/>
        </p:nvGrpSpPr>
        <p:grpSpPr>
          <a:xfrm>
            <a:off x="2212084" y="1960358"/>
            <a:ext cx="324698" cy="372863"/>
            <a:chOff x="2212084" y="1960358"/>
            <a:chExt cx="324698" cy="372863"/>
          </a:xfrm>
        </p:grpSpPr>
        <p:sp>
          <p:nvSpPr>
            <p:cNvPr id="10174" name="Google Shape;10174;p86"/>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6"/>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86"/>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86"/>
          <p:cNvGrpSpPr/>
          <p:nvPr/>
        </p:nvGrpSpPr>
        <p:grpSpPr>
          <a:xfrm>
            <a:off x="1805901" y="1960358"/>
            <a:ext cx="284847" cy="373627"/>
            <a:chOff x="1805901" y="1960358"/>
            <a:chExt cx="284847" cy="373627"/>
          </a:xfrm>
        </p:grpSpPr>
        <p:sp>
          <p:nvSpPr>
            <p:cNvPr id="10178" name="Google Shape;10178;p86"/>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86"/>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0" name="Google Shape;10180;p86"/>
          <p:cNvSpPr/>
          <p:nvPr/>
        </p:nvSpPr>
        <p:spPr>
          <a:xfrm>
            <a:off x="3505429" y="1980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86"/>
          <p:cNvSpPr/>
          <p:nvPr/>
        </p:nvSpPr>
        <p:spPr>
          <a:xfrm>
            <a:off x="7100552" y="1984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86"/>
          <p:cNvSpPr/>
          <p:nvPr/>
        </p:nvSpPr>
        <p:spPr>
          <a:xfrm>
            <a:off x="7955445" y="2011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3" name="Google Shape;10183;p86"/>
          <p:cNvGrpSpPr/>
          <p:nvPr/>
        </p:nvGrpSpPr>
        <p:grpSpPr>
          <a:xfrm>
            <a:off x="6656812" y="2029388"/>
            <a:ext cx="368690" cy="245793"/>
            <a:chOff x="6656812" y="2029388"/>
            <a:chExt cx="368690" cy="245793"/>
          </a:xfrm>
        </p:grpSpPr>
        <p:sp>
          <p:nvSpPr>
            <p:cNvPr id="10184" name="Google Shape;10184;p86"/>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86"/>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6"/>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6"/>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6"/>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6"/>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86"/>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86"/>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6"/>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6"/>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86"/>
          <p:cNvGrpSpPr/>
          <p:nvPr/>
        </p:nvGrpSpPr>
        <p:grpSpPr>
          <a:xfrm>
            <a:off x="4869651" y="2012218"/>
            <a:ext cx="376654" cy="281566"/>
            <a:chOff x="4869651" y="2012218"/>
            <a:chExt cx="376654" cy="281566"/>
          </a:xfrm>
        </p:grpSpPr>
        <p:sp>
          <p:nvSpPr>
            <p:cNvPr id="10195" name="Google Shape;10195;p86"/>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86"/>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86"/>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86"/>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86"/>
          <p:cNvGrpSpPr/>
          <p:nvPr/>
        </p:nvGrpSpPr>
        <p:grpSpPr>
          <a:xfrm>
            <a:off x="5306224" y="2012313"/>
            <a:ext cx="367925" cy="281694"/>
            <a:chOff x="5306224" y="2012313"/>
            <a:chExt cx="367925" cy="281694"/>
          </a:xfrm>
        </p:grpSpPr>
        <p:sp>
          <p:nvSpPr>
            <p:cNvPr id="10200" name="Google Shape;10200;p86"/>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86"/>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2" name="Google Shape;10202;p86"/>
          <p:cNvSpPr/>
          <p:nvPr/>
        </p:nvSpPr>
        <p:spPr>
          <a:xfrm>
            <a:off x="5754137" y="2005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3" name="Google Shape;10203;p86"/>
          <p:cNvGrpSpPr/>
          <p:nvPr/>
        </p:nvGrpSpPr>
        <p:grpSpPr>
          <a:xfrm>
            <a:off x="6195998" y="1983102"/>
            <a:ext cx="368308" cy="338746"/>
            <a:chOff x="6195998" y="1983102"/>
            <a:chExt cx="368308" cy="338746"/>
          </a:xfrm>
        </p:grpSpPr>
        <p:sp>
          <p:nvSpPr>
            <p:cNvPr id="10204" name="Google Shape;10204;p86"/>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86"/>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86"/>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7" name="Google Shape;10207;p86"/>
          <p:cNvGrpSpPr/>
          <p:nvPr/>
        </p:nvGrpSpPr>
        <p:grpSpPr>
          <a:xfrm>
            <a:off x="7542031" y="2011835"/>
            <a:ext cx="369072" cy="280037"/>
            <a:chOff x="7542031" y="2011835"/>
            <a:chExt cx="369072" cy="280037"/>
          </a:xfrm>
        </p:grpSpPr>
        <p:sp>
          <p:nvSpPr>
            <p:cNvPr id="10208" name="Google Shape;10208;p86"/>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86"/>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86"/>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86"/>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86"/>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6"/>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86"/>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86"/>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86"/>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7" name="Google Shape;10217;p86"/>
          <p:cNvGrpSpPr/>
          <p:nvPr/>
        </p:nvGrpSpPr>
        <p:grpSpPr>
          <a:xfrm>
            <a:off x="8010427" y="3348503"/>
            <a:ext cx="278795" cy="351615"/>
            <a:chOff x="8010427" y="3348503"/>
            <a:chExt cx="278795" cy="351615"/>
          </a:xfrm>
        </p:grpSpPr>
        <p:sp>
          <p:nvSpPr>
            <p:cNvPr id="10218" name="Google Shape;10218;p86"/>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86"/>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86"/>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86"/>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2" name="Google Shape;10222;p86"/>
          <p:cNvSpPr/>
          <p:nvPr/>
        </p:nvSpPr>
        <p:spPr>
          <a:xfrm>
            <a:off x="7615138" y="3348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3" name="Google Shape;10223;p86"/>
          <p:cNvGrpSpPr/>
          <p:nvPr/>
        </p:nvGrpSpPr>
        <p:grpSpPr>
          <a:xfrm>
            <a:off x="7141900" y="3349204"/>
            <a:ext cx="281057" cy="351010"/>
            <a:chOff x="7141900" y="3349204"/>
            <a:chExt cx="281057" cy="351010"/>
          </a:xfrm>
        </p:grpSpPr>
        <p:sp>
          <p:nvSpPr>
            <p:cNvPr id="10224" name="Google Shape;10224;p86"/>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86"/>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86"/>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86"/>
          <p:cNvGrpSpPr/>
          <p:nvPr/>
        </p:nvGrpSpPr>
        <p:grpSpPr>
          <a:xfrm>
            <a:off x="5314188" y="3350032"/>
            <a:ext cx="363752" cy="353113"/>
            <a:chOff x="5314188" y="3350032"/>
            <a:chExt cx="363752" cy="353113"/>
          </a:xfrm>
        </p:grpSpPr>
        <p:sp>
          <p:nvSpPr>
            <p:cNvPr id="10228" name="Google Shape;10228;p86"/>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86"/>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86"/>
          <p:cNvGrpSpPr/>
          <p:nvPr/>
        </p:nvGrpSpPr>
        <p:grpSpPr>
          <a:xfrm>
            <a:off x="6203579" y="3348981"/>
            <a:ext cx="351615" cy="350373"/>
            <a:chOff x="6203579" y="3348981"/>
            <a:chExt cx="351615" cy="350373"/>
          </a:xfrm>
        </p:grpSpPr>
        <p:sp>
          <p:nvSpPr>
            <p:cNvPr id="10231" name="Google Shape;10231;p86"/>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6"/>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86"/>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86"/>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86"/>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86"/>
          <p:cNvGrpSpPr/>
          <p:nvPr/>
        </p:nvGrpSpPr>
        <p:grpSpPr>
          <a:xfrm>
            <a:off x="5829984" y="3350032"/>
            <a:ext cx="220755" cy="352348"/>
            <a:chOff x="5829984" y="3350032"/>
            <a:chExt cx="220755" cy="352348"/>
          </a:xfrm>
        </p:grpSpPr>
        <p:sp>
          <p:nvSpPr>
            <p:cNvPr id="10237" name="Google Shape;10237;p86"/>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86"/>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86"/>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86"/>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1" name="Google Shape;10241;p86"/>
          <p:cNvGrpSpPr/>
          <p:nvPr/>
        </p:nvGrpSpPr>
        <p:grpSpPr>
          <a:xfrm>
            <a:off x="4882170" y="3349841"/>
            <a:ext cx="358464" cy="352316"/>
            <a:chOff x="4882170" y="3349841"/>
            <a:chExt cx="358464" cy="352316"/>
          </a:xfrm>
        </p:grpSpPr>
        <p:sp>
          <p:nvSpPr>
            <p:cNvPr id="10242" name="Google Shape;10242;p86"/>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86"/>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4" name="Google Shape;10244;p86"/>
          <p:cNvSpPr/>
          <p:nvPr/>
        </p:nvSpPr>
        <p:spPr>
          <a:xfrm>
            <a:off x="3955221" y="2893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86"/>
          <p:cNvSpPr/>
          <p:nvPr/>
        </p:nvSpPr>
        <p:spPr>
          <a:xfrm>
            <a:off x="3499727" y="2442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6" name="Google Shape;10246;p86"/>
          <p:cNvGrpSpPr/>
          <p:nvPr/>
        </p:nvGrpSpPr>
        <p:grpSpPr>
          <a:xfrm>
            <a:off x="3044965" y="2435220"/>
            <a:ext cx="400194" cy="324316"/>
            <a:chOff x="3044965" y="2435220"/>
            <a:chExt cx="400194" cy="324316"/>
          </a:xfrm>
        </p:grpSpPr>
        <p:sp>
          <p:nvSpPr>
            <p:cNvPr id="10247" name="Google Shape;10247;p86"/>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86"/>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6"/>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86"/>
          <p:cNvGrpSpPr/>
          <p:nvPr/>
        </p:nvGrpSpPr>
        <p:grpSpPr>
          <a:xfrm>
            <a:off x="4878379" y="2473892"/>
            <a:ext cx="367161" cy="287523"/>
            <a:chOff x="4878379" y="2473892"/>
            <a:chExt cx="367161" cy="287523"/>
          </a:xfrm>
        </p:grpSpPr>
        <p:sp>
          <p:nvSpPr>
            <p:cNvPr id="10251" name="Google Shape;10251;p86"/>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6"/>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6"/>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86"/>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86"/>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6" name="Google Shape;10256;p86"/>
          <p:cNvGrpSpPr/>
          <p:nvPr/>
        </p:nvGrpSpPr>
        <p:grpSpPr>
          <a:xfrm>
            <a:off x="1325719" y="2887689"/>
            <a:ext cx="290581" cy="372481"/>
            <a:chOff x="1325719" y="2887689"/>
            <a:chExt cx="290581" cy="372481"/>
          </a:xfrm>
        </p:grpSpPr>
        <p:sp>
          <p:nvSpPr>
            <p:cNvPr id="10257" name="Google Shape;10257;p86"/>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86"/>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9" name="Google Shape;10259;p86"/>
          <p:cNvSpPr/>
          <p:nvPr/>
        </p:nvSpPr>
        <p:spPr>
          <a:xfrm>
            <a:off x="1819153" y="2882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0" name="Google Shape;10260;p86"/>
          <p:cNvGrpSpPr/>
          <p:nvPr/>
        </p:nvGrpSpPr>
        <p:grpSpPr>
          <a:xfrm>
            <a:off x="3510335" y="2892499"/>
            <a:ext cx="360726" cy="361204"/>
            <a:chOff x="3510335" y="2892499"/>
            <a:chExt cx="360726" cy="361204"/>
          </a:xfrm>
        </p:grpSpPr>
        <p:sp>
          <p:nvSpPr>
            <p:cNvPr id="10261" name="Google Shape;10261;p86"/>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86"/>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86"/>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6"/>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6"/>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6" name="Google Shape;10266;p86"/>
          <p:cNvGrpSpPr/>
          <p:nvPr/>
        </p:nvGrpSpPr>
        <p:grpSpPr>
          <a:xfrm>
            <a:off x="3086313" y="2877049"/>
            <a:ext cx="320143" cy="392581"/>
            <a:chOff x="3086313" y="2877049"/>
            <a:chExt cx="320143" cy="392581"/>
          </a:xfrm>
        </p:grpSpPr>
        <p:sp>
          <p:nvSpPr>
            <p:cNvPr id="10267" name="Google Shape;10267;p86"/>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86"/>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86"/>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6"/>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86"/>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86"/>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86"/>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6"/>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6"/>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6"/>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6"/>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6"/>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79" name="Google Shape;10279;p86"/>
          <p:cNvSpPr/>
          <p:nvPr/>
        </p:nvSpPr>
        <p:spPr>
          <a:xfrm>
            <a:off x="2253814" y="2894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0" name="Google Shape;10280;p86"/>
          <p:cNvGrpSpPr/>
          <p:nvPr/>
        </p:nvGrpSpPr>
        <p:grpSpPr>
          <a:xfrm>
            <a:off x="861113" y="2885746"/>
            <a:ext cx="333809" cy="373277"/>
            <a:chOff x="861113" y="2885746"/>
            <a:chExt cx="333809" cy="373277"/>
          </a:xfrm>
        </p:grpSpPr>
        <p:sp>
          <p:nvSpPr>
            <p:cNvPr id="10281" name="Google Shape;10281;p86"/>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86"/>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86"/>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84" name="Google Shape;10284;p86"/>
          <p:cNvSpPr/>
          <p:nvPr/>
        </p:nvSpPr>
        <p:spPr>
          <a:xfrm>
            <a:off x="2616005" y="2886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6"/>
          <p:cNvSpPr/>
          <p:nvPr/>
        </p:nvSpPr>
        <p:spPr>
          <a:xfrm>
            <a:off x="2160129" y="1516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6" name="Google Shape;10286;p86"/>
          <p:cNvGrpSpPr/>
          <p:nvPr/>
        </p:nvGrpSpPr>
        <p:grpSpPr>
          <a:xfrm>
            <a:off x="1297654" y="1504481"/>
            <a:ext cx="349354" cy="362223"/>
            <a:chOff x="1297654" y="1504481"/>
            <a:chExt cx="349354" cy="362223"/>
          </a:xfrm>
        </p:grpSpPr>
        <p:sp>
          <p:nvSpPr>
            <p:cNvPr id="10287" name="Google Shape;10287;p86"/>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86"/>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6"/>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0" name="Google Shape;10290;p86"/>
          <p:cNvSpPr/>
          <p:nvPr/>
        </p:nvSpPr>
        <p:spPr>
          <a:xfrm>
            <a:off x="3945378" y="1530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1" name="Google Shape;10291;p86"/>
          <p:cNvGrpSpPr/>
          <p:nvPr/>
        </p:nvGrpSpPr>
        <p:grpSpPr>
          <a:xfrm>
            <a:off x="852385" y="1510916"/>
            <a:ext cx="353145" cy="351998"/>
            <a:chOff x="852385" y="1510916"/>
            <a:chExt cx="353145" cy="351998"/>
          </a:xfrm>
        </p:grpSpPr>
        <p:sp>
          <p:nvSpPr>
            <p:cNvPr id="10292" name="Google Shape;10292;p86"/>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6"/>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6"/>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5" name="Google Shape;10295;p86"/>
          <p:cNvGrpSpPr/>
          <p:nvPr/>
        </p:nvGrpSpPr>
        <p:grpSpPr>
          <a:xfrm>
            <a:off x="1745217" y="1515471"/>
            <a:ext cx="343269" cy="342505"/>
            <a:chOff x="1745217" y="1515471"/>
            <a:chExt cx="343269" cy="342505"/>
          </a:xfrm>
        </p:grpSpPr>
        <p:sp>
          <p:nvSpPr>
            <p:cNvPr id="10296" name="Google Shape;10296;p86"/>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86"/>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86"/>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86"/>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00" name="Google Shape;10300;p86"/>
          <p:cNvSpPr/>
          <p:nvPr/>
        </p:nvSpPr>
        <p:spPr>
          <a:xfrm>
            <a:off x="3509220" y="1505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01" name="Google Shape;10301;p86"/>
          <p:cNvGrpSpPr/>
          <p:nvPr/>
        </p:nvGrpSpPr>
        <p:grpSpPr>
          <a:xfrm>
            <a:off x="3042703" y="1529137"/>
            <a:ext cx="411535" cy="315587"/>
            <a:chOff x="3042703" y="1529137"/>
            <a:chExt cx="411535" cy="315587"/>
          </a:xfrm>
        </p:grpSpPr>
        <p:sp>
          <p:nvSpPr>
            <p:cNvPr id="10302" name="Google Shape;10302;p86"/>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6"/>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86"/>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86"/>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86"/>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86"/>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86"/>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86"/>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86"/>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86"/>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2" name="Google Shape;10312;p86"/>
          <p:cNvGrpSpPr/>
          <p:nvPr/>
        </p:nvGrpSpPr>
        <p:grpSpPr>
          <a:xfrm>
            <a:off x="2629289" y="1544682"/>
            <a:ext cx="350501" cy="284497"/>
            <a:chOff x="2629289" y="1544682"/>
            <a:chExt cx="350501" cy="284497"/>
          </a:xfrm>
        </p:grpSpPr>
        <p:sp>
          <p:nvSpPr>
            <p:cNvPr id="10313" name="Google Shape;10313;p86"/>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86"/>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6"/>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6"/>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86"/>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8" name="Google Shape;10318;p86"/>
          <p:cNvGrpSpPr/>
          <p:nvPr/>
        </p:nvGrpSpPr>
        <p:grpSpPr>
          <a:xfrm>
            <a:off x="5305077" y="1502633"/>
            <a:ext cx="367893" cy="365218"/>
            <a:chOff x="5305077" y="1502633"/>
            <a:chExt cx="367893" cy="365218"/>
          </a:xfrm>
        </p:grpSpPr>
        <p:sp>
          <p:nvSpPr>
            <p:cNvPr id="10319" name="Google Shape;10319;p86"/>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6"/>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1" name="Google Shape;10321;p86"/>
          <p:cNvGrpSpPr/>
          <p:nvPr/>
        </p:nvGrpSpPr>
        <p:grpSpPr>
          <a:xfrm>
            <a:off x="7100170" y="1500117"/>
            <a:ext cx="368308" cy="367033"/>
            <a:chOff x="7100170" y="1500117"/>
            <a:chExt cx="368308" cy="367033"/>
          </a:xfrm>
        </p:grpSpPr>
        <p:sp>
          <p:nvSpPr>
            <p:cNvPr id="10322" name="Google Shape;10322;p86"/>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86"/>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6"/>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86"/>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86"/>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86"/>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86"/>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86"/>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86"/>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86"/>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86"/>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86"/>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86"/>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5" name="Google Shape;10335;p86"/>
          <p:cNvSpPr/>
          <p:nvPr/>
        </p:nvSpPr>
        <p:spPr>
          <a:xfrm>
            <a:off x="7539642" y="1500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6" name="Google Shape;10336;p86"/>
          <p:cNvGrpSpPr/>
          <p:nvPr/>
        </p:nvGrpSpPr>
        <p:grpSpPr>
          <a:xfrm>
            <a:off x="6649231" y="1500021"/>
            <a:ext cx="390287" cy="367065"/>
            <a:chOff x="6649231" y="1500021"/>
            <a:chExt cx="390287" cy="367065"/>
          </a:xfrm>
        </p:grpSpPr>
        <p:sp>
          <p:nvSpPr>
            <p:cNvPr id="10337" name="Google Shape;10337;p86"/>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86"/>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86"/>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86"/>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86"/>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86"/>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86"/>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86"/>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6"/>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6"/>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86"/>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86"/>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9" name="Google Shape;10349;p86"/>
          <p:cNvGrpSpPr/>
          <p:nvPr/>
        </p:nvGrpSpPr>
        <p:grpSpPr>
          <a:xfrm>
            <a:off x="5746938" y="1543503"/>
            <a:ext cx="387261" cy="280356"/>
            <a:chOff x="5746938" y="1543503"/>
            <a:chExt cx="387261" cy="280356"/>
          </a:xfrm>
        </p:grpSpPr>
        <p:sp>
          <p:nvSpPr>
            <p:cNvPr id="10350" name="Google Shape;10350;p86"/>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86"/>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86"/>
          <p:cNvGrpSpPr/>
          <p:nvPr/>
        </p:nvGrpSpPr>
        <p:grpSpPr>
          <a:xfrm>
            <a:off x="6196730" y="1525346"/>
            <a:ext cx="369072" cy="317467"/>
            <a:chOff x="6196730" y="1525346"/>
            <a:chExt cx="369072" cy="317467"/>
          </a:xfrm>
        </p:grpSpPr>
        <p:sp>
          <p:nvSpPr>
            <p:cNvPr id="10353" name="Google Shape;10353;p86"/>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86"/>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86"/>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86"/>
          <p:cNvGrpSpPr/>
          <p:nvPr/>
        </p:nvGrpSpPr>
        <p:grpSpPr>
          <a:xfrm>
            <a:off x="4940592" y="1500690"/>
            <a:ext cx="246558" cy="367161"/>
            <a:chOff x="4940592" y="1500690"/>
            <a:chExt cx="246558" cy="367161"/>
          </a:xfrm>
        </p:grpSpPr>
        <p:sp>
          <p:nvSpPr>
            <p:cNvPr id="10357" name="Google Shape;10357;p86"/>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6"/>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86"/>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6"/>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86"/>
          <p:cNvGrpSpPr/>
          <p:nvPr/>
        </p:nvGrpSpPr>
        <p:grpSpPr>
          <a:xfrm>
            <a:off x="7964906" y="1499894"/>
            <a:ext cx="380858" cy="367575"/>
            <a:chOff x="7964906" y="1499894"/>
            <a:chExt cx="380858" cy="367575"/>
          </a:xfrm>
        </p:grpSpPr>
        <p:sp>
          <p:nvSpPr>
            <p:cNvPr id="10362" name="Google Shape;10362;p86"/>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86"/>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86"/>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5" name="Google Shape;10365;p86"/>
          <p:cNvSpPr/>
          <p:nvPr/>
        </p:nvSpPr>
        <p:spPr>
          <a:xfrm>
            <a:off x="5779557" y="2902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6" name="Google Shape;10366;p86"/>
          <p:cNvGrpSpPr/>
          <p:nvPr/>
        </p:nvGrpSpPr>
        <p:grpSpPr>
          <a:xfrm>
            <a:off x="8007400" y="2902278"/>
            <a:ext cx="285230" cy="355597"/>
            <a:chOff x="8007400" y="2902278"/>
            <a:chExt cx="285230" cy="355597"/>
          </a:xfrm>
        </p:grpSpPr>
        <p:sp>
          <p:nvSpPr>
            <p:cNvPr id="10367" name="Google Shape;10367;p86"/>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86"/>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9" name="Google Shape;10369;p86"/>
          <p:cNvGrpSpPr/>
          <p:nvPr/>
        </p:nvGrpSpPr>
        <p:grpSpPr>
          <a:xfrm>
            <a:off x="6219124" y="2902788"/>
            <a:ext cx="318231" cy="355470"/>
            <a:chOff x="6219124" y="2902788"/>
            <a:chExt cx="318231" cy="355470"/>
          </a:xfrm>
        </p:grpSpPr>
        <p:sp>
          <p:nvSpPr>
            <p:cNvPr id="10370" name="Google Shape;10370;p86"/>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86"/>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86"/>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3" name="Google Shape;10373;p86"/>
          <p:cNvGrpSpPr/>
          <p:nvPr/>
        </p:nvGrpSpPr>
        <p:grpSpPr>
          <a:xfrm>
            <a:off x="4969421" y="2902852"/>
            <a:ext cx="185109" cy="355406"/>
            <a:chOff x="4969421" y="2902852"/>
            <a:chExt cx="185109" cy="355406"/>
          </a:xfrm>
        </p:grpSpPr>
        <p:sp>
          <p:nvSpPr>
            <p:cNvPr id="10374" name="Google Shape;10374;p86"/>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86"/>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86"/>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86"/>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86"/>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86"/>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0" name="Google Shape;10380;p86"/>
          <p:cNvSpPr/>
          <p:nvPr/>
        </p:nvSpPr>
        <p:spPr>
          <a:xfrm>
            <a:off x="7574555" y="2903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86"/>
          <p:cNvSpPr/>
          <p:nvPr/>
        </p:nvSpPr>
        <p:spPr>
          <a:xfrm>
            <a:off x="7121800" y="2902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2" name="Google Shape;10382;p86"/>
          <p:cNvGrpSpPr/>
          <p:nvPr/>
        </p:nvGrpSpPr>
        <p:grpSpPr>
          <a:xfrm>
            <a:off x="6685259" y="2902852"/>
            <a:ext cx="311414" cy="355406"/>
            <a:chOff x="6685259" y="2902852"/>
            <a:chExt cx="311414" cy="355406"/>
          </a:xfrm>
        </p:grpSpPr>
        <p:sp>
          <p:nvSpPr>
            <p:cNvPr id="10383" name="Google Shape;10383;p86"/>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86"/>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86"/>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6" name="Google Shape;10386;p86"/>
          <p:cNvGrpSpPr/>
          <p:nvPr/>
        </p:nvGrpSpPr>
        <p:grpSpPr>
          <a:xfrm>
            <a:off x="5309250" y="2903170"/>
            <a:ext cx="359579" cy="355852"/>
            <a:chOff x="5309250" y="2903170"/>
            <a:chExt cx="359579" cy="355852"/>
          </a:xfrm>
        </p:grpSpPr>
        <p:sp>
          <p:nvSpPr>
            <p:cNvPr id="10387" name="Google Shape;10387;p86"/>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6"/>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86"/>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0" name="Google Shape;10390;p86"/>
          <p:cNvGrpSpPr/>
          <p:nvPr/>
        </p:nvGrpSpPr>
        <p:grpSpPr>
          <a:xfrm>
            <a:off x="2199565" y="2421172"/>
            <a:ext cx="312179" cy="353431"/>
            <a:chOff x="2199565" y="2421172"/>
            <a:chExt cx="312179" cy="353431"/>
          </a:xfrm>
        </p:grpSpPr>
        <p:sp>
          <p:nvSpPr>
            <p:cNvPr id="10391" name="Google Shape;10391;p86"/>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86"/>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86"/>
          <p:cNvGrpSpPr/>
          <p:nvPr/>
        </p:nvGrpSpPr>
        <p:grpSpPr>
          <a:xfrm>
            <a:off x="1750887" y="2425727"/>
            <a:ext cx="320143" cy="343269"/>
            <a:chOff x="1750887" y="2425727"/>
            <a:chExt cx="320143" cy="343269"/>
          </a:xfrm>
        </p:grpSpPr>
        <p:sp>
          <p:nvSpPr>
            <p:cNvPr id="10394" name="Google Shape;10394;p86"/>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86"/>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6" name="Google Shape;10396;p86"/>
          <p:cNvGrpSpPr/>
          <p:nvPr/>
        </p:nvGrpSpPr>
        <p:grpSpPr>
          <a:xfrm>
            <a:off x="1298037" y="2425727"/>
            <a:ext cx="338364" cy="342887"/>
            <a:chOff x="1298037" y="2425727"/>
            <a:chExt cx="338364" cy="342887"/>
          </a:xfrm>
        </p:grpSpPr>
        <p:sp>
          <p:nvSpPr>
            <p:cNvPr id="10397" name="Google Shape;10397;p86"/>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86"/>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86"/>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86"/>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1" name="Google Shape;10401;p86"/>
          <p:cNvSpPr/>
          <p:nvPr/>
        </p:nvSpPr>
        <p:spPr>
          <a:xfrm>
            <a:off x="848977" y="2418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2" name="Google Shape;10402;p86"/>
          <p:cNvGrpSpPr/>
          <p:nvPr/>
        </p:nvGrpSpPr>
        <p:grpSpPr>
          <a:xfrm>
            <a:off x="3974207" y="2429009"/>
            <a:ext cx="320143" cy="338491"/>
            <a:chOff x="3974207" y="2429009"/>
            <a:chExt cx="320143" cy="338491"/>
          </a:xfrm>
        </p:grpSpPr>
        <p:sp>
          <p:nvSpPr>
            <p:cNvPr id="10403" name="Google Shape;10403;p86"/>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6"/>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5" name="Google Shape;10405;p86"/>
          <p:cNvGrpSpPr/>
          <p:nvPr/>
        </p:nvGrpSpPr>
        <p:grpSpPr>
          <a:xfrm>
            <a:off x="2623237" y="2431047"/>
            <a:ext cx="355024" cy="332630"/>
            <a:chOff x="2623237" y="2431047"/>
            <a:chExt cx="355024" cy="332630"/>
          </a:xfrm>
        </p:grpSpPr>
        <p:sp>
          <p:nvSpPr>
            <p:cNvPr id="10406" name="Google Shape;10406;p86"/>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86"/>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86"/>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86"/>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0" name="Google Shape;10410;p86"/>
          <p:cNvGrpSpPr/>
          <p:nvPr/>
        </p:nvGrpSpPr>
        <p:grpSpPr>
          <a:xfrm>
            <a:off x="6657194" y="2434073"/>
            <a:ext cx="375507" cy="367925"/>
            <a:chOff x="6657194" y="2434073"/>
            <a:chExt cx="375507" cy="367925"/>
          </a:xfrm>
        </p:grpSpPr>
        <p:sp>
          <p:nvSpPr>
            <p:cNvPr id="10411" name="Google Shape;10411;p86"/>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86"/>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86"/>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86"/>
          <p:cNvGrpSpPr/>
          <p:nvPr/>
        </p:nvGrpSpPr>
        <p:grpSpPr>
          <a:xfrm>
            <a:off x="7101317" y="2441655"/>
            <a:ext cx="367925" cy="352380"/>
            <a:chOff x="7101317" y="2441655"/>
            <a:chExt cx="367925" cy="352380"/>
          </a:xfrm>
        </p:grpSpPr>
        <p:sp>
          <p:nvSpPr>
            <p:cNvPr id="10415" name="Google Shape;10415;p86"/>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86"/>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7" name="Google Shape;10417;p86"/>
          <p:cNvGrpSpPr/>
          <p:nvPr/>
        </p:nvGrpSpPr>
        <p:grpSpPr>
          <a:xfrm>
            <a:off x="5756399" y="2434456"/>
            <a:ext cx="367925" cy="367161"/>
            <a:chOff x="5756399" y="2434456"/>
            <a:chExt cx="367925" cy="367161"/>
          </a:xfrm>
        </p:grpSpPr>
        <p:sp>
          <p:nvSpPr>
            <p:cNvPr id="10418" name="Google Shape;10418;p86"/>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6"/>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86"/>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86"/>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86"/>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86"/>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86"/>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5" name="Google Shape;10425;p86"/>
          <p:cNvSpPr/>
          <p:nvPr/>
        </p:nvSpPr>
        <p:spPr>
          <a:xfrm>
            <a:off x="5304695" y="2434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6"/>
          <p:cNvSpPr/>
          <p:nvPr/>
        </p:nvSpPr>
        <p:spPr>
          <a:xfrm>
            <a:off x="7542031" y="2445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7" name="Google Shape;10427;p86"/>
          <p:cNvGrpSpPr/>
          <p:nvPr/>
        </p:nvGrpSpPr>
        <p:grpSpPr>
          <a:xfrm>
            <a:off x="7964906" y="2434073"/>
            <a:ext cx="373627" cy="367925"/>
            <a:chOff x="7964906" y="2434073"/>
            <a:chExt cx="373627" cy="367925"/>
          </a:xfrm>
        </p:grpSpPr>
        <p:sp>
          <p:nvSpPr>
            <p:cNvPr id="10428" name="Google Shape;10428;p86"/>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6"/>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0" name="Google Shape;10430;p86"/>
          <p:cNvGrpSpPr/>
          <p:nvPr/>
        </p:nvGrpSpPr>
        <p:grpSpPr>
          <a:xfrm>
            <a:off x="6194086" y="2437737"/>
            <a:ext cx="369837" cy="360471"/>
            <a:chOff x="6194086" y="2437737"/>
            <a:chExt cx="369837" cy="360471"/>
          </a:xfrm>
        </p:grpSpPr>
        <p:sp>
          <p:nvSpPr>
            <p:cNvPr id="10431" name="Google Shape;10431;p86"/>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86"/>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36" name="Shape 10436"/>
        <p:cNvGrpSpPr/>
        <p:nvPr/>
      </p:nvGrpSpPr>
      <p:grpSpPr>
        <a:xfrm>
          <a:off x="0" y="0"/>
          <a:ext cx="0" cy="0"/>
          <a:chOff x="0" y="0"/>
          <a:chExt cx="0" cy="0"/>
        </a:xfrm>
      </p:grpSpPr>
      <p:sp>
        <p:nvSpPr>
          <p:cNvPr id="10437" name="Google Shape;10437;p87"/>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438" name="Google Shape;10438;p87"/>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439" name="Google Shape;10439;p87"/>
          <p:cNvGrpSpPr/>
          <p:nvPr/>
        </p:nvGrpSpPr>
        <p:grpSpPr>
          <a:xfrm>
            <a:off x="3541011" y="1508594"/>
            <a:ext cx="350166" cy="349434"/>
            <a:chOff x="3541011" y="1508594"/>
            <a:chExt cx="350166" cy="349434"/>
          </a:xfrm>
        </p:grpSpPr>
        <p:sp>
          <p:nvSpPr>
            <p:cNvPr id="10440" name="Google Shape;10440;p87"/>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87"/>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87"/>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87"/>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87"/>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87"/>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87"/>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87"/>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87"/>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87"/>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87"/>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87"/>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87"/>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3" name="Google Shape;10453;p87"/>
          <p:cNvGrpSpPr/>
          <p:nvPr/>
        </p:nvGrpSpPr>
        <p:grpSpPr>
          <a:xfrm>
            <a:off x="3122257" y="1508594"/>
            <a:ext cx="294850" cy="349434"/>
            <a:chOff x="3122257" y="1508594"/>
            <a:chExt cx="294850" cy="349434"/>
          </a:xfrm>
        </p:grpSpPr>
        <p:sp>
          <p:nvSpPr>
            <p:cNvPr id="10454" name="Google Shape;10454;p87"/>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87"/>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87"/>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87"/>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87"/>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9" name="Google Shape;10459;p87"/>
          <p:cNvGrpSpPr/>
          <p:nvPr/>
        </p:nvGrpSpPr>
        <p:grpSpPr>
          <a:xfrm>
            <a:off x="910723" y="1508212"/>
            <a:ext cx="251660" cy="350166"/>
            <a:chOff x="910723" y="1508212"/>
            <a:chExt cx="251660" cy="350166"/>
          </a:xfrm>
        </p:grpSpPr>
        <p:sp>
          <p:nvSpPr>
            <p:cNvPr id="10460" name="Google Shape;10460;p87"/>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87"/>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87"/>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87"/>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87"/>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87"/>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87"/>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87"/>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87"/>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7"/>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7"/>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87"/>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87"/>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87"/>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87"/>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87"/>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87"/>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7" name="Google Shape;10477;p87"/>
          <p:cNvGrpSpPr/>
          <p:nvPr/>
        </p:nvGrpSpPr>
        <p:grpSpPr>
          <a:xfrm>
            <a:off x="1308631" y="1507830"/>
            <a:ext cx="350166" cy="350198"/>
            <a:chOff x="1308631" y="1507830"/>
            <a:chExt cx="350166" cy="350198"/>
          </a:xfrm>
        </p:grpSpPr>
        <p:sp>
          <p:nvSpPr>
            <p:cNvPr id="10478" name="Google Shape;10478;p87"/>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87"/>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87"/>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87"/>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2" name="Google Shape;10482;p87"/>
          <p:cNvGrpSpPr/>
          <p:nvPr/>
        </p:nvGrpSpPr>
        <p:grpSpPr>
          <a:xfrm>
            <a:off x="1756921" y="1509739"/>
            <a:ext cx="345997" cy="345997"/>
            <a:chOff x="1756921" y="1509739"/>
            <a:chExt cx="345997" cy="345997"/>
          </a:xfrm>
        </p:grpSpPr>
        <p:sp>
          <p:nvSpPr>
            <p:cNvPr id="10483" name="Google Shape;10483;p87"/>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87"/>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87"/>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87"/>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87"/>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7"/>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87"/>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87"/>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87"/>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87"/>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87"/>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87"/>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87"/>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87"/>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87"/>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7"/>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87"/>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0" name="Google Shape;10500;p87"/>
          <p:cNvGrpSpPr/>
          <p:nvPr/>
        </p:nvGrpSpPr>
        <p:grpSpPr>
          <a:xfrm>
            <a:off x="2216956" y="1510503"/>
            <a:ext cx="318721" cy="345615"/>
            <a:chOff x="2216956" y="1510503"/>
            <a:chExt cx="318721" cy="345615"/>
          </a:xfrm>
        </p:grpSpPr>
        <p:sp>
          <p:nvSpPr>
            <p:cNvPr id="10501" name="Google Shape;10501;p87"/>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87"/>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87"/>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7"/>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7"/>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6" name="Google Shape;10506;p87"/>
          <p:cNvGrpSpPr/>
          <p:nvPr/>
        </p:nvGrpSpPr>
        <p:grpSpPr>
          <a:xfrm>
            <a:off x="3988156" y="1568461"/>
            <a:ext cx="349052" cy="230049"/>
            <a:chOff x="3988156" y="1568461"/>
            <a:chExt cx="349052" cy="230049"/>
          </a:xfrm>
        </p:grpSpPr>
        <p:sp>
          <p:nvSpPr>
            <p:cNvPr id="10507" name="Google Shape;10507;p87"/>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87"/>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87"/>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7"/>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87"/>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87"/>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87"/>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4" name="Google Shape;10514;p87"/>
          <p:cNvGrpSpPr/>
          <p:nvPr/>
        </p:nvGrpSpPr>
        <p:grpSpPr>
          <a:xfrm>
            <a:off x="2633037" y="1499873"/>
            <a:ext cx="379002" cy="366112"/>
            <a:chOff x="2633037" y="1499873"/>
            <a:chExt cx="379002" cy="366112"/>
          </a:xfrm>
        </p:grpSpPr>
        <p:sp>
          <p:nvSpPr>
            <p:cNvPr id="10515" name="Google Shape;10515;p87"/>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87"/>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87"/>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87"/>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87"/>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7"/>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1" name="Google Shape;10521;p87"/>
          <p:cNvGrpSpPr/>
          <p:nvPr/>
        </p:nvGrpSpPr>
        <p:grpSpPr>
          <a:xfrm>
            <a:off x="6675256" y="1516169"/>
            <a:ext cx="327823" cy="357009"/>
            <a:chOff x="6675256" y="1516169"/>
            <a:chExt cx="327823" cy="357009"/>
          </a:xfrm>
        </p:grpSpPr>
        <p:sp>
          <p:nvSpPr>
            <p:cNvPr id="10522" name="Google Shape;10522;p87"/>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87"/>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87"/>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87"/>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87"/>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87"/>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87"/>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87"/>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87"/>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87"/>
          <p:cNvGrpSpPr/>
          <p:nvPr/>
        </p:nvGrpSpPr>
        <p:grpSpPr>
          <a:xfrm>
            <a:off x="8020159" y="1516551"/>
            <a:ext cx="300897" cy="356627"/>
            <a:chOff x="8020159" y="1516551"/>
            <a:chExt cx="300897" cy="356627"/>
          </a:xfrm>
        </p:grpSpPr>
        <p:sp>
          <p:nvSpPr>
            <p:cNvPr id="10532" name="Google Shape;10532;p87"/>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87"/>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87"/>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87"/>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7"/>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7" name="Google Shape;10537;p87"/>
          <p:cNvGrpSpPr/>
          <p:nvPr/>
        </p:nvGrpSpPr>
        <p:grpSpPr>
          <a:xfrm>
            <a:off x="5377363" y="1516169"/>
            <a:ext cx="257357" cy="356627"/>
            <a:chOff x="5377363" y="1516169"/>
            <a:chExt cx="257357" cy="356627"/>
          </a:xfrm>
        </p:grpSpPr>
        <p:sp>
          <p:nvSpPr>
            <p:cNvPr id="10538" name="Google Shape;10538;p87"/>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87"/>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87"/>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7"/>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87"/>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87"/>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87"/>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87"/>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87"/>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87"/>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87"/>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87"/>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87"/>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87"/>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87"/>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7"/>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87"/>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5" name="Google Shape;10555;p87"/>
          <p:cNvGrpSpPr/>
          <p:nvPr/>
        </p:nvGrpSpPr>
        <p:grpSpPr>
          <a:xfrm>
            <a:off x="4880567" y="1535870"/>
            <a:ext cx="356245" cy="317607"/>
            <a:chOff x="4880567" y="1535870"/>
            <a:chExt cx="356245" cy="317607"/>
          </a:xfrm>
        </p:grpSpPr>
        <p:sp>
          <p:nvSpPr>
            <p:cNvPr id="10556" name="Google Shape;10556;p87"/>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87"/>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7"/>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87"/>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87"/>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1" name="Google Shape;10561;p87"/>
          <p:cNvGrpSpPr/>
          <p:nvPr/>
        </p:nvGrpSpPr>
        <p:grpSpPr>
          <a:xfrm>
            <a:off x="5771483" y="1515787"/>
            <a:ext cx="357359" cy="357391"/>
            <a:chOff x="5771483" y="1515787"/>
            <a:chExt cx="357359" cy="357391"/>
          </a:xfrm>
        </p:grpSpPr>
        <p:sp>
          <p:nvSpPr>
            <p:cNvPr id="10562" name="Google Shape;10562;p87"/>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87"/>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87"/>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87"/>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6" name="Google Shape;10566;p87"/>
          <p:cNvGrpSpPr/>
          <p:nvPr/>
        </p:nvGrpSpPr>
        <p:grpSpPr>
          <a:xfrm>
            <a:off x="7121669" y="1533610"/>
            <a:ext cx="321362" cy="321362"/>
            <a:chOff x="7121669" y="1533610"/>
            <a:chExt cx="321362" cy="321362"/>
          </a:xfrm>
        </p:grpSpPr>
        <p:sp>
          <p:nvSpPr>
            <p:cNvPr id="10567" name="Google Shape;10567;p87"/>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87"/>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7"/>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87"/>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1" name="Google Shape;10571;p87"/>
          <p:cNvGrpSpPr/>
          <p:nvPr/>
        </p:nvGrpSpPr>
        <p:grpSpPr>
          <a:xfrm>
            <a:off x="7562766" y="1514864"/>
            <a:ext cx="327059" cy="360192"/>
            <a:chOff x="7562766" y="1514864"/>
            <a:chExt cx="327059" cy="360192"/>
          </a:xfrm>
        </p:grpSpPr>
        <p:sp>
          <p:nvSpPr>
            <p:cNvPr id="10572" name="Google Shape;10572;p87"/>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87"/>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87"/>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87"/>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6" name="Google Shape;10576;p87"/>
          <p:cNvGrpSpPr/>
          <p:nvPr/>
        </p:nvGrpSpPr>
        <p:grpSpPr>
          <a:xfrm>
            <a:off x="6221229" y="1498673"/>
            <a:ext cx="361636" cy="362183"/>
            <a:chOff x="6259175" y="1559008"/>
            <a:chExt cx="271743" cy="272093"/>
          </a:xfrm>
        </p:grpSpPr>
        <p:sp>
          <p:nvSpPr>
            <p:cNvPr id="10577" name="Google Shape;10577;p87"/>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87"/>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87"/>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7"/>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7"/>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87"/>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87"/>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7"/>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87"/>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87"/>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7"/>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7"/>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87"/>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7"/>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7"/>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87"/>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7"/>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4" name="Google Shape;10594;p87"/>
          <p:cNvGrpSpPr/>
          <p:nvPr/>
        </p:nvGrpSpPr>
        <p:grpSpPr>
          <a:xfrm>
            <a:off x="2661459" y="2015001"/>
            <a:ext cx="322508" cy="273494"/>
            <a:chOff x="2661459" y="2015001"/>
            <a:chExt cx="322508" cy="273494"/>
          </a:xfrm>
        </p:grpSpPr>
        <p:sp>
          <p:nvSpPr>
            <p:cNvPr id="10595" name="Google Shape;10595;p87"/>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7"/>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87"/>
          <p:cNvGrpSpPr/>
          <p:nvPr/>
        </p:nvGrpSpPr>
        <p:grpSpPr>
          <a:xfrm>
            <a:off x="6671087" y="2009304"/>
            <a:ext cx="332757" cy="281833"/>
            <a:chOff x="6671087" y="2009304"/>
            <a:chExt cx="332757" cy="281833"/>
          </a:xfrm>
        </p:grpSpPr>
        <p:sp>
          <p:nvSpPr>
            <p:cNvPr id="10598" name="Google Shape;10598;p87"/>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7"/>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0" name="Google Shape;10600;p87"/>
          <p:cNvSpPr/>
          <p:nvPr/>
        </p:nvSpPr>
        <p:spPr>
          <a:xfrm>
            <a:off x="1745940" y="196713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1" name="Google Shape;10601;p87"/>
          <p:cNvGrpSpPr/>
          <p:nvPr/>
        </p:nvGrpSpPr>
        <p:grpSpPr>
          <a:xfrm>
            <a:off x="2201806" y="1976585"/>
            <a:ext cx="349784" cy="349434"/>
            <a:chOff x="2201806" y="1976585"/>
            <a:chExt cx="349784" cy="349434"/>
          </a:xfrm>
        </p:grpSpPr>
        <p:sp>
          <p:nvSpPr>
            <p:cNvPr id="10602" name="Google Shape;10602;p87"/>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87"/>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87"/>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7"/>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6" name="Google Shape;10606;p87"/>
          <p:cNvGrpSpPr/>
          <p:nvPr/>
        </p:nvGrpSpPr>
        <p:grpSpPr>
          <a:xfrm>
            <a:off x="3094217" y="1976585"/>
            <a:ext cx="350198" cy="350548"/>
            <a:chOff x="3094217" y="1976585"/>
            <a:chExt cx="350198" cy="350548"/>
          </a:xfrm>
        </p:grpSpPr>
        <p:sp>
          <p:nvSpPr>
            <p:cNvPr id="10607" name="Google Shape;10607;p87"/>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87"/>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87"/>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87"/>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87"/>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87"/>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7"/>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87"/>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87"/>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87"/>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87"/>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87"/>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87"/>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0" name="Google Shape;10620;p87"/>
          <p:cNvGrpSpPr/>
          <p:nvPr/>
        </p:nvGrpSpPr>
        <p:grpSpPr>
          <a:xfrm>
            <a:off x="870939" y="1975821"/>
            <a:ext cx="332375" cy="350071"/>
            <a:chOff x="870939" y="1975821"/>
            <a:chExt cx="332375" cy="350071"/>
          </a:xfrm>
        </p:grpSpPr>
        <p:sp>
          <p:nvSpPr>
            <p:cNvPr id="10621" name="Google Shape;10621;p87"/>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87"/>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87"/>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87"/>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5" name="Google Shape;10625;p87"/>
          <p:cNvSpPr/>
          <p:nvPr/>
        </p:nvSpPr>
        <p:spPr>
          <a:xfrm>
            <a:off x="1276039" y="196181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6" name="Google Shape;10626;p87"/>
          <p:cNvGrpSpPr/>
          <p:nvPr/>
        </p:nvGrpSpPr>
        <p:grpSpPr>
          <a:xfrm>
            <a:off x="3979435" y="1976585"/>
            <a:ext cx="345265" cy="349848"/>
            <a:chOff x="3979435" y="1976585"/>
            <a:chExt cx="345265" cy="349848"/>
          </a:xfrm>
        </p:grpSpPr>
        <p:sp>
          <p:nvSpPr>
            <p:cNvPr id="10627" name="Google Shape;10627;p87"/>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87"/>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87"/>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7"/>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7"/>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87"/>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87"/>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87"/>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87"/>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87"/>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87"/>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87"/>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87"/>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87"/>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87"/>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7"/>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87"/>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4" name="Google Shape;10644;p87"/>
          <p:cNvGrpSpPr/>
          <p:nvPr/>
        </p:nvGrpSpPr>
        <p:grpSpPr>
          <a:xfrm>
            <a:off x="3576626" y="1975821"/>
            <a:ext cx="284251" cy="351694"/>
            <a:chOff x="3576626" y="1975821"/>
            <a:chExt cx="284251" cy="351694"/>
          </a:xfrm>
        </p:grpSpPr>
        <p:sp>
          <p:nvSpPr>
            <p:cNvPr id="10645" name="Google Shape;10645;p87"/>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7"/>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7"/>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87"/>
          <p:cNvGrpSpPr/>
          <p:nvPr/>
        </p:nvGrpSpPr>
        <p:grpSpPr>
          <a:xfrm>
            <a:off x="2722090" y="2890162"/>
            <a:ext cx="238770" cy="371841"/>
            <a:chOff x="2722090" y="2890162"/>
            <a:chExt cx="238770" cy="371841"/>
          </a:xfrm>
        </p:grpSpPr>
        <p:sp>
          <p:nvSpPr>
            <p:cNvPr id="10649" name="Google Shape;10649;p87"/>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7"/>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7"/>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2" name="Google Shape;10652;p87"/>
          <p:cNvSpPr/>
          <p:nvPr/>
        </p:nvSpPr>
        <p:spPr>
          <a:xfrm>
            <a:off x="5775652" y="196939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3" name="Google Shape;10653;p87"/>
          <p:cNvGrpSpPr/>
          <p:nvPr/>
        </p:nvGrpSpPr>
        <p:grpSpPr>
          <a:xfrm>
            <a:off x="6216367" y="1970156"/>
            <a:ext cx="361147" cy="361147"/>
            <a:chOff x="6216367" y="1970156"/>
            <a:chExt cx="361147" cy="361147"/>
          </a:xfrm>
        </p:grpSpPr>
        <p:sp>
          <p:nvSpPr>
            <p:cNvPr id="10654" name="Google Shape;10654;p87"/>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87"/>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87"/>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87"/>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8" name="Google Shape;10658;p87"/>
          <p:cNvGrpSpPr/>
          <p:nvPr/>
        </p:nvGrpSpPr>
        <p:grpSpPr>
          <a:xfrm>
            <a:off x="1289311" y="2926222"/>
            <a:ext cx="408156" cy="299783"/>
            <a:chOff x="1289311" y="2926222"/>
            <a:chExt cx="408156" cy="299783"/>
          </a:xfrm>
        </p:grpSpPr>
        <p:sp>
          <p:nvSpPr>
            <p:cNvPr id="10659" name="Google Shape;10659;p87"/>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87"/>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1" name="Google Shape;10661;p87"/>
          <p:cNvGrpSpPr/>
          <p:nvPr/>
        </p:nvGrpSpPr>
        <p:grpSpPr>
          <a:xfrm>
            <a:off x="7978465" y="1969392"/>
            <a:ext cx="361147" cy="360797"/>
            <a:chOff x="7978465" y="1969392"/>
            <a:chExt cx="361147" cy="360797"/>
          </a:xfrm>
        </p:grpSpPr>
        <p:sp>
          <p:nvSpPr>
            <p:cNvPr id="10662" name="Google Shape;10662;p87"/>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87"/>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87"/>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87"/>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87"/>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7"/>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7"/>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87"/>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87"/>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1" name="Google Shape;10671;p87"/>
          <p:cNvSpPr/>
          <p:nvPr/>
        </p:nvSpPr>
        <p:spPr>
          <a:xfrm>
            <a:off x="2206357" y="289060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2" name="Google Shape;10672;p87"/>
          <p:cNvGrpSpPr/>
          <p:nvPr/>
        </p:nvGrpSpPr>
        <p:grpSpPr>
          <a:xfrm>
            <a:off x="854261" y="2908813"/>
            <a:ext cx="377474" cy="335748"/>
            <a:chOff x="854261" y="2908813"/>
            <a:chExt cx="377474" cy="335748"/>
          </a:xfrm>
        </p:grpSpPr>
        <p:sp>
          <p:nvSpPr>
            <p:cNvPr id="10673" name="Google Shape;10673;p87"/>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7"/>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87"/>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87"/>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87"/>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8" name="Google Shape;10678;p87"/>
          <p:cNvGrpSpPr/>
          <p:nvPr/>
        </p:nvGrpSpPr>
        <p:grpSpPr>
          <a:xfrm>
            <a:off x="1749728" y="2894777"/>
            <a:ext cx="386927" cy="363438"/>
            <a:chOff x="1749728" y="2894777"/>
            <a:chExt cx="386927" cy="363438"/>
          </a:xfrm>
        </p:grpSpPr>
        <p:sp>
          <p:nvSpPr>
            <p:cNvPr id="10679" name="Google Shape;10679;p87"/>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87"/>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87"/>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87"/>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87"/>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7"/>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87"/>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6" name="Google Shape;10686;p87"/>
          <p:cNvGrpSpPr/>
          <p:nvPr/>
        </p:nvGrpSpPr>
        <p:grpSpPr>
          <a:xfrm>
            <a:off x="7098912" y="1969392"/>
            <a:ext cx="359651" cy="361560"/>
            <a:chOff x="7098912" y="1969392"/>
            <a:chExt cx="359651" cy="361560"/>
          </a:xfrm>
        </p:grpSpPr>
        <p:sp>
          <p:nvSpPr>
            <p:cNvPr id="10687" name="Google Shape;10687;p87"/>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87"/>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87"/>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87"/>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7"/>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87"/>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87"/>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87"/>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87"/>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7"/>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7"/>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87"/>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87"/>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0" name="Google Shape;10700;p87"/>
          <p:cNvSpPr/>
          <p:nvPr/>
        </p:nvSpPr>
        <p:spPr>
          <a:xfrm>
            <a:off x="3094217" y="289515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1" name="Google Shape;10701;p87"/>
          <p:cNvGrpSpPr/>
          <p:nvPr/>
        </p:nvGrpSpPr>
        <p:grpSpPr>
          <a:xfrm>
            <a:off x="5352728" y="1990239"/>
            <a:ext cx="327091" cy="322508"/>
            <a:chOff x="5352728" y="1990239"/>
            <a:chExt cx="327091" cy="322508"/>
          </a:xfrm>
        </p:grpSpPr>
        <p:sp>
          <p:nvSpPr>
            <p:cNvPr id="10702" name="Google Shape;10702;p87"/>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87"/>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87"/>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5" name="Google Shape;10705;p87"/>
          <p:cNvGrpSpPr/>
          <p:nvPr/>
        </p:nvGrpSpPr>
        <p:grpSpPr>
          <a:xfrm>
            <a:off x="7538896" y="1970156"/>
            <a:ext cx="361147" cy="361529"/>
            <a:chOff x="7538896" y="1970156"/>
            <a:chExt cx="361147" cy="361529"/>
          </a:xfrm>
        </p:grpSpPr>
        <p:sp>
          <p:nvSpPr>
            <p:cNvPr id="10706" name="Google Shape;10706;p87"/>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87"/>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87"/>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87"/>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87"/>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87"/>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87"/>
          <p:cNvGrpSpPr/>
          <p:nvPr/>
        </p:nvGrpSpPr>
        <p:grpSpPr>
          <a:xfrm>
            <a:off x="4896099" y="1970920"/>
            <a:ext cx="358155" cy="358123"/>
            <a:chOff x="4896099" y="1970920"/>
            <a:chExt cx="358155" cy="358123"/>
          </a:xfrm>
        </p:grpSpPr>
        <p:sp>
          <p:nvSpPr>
            <p:cNvPr id="10713" name="Google Shape;10713;p87"/>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7"/>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7"/>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6" name="Google Shape;10716;p87"/>
          <p:cNvGrpSpPr/>
          <p:nvPr/>
        </p:nvGrpSpPr>
        <p:grpSpPr>
          <a:xfrm>
            <a:off x="4048787" y="2977019"/>
            <a:ext cx="283488" cy="198604"/>
            <a:chOff x="4048787" y="2977019"/>
            <a:chExt cx="283488" cy="198604"/>
          </a:xfrm>
        </p:grpSpPr>
        <p:sp>
          <p:nvSpPr>
            <p:cNvPr id="10717" name="Google Shape;10717;p87"/>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87"/>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87"/>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87"/>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7"/>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87"/>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3" name="Google Shape;10723;p87"/>
          <p:cNvGrpSpPr/>
          <p:nvPr/>
        </p:nvGrpSpPr>
        <p:grpSpPr>
          <a:xfrm>
            <a:off x="4054103" y="2430191"/>
            <a:ext cx="218687" cy="349052"/>
            <a:chOff x="4054103" y="2430191"/>
            <a:chExt cx="218687" cy="349052"/>
          </a:xfrm>
        </p:grpSpPr>
        <p:sp>
          <p:nvSpPr>
            <p:cNvPr id="10724" name="Google Shape;10724;p87"/>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87"/>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6" name="Google Shape;10726;p87"/>
          <p:cNvGrpSpPr/>
          <p:nvPr/>
        </p:nvGrpSpPr>
        <p:grpSpPr>
          <a:xfrm>
            <a:off x="2185128" y="2427549"/>
            <a:ext cx="382758" cy="356595"/>
            <a:chOff x="2185128" y="2427549"/>
            <a:chExt cx="382758" cy="356595"/>
          </a:xfrm>
        </p:grpSpPr>
        <p:sp>
          <p:nvSpPr>
            <p:cNvPr id="10727" name="Google Shape;10727;p87"/>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7"/>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7"/>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87"/>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1" name="Google Shape;10731;p87"/>
          <p:cNvGrpSpPr/>
          <p:nvPr/>
        </p:nvGrpSpPr>
        <p:grpSpPr>
          <a:xfrm>
            <a:off x="3539102" y="2427549"/>
            <a:ext cx="355099" cy="355481"/>
            <a:chOff x="3539102" y="2427549"/>
            <a:chExt cx="355099" cy="355481"/>
          </a:xfrm>
        </p:grpSpPr>
        <p:sp>
          <p:nvSpPr>
            <p:cNvPr id="10732" name="Google Shape;10732;p87"/>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87"/>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4" name="Google Shape;10734;p87"/>
          <p:cNvGrpSpPr/>
          <p:nvPr/>
        </p:nvGrpSpPr>
        <p:grpSpPr>
          <a:xfrm>
            <a:off x="2656907" y="2439293"/>
            <a:ext cx="332757" cy="332343"/>
            <a:chOff x="2656907" y="2439293"/>
            <a:chExt cx="332757" cy="332343"/>
          </a:xfrm>
        </p:grpSpPr>
        <p:sp>
          <p:nvSpPr>
            <p:cNvPr id="10735" name="Google Shape;10735;p87"/>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7"/>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87"/>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87"/>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87"/>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87"/>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7"/>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2" name="Google Shape;10742;p87"/>
          <p:cNvGrpSpPr/>
          <p:nvPr/>
        </p:nvGrpSpPr>
        <p:grpSpPr>
          <a:xfrm>
            <a:off x="1731523" y="2422616"/>
            <a:ext cx="399435" cy="365698"/>
            <a:chOff x="1731523" y="2422616"/>
            <a:chExt cx="399435" cy="365698"/>
          </a:xfrm>
        </p:grpSpPr>
        <p:sp>
          <p:nvSpPr>
            <p:cNvPr id="10743" name="Google Shape;10743;p87"/>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7"/>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87"/>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87"/>
          <p:cNvGrpSpPr/>
          <p:nvPr/>
        </p:nvGrpSpPr>
        <p:grpSpPr>
          <a:xfrm>
            <a:off x="3097241" y="2433564"/>
            <a:ext cx="344883" cy="343387"/>
            <a:chOff x="3097241" y="2433564"/>
            <a:chExt cx="344883" cy="343387"/>
          </a:xfrm>
        </p:grpSpPr>
        <p:sp>
          <p:nvSpPr>
            <p:cNvPr id="10747" name="Google Shape;10747;p87"/>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87"/>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7"/>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87"/>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87"/>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7"/>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87"/>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87"/>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7"/>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6" name="Google Shape;10756;p87"/>
          <p:cNvGrpSpPr/>
          <p:nvPr/>
        </p:nvGrpSpPr>
        <p:grpSpPr>
          <a:xfrm>
            <a:off x="1278299" y="2439293"/>
            <a:ext cx="410829" cy="332343"/>
            <a:chOff x="1278299" y="2439293"/>
            <a:chExt cx="410829" cy="332343"/>
          </a:xfrm>
        </p:grpSpPr>
        <p:sp>
          <p:nvSpPr>
            <p:cNvPr id="10757" name="Google Shape;10757;p87"/>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87"/>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87"/>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87"/>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87"/>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87"/>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87"/>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87"/>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5" name="Google Shape;10765;p87"/>
          <p:cNvGrpSpPr/>
          <p:nvPr/>
        </p:nvGrpSpPr>
        <p:grpSpPr>
          <a:xfrm>
            <a:off x="870939" y="2439293"/>
            <a:ext cx="331993" cy="331993"/>
            <a:chOff x="870939" y="2439293"/>
            <a:chExt cx="331993" cy="331993"/>
          </a:xfrm>
        </p:grpSpPr>
        <p:sp>
          <p:nvSpPr>
            <p:cNvPr id="10766" name="Google Shape;10766;p87"/>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87"/>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7"/>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87"/>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87"/>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7"/>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87"/>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87"/>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7"/>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87"/>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87"/>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7"/>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87"/>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87"/>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87"/>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87"/>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87"/>
          <p:cNvGrpSpPr/>
          <p:nvPr/>
        </p:nvGrpSpPr>
        <p:grpSpPr>
          <a:xfrm>
            <a:off x="6644957" y="2456353"/>
            <a:ext cx="371395" cy="278904"/>
            <a:chOff x="6644957" y="2456353"/>
            <a:chExt cx="371395" cy="278904"/>
          </a:xfrm>
        </p:grpSpPr>
        <p:sp>
          <p:nvSpPr>
            <p:cNvPr id="10783" name="Google Shape;10783;p87"/>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87"/>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87"/>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7"/>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87"/>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8" name="Google Shape;10788;p87"/>
          <p:cNvGrpSpPr/>
          <p:nvPr/>
        </p:nvGrpSpPr>
        <p:grpSpPr>
          <a:xfrm>
            <a:off x="5388757" y="2414659"/>
            <a:ext cx="260349" cy="362292"/>
            <a:chOff x="5388757" y="2414659"/>
            <a:chExt cx="260349" cy="362292"/>
          </a:xfrm>
        </p:grpSpPr>
        <p:sp>
          <p:nvSpPr>
            <p:cNvPr id="10789" name="Google Shape;10789;p87"/>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87"/>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87"/>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87"/>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7"/>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7"/>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87"/>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87"/>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7"/>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87"/>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87"/>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87"/>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87"/>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87"/>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7"/>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87"/>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87"/>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7"/>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87"/>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87"/>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9" name="Google Shape;10809;p87"/>
          <p:cNvGrpSpPr/>
          <p:nvPr/>
        </p:nvGrpSpPr>
        <p:grpSpPr>
          <a:xfrm>
            <a:off x="3567142" y="2905757"/>
            <a:ext cx="348288" cy="340331"/>
            <a:chOff x="3567142" y="2905757"/>
            <a:chExt cx="348288" cy="340331"/>
          </a:xfrm>
        </p:grpSpPr>
        <p:sp>
          <p:nvSpPr>
            <p:cNvPr id="10810" name="Google Shape;10810;p87"/>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87"/>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7"/>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87"/>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7"/>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87"/>
          <p:cNvGrpSpPr/>
          <p:nvPr/>
        </p:nvGrpSpPr>
        <p:grpSpPr>
          <a:xfrm>
            <a:off x="7967103" y="2415041"/>
            <a:ext cx="355863" cy="361911"/>
            <a:chOff x="7967103" y="2415041"/>
            <a:chExt cx="355863" cy="361911"/>
          </a:xfrm>
        </p:grpSpPr>
        <p:sp>
          <p:nvSpPr>
            <p:cNvPr id="10816" name="Google Shape;10816;p87"/>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87"/>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87"/>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7"/>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87"/>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87"/>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87"/>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87"/>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87"/>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87"/>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87"/>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7" name="Google Shape;10827;p87"/>
          <p:cNvGrpSpPr/>
          <p:nvPr/>
        </p:nvGrpSpPr>
        <p:grpSpPr>
          <a:xfrm>
            <a:off x="7529411" y="2414659"/>
            <a:ext cx="355863" cy="362292"/>
            <a:chOff x="7529411" y="2414659"/>
            <a:chExt cx="355863" cy="362292"/>
          </a:xfrm>
        </p:grpSpPr>
        <p:sp>
          <p:nvSpPr>
            <p:cNvPr id="10828" name="Google Shape;10828;p87"/>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7"/>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87"/>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7"/>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87"/>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87"/>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87"/>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7"/>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87"/>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7"/>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7"/>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7"/>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0" name="Google Shape;10840;p87"/>
          <p:cNvGrpSpPr/>
          <p:nvPr/>
        </p:nvGrpSpPr>
        <p:grpSpPr>
          <a:xfrm>
            <a:off x="5733194" y="2431718"/>
            <a:ext cx="446826" cy="327059"/>
            <a:chOff x="5733194" y="2431718"/>
            <a:chExt cx="446826" cy="327059"/>
          </a:xfrm>
        </p:grpSpPr>
        <p:sp>
          <p:nvSpPr>
            <p:cNvPr id="10841" name="Google Shape;10841;p87"/>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7"/>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7"/>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87"/>
          <p:cNvGrpSpPr/>
          <p:nvPr/>
        </p:nvGrpSpPr>
        <p:grpSpPr>
          <a:xfrm>
            <a:off x="4876780" y="2418064"/>
            <a:ext cx="407774" cy="356627"/>
            <a:chOff x="4876780" y="2418064"/>
            <a:chExt cx="407774" cy="356627"/>
          </a:xfrm>
        </p:grpSpPr>
        <p:sp>
          <p:nvSpPr>
            <p:cNvPr id="10845" name="Google Shape;10845;p87"/>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7"/>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7"/>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7"/>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7"/>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7"/>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7"/>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7"/>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3" name="Google Shape;10853;p87"/>
          <p:cNvGrpSpPr/>
          <p:nvPr/>
        </p:nvGrpSpPr>
        <p:grpSpPr>
          <a:xfrm>
            <a:off x="7070872" y="2410871"/>
            <a:ext cx="398321" cy="371013"/>
            <a:chOff x="7070872" y="2410871"/>
            <a:chExt cx="398321" cy="371013"/>
          </a:xfrm>
        </p:grpSpPr>
        <p:sp>
          <p:nvSpPr>
            <p:cNvPr id="10854" name="Google Shape;10854;p87"/>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7"/>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87"/>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87"/>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8" name="Google Shape;10858;p87"/>
          <p:cNvSpPr/>
          <p:nvPr/>
        </p:nvSpPr>
        <p:spPr>
          <a:xfrm>
            <a:off x="6238328" y="243359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9" name="Google Shape;10859;p87"/>
          <p:cNvGrpSpPr/>
          <p:nvPr/>
        </p:nvGrpSpPr>
        <p:grpSpPr>
          <a:xfrm>
            <a:off x="5318259" y="2982111"/>
            <a:ext cx="371013" cy="220787"/>
            <a:chOff x="5318259" y="2982111"/>
            <a:chExt cx="371013" cy="220787"/>
          </a:xfrm>
        </p:grpSpPr>
        <p:sp>
          <p:nvSpPr>
            <p:cNvPr id="10860" name="Google Shape;10860;p87"/>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7"/>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87"/>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87"/>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7"/>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7"/>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7"/>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87"/>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87"/>
          <p:cNvGrpSpPr/>
          <p:nvPr/>
        </p:nvGrpSpPr>
        <p:grpSpPr>
          <a:xfrm>
            <a:off x="7073928" y="2905757"/>
            <a:ext cx="371395" cy="371809"/>
            <a:chOff x="7073928" y="2905757"/>
            <a:chExt cx="371395" cy="371809"/>
          </a:xfrm>
        </p:grpSpPr>
        <p:sp>
          <p:nvSpPr>
            <p:cNvPr id="10869" name="Google Shape;10869;p87"/>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87"/>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87"/>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2" name="Google Shape;10872;p87"/>
          <p:cNvGrpSpPr/>
          <p:nvPr/>
        </p:nvGrpSpPr>
        <p:grpSpPr>
          <a:xfrm>
            <a:off x="6188327" y="2955408"/>
            <a:ext cx="371395" cy="272857"/>
            <a:chOff x="6188327" y="2955408"/>
            <a:chExt cx="371395" cy="272857"/>
          </a:xfrm>
        </p:grpSpPr>
        <p:sp>
          <p:nvSpPr>
            <p:cNvPr id="10873" name="Google Shape;10873;p87"/>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7"/>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5" name="Google Shape;10875;p87"/>
          <p:cNvGrpSpPr/>
          <p:nvPr/>
        </p:nvGrpSpPr>
        <p:grpSpPr>
          <a:xfrm>
            <a:off x="7521454" y="2906139"/>
            <a:ext cx="359651" cy="371013"/>
            <a:chOff x="7521454" y="2906139"/>
            <a:chExt cx="359651" cy="371013"/>
          </a:xfrm>
        </p:grpSpPr>
        <p:sp>
          <p:nvSpPr>
            <p:cNvPr id="10876" name="Google Shape;10876;p87"/>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7"/>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7"/>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87"/>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87"/>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1" name="Google Shape;10881;p87"/>
          <p:cNvGrpSpPr/>
          <p:nvPr/>
        </p:nvGrpSpPr>
        <p:grpSpPr>
          <a:xfrm>
            <a:off x="5782845" y="2906521"/>
            <a:ext cx="301661" cy="371013"/>
            <a:chOff x="5782845" y="2906521"/>
            <a:chExt cx="301661" cy="371013"/>
          </a:xfrm>
        </p:grpSpPr>
        <p:sp>
          <p:nvSpPr>
            <p:cNvPr id="10882" name="Google Shape;10882;p87"/>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87"/>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87"/>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87"/>
          <p:cNvGrpSpPr/>
          <p:nvPr/>
        </p:nvGrpSpPr>
        <p:grpSpPr>
          <a:xfrm>
            <a:off x="6630539" y="2917502"/>
            <a:ext cx="371777" cy="349434"/>
            <a:chOff x="6630539" y="2917502"/>
            <a:chExt cx="371777" cy="349434"/>
          </a:xfrm>
        </p:grpSpPr>
        <p:sp>
          <p:nvSpPr>
            <p:cNvPr id="10886" name="Google Shape;10886;p87"/>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7"/>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7"/>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87"/>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7"/>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7"/>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7"/>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3" name="Google Shape;10893;p87"/>
          <p:cNvGrpSpPr/>
          <p:nvPr/>
        </p:nvGrpSpPr>
        <p:grpSpPr>
          <a:xfrm>
            <a:off x="2171474" y="3369229"/>
            <a:ext cx="408156" cy="343737"/>
            <a:chOff x="2171474" y="3369229"/>
            <a:chExt cx="408156" cy="343737"/>
          </a:xfrm>
        </p:grpSpPr>
        <p:sp>
          <p:nvSpPr>
            <p:cNvPr id="10894" name="Google Shape;10894;p87"/>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87"/>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7"/>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7"/>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8" name="Google Shape;10898;p87"/>
          <p:cNvGrpSpPr/>
          <p:nvPr/>
        </p:nvGrpSpPr>
        <p:grpSpPr>
          <a:xfrm>
            <a:off x="4891198" y="2925108"/>
            <a:ext cx="334634" cy="334634"/>
            <a:chOff x="4891198" y="2925108"/>
            <a:chExt cx="334634" cy="334634"/>
          </a:xfrm>
        </p:grpSpPr>
        <p:sp>
          <p:nvSpPr>
            <p:cNvPr id="10899" name="Google Shape;10899;p87"/>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87"/>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87"/>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7"/>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7"/>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87"/>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87"/>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87"/>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7" name="Google Shape;10907;p87"/>
          <p:cNvGrpSpPr/>
          <p:nvPr/>
        </p:nvGrpSpPr>
        <p:grpSpPr>
          <a:xfrm>
            <a:off x="7976174" y="2925108"/>
            <a:ext cx="334666" cy="334634"/>
            <a:chOff x="7976174" y="2925108"/>
            <a:chExt cx="334666" cy="334634"/>
          </a:xfrm>
        </p:grpSpPr>
        <p:sp>
          <p:nvSpPr>
            <p:cNvPr id="10908" name="Google Shape;10908;p87"/>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87"/>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7"/>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7"/>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7"/>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7"/>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87"/>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87"/>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7"/>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7" name="Google Shape;10917;p87"/>
          <p:cNvGrpSpPr/>
          <p:nvPr/>
        </p:nvGrpSpPr>
        <p:grpSpPr>
          <a:xfrm>
            <a:off x="3091957" y="3374131"/>
            <a:ext cx="354717" cy="332757"/>
            <a:chOff x="3091957" y="3374131"/>
            <a:chExt cx="354717" cy="332757"/>
          </a:xfrm>
        </p:grpSpPr>
        <p:sp>
          <p:nvSpPr>
            <p:cNvPr id="10918" name="Google Shape;10918;p87"/>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7"/>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7"/>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7"/>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87"/>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87"/>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4" name="Google Shape;10924;p87"/>
          <p:cNvGrpSpPr/>
          <p:nvPr/>
        </p:nvGrpSpPr>
        <p:grpSpPr>
          <a:xfrm>
            <a:off x="3988156" y="3380210"/>
            <a:ext cx="353954" cy="318880"/>
            <a:chOff x="3988156" y="3380210"/>
            <a:chExt cx="353954" cy="318880"/>
          </a:xfrm>
        </p:grpSpPr>
        <p:sp>
          <p:nvSpPr>
            <p:cNvPr id="10925" name="Google Shape;10925;p87"/>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87"/>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87"/>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7"/>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7"/>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0" name="Google Shape;10930;p87"/>
          <p:cNvGrpSpPr/>
          <p:nvPr/>
        </p:nvGrpSpPr>
        <p:grpSpPr>
          <a:xfrm>
            <a:off x="3541011" y="3367320"/>
            <a:ext cx="348257" cy="346188"/>
            <a:chOff x="3541011" y="3367320"/>
            <a:chExt cx="348257" cy="346188"/>
          </a:xfrm>
        </p:grpSpPr>
        <p:sp>
          <p:nvSpPr>
            <p:cNvPr id="10931" name="Google Shape;10931;p87"/>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7"/>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7"/>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7"/>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5" name="Google Shape;10935;p87"/>
          <p:cNvGrpSpPr/>
          <p:nvPr/>
        </p:nvGrpSpPr>
        <p:grpSpPr>
          <a:xfrm>
            <a:off x="850092" y="3352934"/>
            <a:ext cx="369517" cy="375660"/>
            <a:chOff x="850092" y="3352934"/>
            <a:chExt cx="369517" cy="375660"/>
          </a:xfrm>
        </p:grpSpPr>
        <p:sp>
          <p:nvSpPr>
            <p:cNvPr id="10936" name="Google Shape;10936;p87"/>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87"/>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87"/>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87"/>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87"/>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87"/>
          <p:cNvGrpSpPr/>
          <p:nvPr/>
        </p:nvGrpSpPr>
        <p:grpSpPr>
          <a:xfrm>
            <a:off x="1314678" y="3358217"/>
            <a:ext cx="334666" cy="365348"/>
            <a:chOff x="1314678" y="3358217"/>
            <a:chExt cx="334666" cy="365348"/>
          </a:xfrm>
        </p:grpSpPr>
        <p:sp>
          <p:nvSpPr>
            <p:cNvPr id="10942" name="Google Shape;10942;p87"/>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87"/>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7"/>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87"/>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87"/>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7" name="Google Shape;10947;p87"/>
          <p:cNvGrpSpPr/>
          <p:nvPr/>
        </p:nvGrpSpPr>
        <p:grpSpPr>
          <a:xfrm>
            <a:off x="1748582" y="3372635"/>
            <a:ext cx="359269" cy="335780"/>
            <a:chOff x="1748582" y="3372635"/>
            <a:chExt cx="359269" cy="335780"/>
          </a:xfrm>
        </p:grpSpPr>
        <p:sp>
          <p:nvSpPr>
            <p:cNvPr id="10948" name="Google Shape;10948;p87"/>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9" name="Google Shape;10949;p87"/>
            <p:cNvGrpSpPr/>
            <p:nvPr/>
          </p:nvGrpSpPr>
          <p:grpSpPr>
            <a:xfrm>
              <a:off x="1748582" y="3372635"/>
              <a:ext cx="333520" cy="335780"/>
              <a:chOff x="1748582" y="3372635"/>
              <a:chExt cx="333520" cy="335780"/>
            </a:xfrm>
          </p:grpSpPr>
          <p:sp>
            <p:nvSpPr>
              <p:cNvPr id="10950" name="Google Shape;10950;p87"/>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87"/>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87"/>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953" name="Google Shape;10953;p87"/>
          <p:cNvGrpSpPr/>
          <p:nvPr/>
        </p:nvGrpSpPr>
        <p:grpSpPr>
          <a:xfrm>
            <a:off x="2640993" y="3357835"/>
            <a:ext cx="365348" cy="364966"/>
            <a:chOff x="2640993" y="3357835"/>
            <a:chExt cx="365348" cy="364966"/>
          </a:xfrm>
        </p:grpSpPr>
        <p:sp>
          <p:nvSpPr>
            <p:cNvPr id="10954" name="Google Shape;10954;p87"/>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87"/>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87"/>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87"/>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87"/>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7"/>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87"/>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87"/>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7"/>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87"/>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4" name="Google Shape;10964;p87"/>
          <p:cNvGrpSpPr/>
          <p:nvPr/>
        </p:nvGrpSpPr>
        <p:grpSpPr>
          <a:xfrm>
            <a:off x="4886264" y="3366174"/>
            <a:ext cx="350548" cy="350198"/>
            <a:chOff x="4886264" y="3366174"/>
            <a:chExt cx="350548" cy="350198"/>
          </a:xfrm>
        </p:grpSpPr>
        <p:sp>
          <p:nvSpPr>
            <p:cNvPr id="10965" name="Google Shape;10965;p87"/>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87"/>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87"/>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87"/>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7"/>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87"/>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87"/>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87"/>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87"/>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87"/>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87"/>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87"/>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7"/>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8" name="Google Shape;10978;p87"/>
          <p:cNvGrpSpPr/>
          <p:nvPr/>
        </p:nvGrpSpPr>
        <p:grpSpPr>
          <a:xfrm>
            <a:off x="5331913" y="3413947"/>
            <a:ext cx="347143" cy="254684"/>
            <a:chOff x="5331913" y="3413947"/>
            <a:chExt cx="347143" cy="254684"/>
          </a:xfrm>
        </p:grpSpPr>
        <p:sp>
          <p:nvSpPr>
            <p:cNvPr id="10979" name="Google Shape;10979;p87"/>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7"/>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87"/>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87"/>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7"/>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87"/>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5" name="Google Shape;10985;p87"/>
          <p:cNvGrpSpPr/>
          <p:nvPr/>
        </p:nvGrpSpPr>
        <p:grpSpPr>
          <a:xfrm>
            <a:off x="5776798" y="3409778"/>
            <a:ext cx="346379" cy="264518"/>
            <a:chOff x="5776798" y="3409778"/>
            <a:chExt cx="346379" cy="264518"/>
          </a:xfrm>
        </p:grpSpPr>
        <p:sp>
          <p:nvSpPr>
            <p:cNvPr id="10986" name="Google Shape;10986;p87"/>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87"/>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87"/>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7"/>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87"/>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87"/>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2" name="Google Shape;10992;p87"/>
          <p:cNvGrpSpPr/>
          <p:nvPr/>
        </p:nvGrpSpPr>
        <p:grpSpPr>
          <a:xfrm>
            <a:off x="7108015" y="3396505"/>
            <a:ext cx="344883" cy="290299"/>
            <a:chOff x="7108015" y="3396505"/>
            <a:chExt cx="344883" cy="290299"/>
          </a:xfrm>
        </p:grpSpPr>
        <p:sp>
          <p:nvSpPr>
            <p:cNvPr id="10993" name="Google Shape;10993;p87"/>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87"/>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87"/>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87"/>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7" name="Google Shape;10997;p87"/>
          <p:cNvGrpSpPr/>
          <p:nvPr/>
        </p:nvGrpSpPr>
        <p:grpSpPr>
          <a:xfrm>
            <a:off x="7551754" y="3390808"/>
            <a:ext cx="344883" cy="301311"/>
            <a:chOff x="7551754" y="3390808"/>
            <a:chExt cx="344883" cy="301311"/>
          </a:xfrm>
        </p:grpSpPr>
        <p:sp>
          <p:nvSpPr>
            <p:cNvPr id="10998" name="Google Shape;10998;p87"/>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87"/>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87"/>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7"/>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7"/>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7"/>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87"/>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87"/>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7"/>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7"/>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87"/>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9" name="Google Shape;11009;p87"/>
          <p:cNvGrpSpPr/>
          <p:nvPr/>
        </p:nvGrpSpPr>
        <p:grpSpPr>
          <a:xfrm>
            <a:off x="6707084" y="3387403"/>
            <a:ext cx="261145" cy="308504"/>
            <a:chOff x="6707084" y="3387403"/>
            <a:chExt cx="261145" cy="308504"/>
          </a:xfrm>
        </p:grpSpPr>
        <p:sp>
          <p:nvSpPr>
            <p:cNvPr id="11010" name="Google Shape;11010;p87"/>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87"/>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87"/>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87"/>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4" name="Google Shape;11014;p87"/>
          <p:cNvGrpSpPr/>
          <p:nvPr/>
        </p:nvGrpSpPr>
        <p:grpSpPr>
          <a:xfrm>
            <a:off x="848978" y="4297637"/>
            <a:ext cx="377824" cy="324418"/>
            <a:chOff x="848978" y="4297637"/>
            <a:chExt cx="377824" cy="324418"/>
          </a:xfrm>
        </p:grpSpPr>
        <p:sp>
          <p:nvSpPr>
            <p:cNvPr id="11015" name="Google Shape;11015;p87"/>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87"/>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87"/>
          <p:cNvGrpSpPr/>
          <p:nvPr/>
        </p:nvGrpSpPr>
        <p:grpSpPr>
          <a:xfrm>
            <a:off x="1754279" y="4286593"/>
            <a:ext cx="351439" cy="345965"/>
            <a:chOff x="1754279" y="4286593"/>
            <a:chExt cx="351439" cy="345965"/>
          </a:xfrm>
        </p:grpSpPr>
        <p:sp>
          <p:nvSpPr>
            <p:cNvPr id="11018" name="Google Shape;11018;p87"/>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87"/>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87"/>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87"/>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87"/>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3" name="Google Shape;11023;p87"/>
          <p:cNvGrpSpPr/>
          <p:nvPr/>
        </p:nvGrpSpPr>
        <p:grpSpPr>
          <a:xfrm>
            <a:off x="3996113" y="4291176"/>
            <a:ext cx="336512" cy="335048"/>
            <a:chOff x="3996113" y="4291176"/>
            <a:chExt cx="336512" cy="335048"/>
          </a:xfrm>
        </p:grpSpPr>
        <p:sp>
          <p:nvSpPr>
            <p:cNvPr id="11024" name="Google Shape;11024;p87"/>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87"/>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87"/>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7" name="Google Shape;11027;p87"/>
          <p:cNvSpPr/>
          <p:nvPr/>
        </p:nvSpPr>
        <p:spPr>
          <a:xfrm>
            <a:off x="1331737" y="430737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8" name="Google Shape;11028;p87"/>
          <p:cNvGrpSpPr/>
          <p:nvPr/>
        </p:nvGrpSpPr>
        <p:grpSpPr>
          <a:xfrm>
            <a:off x="2179081" y="4285511"/>
            <a:ext cx="397525" cy="348670"/>
            <a:chOff x="2179081" y="4285511"/>
            <a:chExt cx="397525" cy="348670"/>
          </a:xfrm>
        </p:grpSpPr>
        <p:sp>
          <p:nvSpPr>
            <p:cNvPr id="11029" name="Google Shape;11029;p87"/>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87"/>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1" name="Google Shape;11031;p87"/>
          <p:cNvGrpSpPr/>
          <p:nvPr/>
        </p:nvGrpSpPr>
        <p:grpSpPr>
          <a:xfrm>
            <a:off x="3584201" y="4294996"/>
            <a:ext cx="267574" cy="329415"/>
            <a:chOff x="3584201" y="4294996"/>
            <a:chExt cx="267574" cy="329415"/>
          </a:xfrm>
        </p:grpSpPr>
        <p:sp>
          <p:nvSpPr>
            <p:cNvPr id="11032" name="Google Shape;11032;p87"/>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87"/>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87"/>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87"/>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87"/>
          <p:cNvGrpSpPr/>
          <p:nvPr/>
        </p:nvGrpSpPr>
        <p:grpSpPr>
          <a:xfrm>
            <a:off x="3082855" y="4295728"/>
            <a:ext cx="375946" cy="327823"/>
            <a:chOff x="3082855" y="4295728"/>
            <a:chExt cx="375946" cy="327823"/>
          </a:xfrm>
        </p:grpSpPr>
        <p:sp>
          <p:nvSpPr>
            <p:cNvPr id="11037" name="Google Shape;11037;p87"/>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87"/>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87"/>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7"/>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7"/>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87"/>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87"/>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7"/>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87"/>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87"/>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7"/>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8" name="Google Shape;11048;p87"/>
          <p:cNvGrpSpPr/>
          <p:nvPr/>
        </p:nvGrpSpPr>
        <p:grpSpPr>
          <a:xfrm>
            <a:off x="2749016" y="4291176"/>
            <a:ext cx="150831" cy="336926"/>
            <a:chOff x="2749016" y="4291176"/>
            <a:chExt cx="150831" cy="336926"/>
          </a:xfrm>
        </p:grpSpPr>
        <p:sp>
          <p:nvSpPr>
            <p:cNvPr id="11049" name="Google Shape;11049;p87"/>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87"/>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87"/>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87"/>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3" name="Google Shape;11053;p87"/>
          <p:cNvGrpSpPr/>
          <p:nvPr/>
        </p:nvGrpSpPr>
        <p:grpSpPr>
          <a:xfrm>
            <a:off x="7127716" y="4279432"/>
            <a:ext cx="248254" cy="361942"/>
            <a:chOff x="7127716" y="4279432"/>
            <a:chExt cx="248254" cy="361942"/>
          </a:xfrm>
        </p:grpSpPr>
        <p:sp>
          <p:nvSpPr>
            <p:cNvPr id="11054" name="Google Shape;11054;p87"/>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87"/>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7"/>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87"/>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87"/>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87"/>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7"/>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7"/>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87"/>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3" name="Google Shape;11063;p87"/>
          <p:cNvGrpSpPr/>
          <p:nvPr/>
        </p:nvGrpSpPr>
        <p:grpSpPr>
          <a:xfrm>
            <a:off x="7565408" y="4279432"/>
            <a:ext cx="248255" cy="361942"/>
            <a:chOff x="7565408" y="4279432"/>
            <a:chExt cx="248255" cy="361942"/>
          </a:xfrm>
        </p:grpSpPr>
        <p:sp>
          <p:nvSpPr>
            <p:cNvPr id="11064" name="Google Shape;11064;p87"/>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7"/>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87"/>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7"/>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7"/>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87"/>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87"/>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87"/>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2" name="Google Shape;11072;p87"/>
          <p:cNvGrpSpPr/>
          <p:nvPr/>
        </p:nvGrpSpPr>
        <p:grpSpPr>
          <a:xfrm>
            <a:off x="6264109" y="4279432"/>
            <a:ext cx="225498" cy="361560"/>
            <a:chOff x="6264109" y="4279432"/>
            <a:chExt cx="225498" cy="361560"/>
          </a:xfrm>
        </p:grpSpPr>
        <p:sp>
          <p:nvSpPr>
            <p:cNvPr id="11073" name="Google Shape;11073;p87"/>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87"/>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5" name="Google Shape;11075;p87"/>
          <p:cNvGrpSpPr/>
          <p:nvPr/>
        </p:nvGrpSpPr>
        <p:grpSpPr>
          <a:xfrm>
            <a:off x="7929578" y="4284365"/>
            <a:ext cx="395266" cy="351312"/>
            <a:chOff x="7929578" y="4284365"/>
            <a:chExt cx="395266" cy="351312"/>
          </a:xfrm>
        </p:grpSpPr>
        <p:sp>
          <p:nvSpPr>
            <p:cNvPr id="11076" name="Google Shape;11076;p87"/>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87"/>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87"/>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87"/>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0" name="Google Shape;11080;p87"/>
          <p:cNvGrpSpPr/>
          <p:nvPr/>
        </p:nvGrpSpPr>
        <p:grpSpPr>
          <a:xfrm>
            <a:off x="6595502" y="4323777"/>
            <a:ext cx="426315" cy="332826"/>
            <a:chOff x="6639652" y="4323777"/>
            <a:chExt cx="426315" cy="332826"/>
          </a:xfrm>
        </p:grpSpPr>
        <p:sp>
          <p:nvSpPr>
            <p:cNvPr id="11081" name="Google Shape;11081;p87"/>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87"/>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87"/>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87"/>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87"/>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87"/>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87"/>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7"/>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87"/>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87"/>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1" name="Google Shape;11091;p87"/>
          <p:cNvGrpSpPr/>
          <p:nvPr/>
        </p:nvGrpSpPr>
        <p:grpSpPr>
          <a:xfrm>
            <a:off x="5357662" y="4297637"/>
            <a:ext cx="287275" cy="326296"/>
            <a:chOff x="5357662" y="4297637"/>
            <a:chExt cx="287275" cy="326296"/>
          </a:xfrm>
        </p:grpSpPr>
        <p:sp>
          <p:nvSpPr>
            <p:cNvPr id="11092" name="Google Shape;11092;p87"/>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87"/>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7"/>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87"/>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87"/>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87"/>
          <p:cNvGrpSpPr/>
          <p:nvPr/>
        </p:nvGrpSpPr>
        <p:grpSpPr>
          <a:xfrm>
            <a:off x="5774124" y="4294550"/>
            <a:ext cx="331611" cy="331674"/>
            <a:chOff x="5774124" y="4294550"/>
            <a:chExt cx="331611" cy="331674"/>
          </a:xfrm>
        </p:grpSpPr>
        <p:sp>
          <p:nvSpPr>
            <p:cNvPr id="11098" name="Google Shape;11098;p87"/>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7"/>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0" name="Google Shape;11100;p87"/>
          <p:cNvGrpSpPr/>
          <p:nvPr/>
        </p:nvGrpSpPr>
        <p:grpSpPr>
          <a:xfrm>
            <a:off x="4890434" y="4287389"/>
            <a:ext cx="345997" cy="346029"/>
            <a:chOff x="4890434" y="4287389"/>
            <a:chExt cx="345997" cy="346029"/>
          </a:xfrm>
        </p:grpSpPr>
        <p:sp>
          <p:nvSpPr>
            <p:cNvPr id="11101" name="Google Shape;11101;p87"/>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87"/>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87"/>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87"/>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7"/>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87"/>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87"/>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8" name="Google Shape;11108;p87"/>
          <p:cNvGrpSpPr/>
          <p:nvPr/>
        </p:nvGrpSpPr>
        <p:grpSpPr>
          <a:xfrm>
            <a:off x="2165809" y="3811059"/>
            <a:ext cx="422542" cy="342973"/>
            <a:chOff x="2165809" y="3811059"/>
            <a:chExt cx="422542" cy="342973"/>
          </a:xfrm>
        </p:grpSpPr>
        <p:sp>
          <p:nvSpPr>
            <p:cNvPr id="11109" name="Google Shape;11109;p87"/>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7"/>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87"/>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87"/>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7"/>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87"/>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87"/>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87"/>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87"/>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87"/>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87"/>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7"/>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87"/>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87"/>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87"/>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87"/>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87"/>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87"/>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7" name="Google Shape;11127;p87"/>
          <p:cNvSpPr/>
          <p:nvPr/>
        </p:nvSpPr>
        <p:spPr>
          <a:xfrm>
            <a:off x="6217513" y="339765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8" name="Google Shape;11128;p87"/>
          <p:cNvGrpSpPr/>
          <p:nvPr/>
        </p:nvGrpSpPr>
        <p:grpSpPr>
          <a:xfrm>
            <a:off x="903530" y="3806125"/>
            <a:ext cx="264550" cy="353222"/>
            <a:chOff x="903530" y="3806125"/>
            <a:chExt cx="264550" cy="353222"/>
          </a:xfrm>
        </p:grpSpPr>
        <p:sp>
          <p:nvSpPr>
            <p:cNvPr id="11129" name="Google Shape;11129;p87"/>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87"/>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87"/>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87"/>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3" name="Google Shape;11133;p87"/>
          <p:cNvGrpSpPr/>
          <p:nvPr/>
        </p:nvGrpSpPr>
        <p:grpSpPr>
          <a:xfrm>
            <a:off x="2611458" y="3816374"/>
            <a:ext cx="426329" cy="332375"/>
            <a:chOff x="2611458" y="3816374"/>
            <a:chExt cx="426329" cy="332375"/>
          </a:xfrm>
        </p:grpSpPr>
        <p:sp>
          <p:nvSpPr>
            <p:cNvPr id="11134" name="Google Shape;11134;p87"/>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87"/>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87"/>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87"/>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87"/>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87"/>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87"/>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87"/>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87"/>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87"/>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44" name="Google Shape;11144;p87"/>
          <p:cNvSpPr/>
          <p:nvPr/>
        </p:nvSpPr>
        <p:spPr>
          <a:xfrm>
            <a:off x="1752752" y="380386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5" name="Google Shape;11145;p87"/>
          <p:cNvGrpSpPr/>
          <p:nvPr/>
        </p:nvGrpSpPr>
        <p:grpSpPr>
          <a:xfrm>
            <a:off x="4019984" y="3805393"/>
            <a:ext cx="293704" cy="353954"/>
            <a:chOff x="4019984" y="3805393"/>
            <a:chExt cx="293704" cy="353954"/>
          </a:xfrm>
        </p:grpSpPr>
        <p:sp>
          <p:nvSpPr>
            <p:cNvPr id="11146" name="Google Shape;11146;p87"/>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87"/>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8" name="Google Shape;11148;p87"/>
          <p:cNvGrpSpPr/>
          <p:nvPr/>
        </p:nvGrpSpPr>
        <p:grpSpPr>
          <a:xfrm>
            <a:off x="8006505" y="3390044"/>
            <a:ext cx="323654" cy="303189"/>
            <a:chOff x="8006505" y="3390044"/>
            <a:chExt cx="323654" cy="303189"/>
          </a:xfrm>
        </p:grpSpPr>
        <p:sp>
          <p:nvSpPr>
            <p:cNvPr id="11149" name="Google Shape;11149;p87"/>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87"/>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87"/>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87"/>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87"/>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87"/>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5" name="Google Shape;11155;p87"/>
          <p:cNvGrpSpPr/>
          <p:nvPr/>
        </p:nvGrpSpPr>
        <p:grpSpPr>
          <a:xfrm>
            <a:off x="1299146" y="3806507"/>
            <a:ext cx="367990" cy="351312"/>
            <a:chOff x="1299146" y="3806507"/>
            <a:chExt cx="367990" cy="351312"/>
          </a:xfrm>
        </p:grpSpPr>
        <p:sp>
          <p:nvSpPr>
            <p:cNvPr id="11156" name="Google Shape;11156;p87"/>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87"/>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58" name="Google Shape;11158;p87"/>
          <p:cNvSpPr/>
          <p:nvPr/>
        </p:nvSpPr>
        <p:spPr>
          <a:xfrm>
            <a:off x="3524716" y="380418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59" name="Google Shape;11159;p87"/>
          <p:cNvGrpSpPr/>
          <p:nvPr/>
        </p:nvGrpSpPr>
        <p:grpSpPr>
          <a:xfrm>
            <a:off x="3095745" y="3805393"/>
            <a:ext cx="352840" cy="354717"/>
            <a:chOff x="3095745" y="3805393"/>
            <a:chExt cx="352840" cy="354717"/>
          </a:xfrm>
        </p:grpSpPr>
        <p:sp>
          <p:nvSpPr>
            <p:cNvPr id="11160" name="Google Shape;11160;p87"/>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87"/>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87"/>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87"/>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87"/>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87"/>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6" name="Google Shape;11166;p87"/>
          <p:cNvGrpSpPr/>
          <p:nvPr/>
        </p:nvGrpSpPr>
        <p:grpSpPr>
          <a:xfrm>
            <a:off x="7550258" y="3832670"/>
            <a:ext cx="371395" cy="301279"/>
            <a:chOff x="7550258" y="3832670"/>
            <a:chExt cx="371395" cy="301279"/>
          </a:xfrm>
        </p:grpSpPr>
        <p:sp>
          <p:nvSpPr>
            <p:cNvPr id="11167" name="Google Shape;11167;p87"/>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87"/>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87"/>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87"/>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87"/>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87"/>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87"/>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87"/>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87"/>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87"/>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87"/>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87"/>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87"/>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87"/>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87"/>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87"/>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87"/>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87"/>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5" name="Google Shape;11185;p87"/>
          <p:cNvSpPr/>
          <p:nvPr/>
        </p:nvSpPr>
        <p:spPr>
          <a:xfrm>
            <a:off x="7114476" y="380879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6" name="Google Shape;11186;p87"/>
          <p:cNvGrpSpPr/>
          <p:nvPr/>
        </p:nvGrpSpPr>
        <p:grpSpPr>
          <a:xfrm>
            <a:off x="6659725" y="3808035"/>
            <a:ext cx="367608" cy="350548"/>
            <a:chOff x="6659725" y="3808035"/>
            <a:chExt cx="367608" cy="350548"/>
          </a:xfrm>
        </p:grpSpPr>
        <p:sp>
          <p:nvSpPr>
            <p:cNvPr id="11187" name="Google Shape;11187;p87"/>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7"/>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87"/>
          <p:cNvGrpSpPr/>
          <p:nvPr/>
        </p:nvGrpSpPr>
        <p:grpSpPr>
          <a:xfrm>
            <a:off x="6219391" y="3816756"/>
            <a:ext cx="356627" cy="334252"/>
            <a:chOff x="6219391" y="3816756"/>
            <a:chExt cx="356627" cy="334252"/>
          </a:xfrm>
        </p:grpSpPr>
        <p:sp>
          <p:nvSpPr>
            <p:cNvPr id="11190" name="Google Shape;11190;p87"/>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7"/>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87"/>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87"/>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4" name="Google Shape;11194;p87"/>
          <p:cNvGrpSpPr/>
          <p:nvPr/>
        </p:nvGrpSpPr>
        <p:grpSpPr>
          <a:xfrm>
            <a:off x="5778676" y="3826972"/>
            <a:ext cx="349052" cy="313055"/>
            <a:chOff x="5778676" y="3826972"/>
            <a:chExt cx="349052" cy="313055"/>
          </a:xfrm>
        </p:grpSpPr>
        <p:sp>
          <p:nvSpPr>
            <p:cNvPr id="11195" name="Google Shape;11195;p87"/>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87"/>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87"/>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87"/>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87"/>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87"/>
          <p:cNvGrpSpPr/>
          <p:nvPr/>
        </p:nvGrpSpPr>
        <p:grpSpPr>
          <a:xfrm>
            <a:off x="5355784" y="3834547"/>
            <a:ext cx="299019" cy="297905"/>
            <a:chOff x="5355784" y="3834547"/>
            <a:chExt cx="299019" cy="297905"/>
          </a:xfrm>
        </p:grpSpPr>
        <p:sp>
          <p:nvSpPr>
            <p:cNvPr id="11201" name="Google Shape;11201;p87"/>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87"/>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87"/>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87"/>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5" name="Google Shape;11205;p87"/>
          <p:cNvGrpSpPr/>
          <p:nvPr/>
        </p:nvGrpSpPr>
        <p:grpSpPr>
          <a:xfrm>
            <a:off x="8036455" y="3807271"/>
            <a:ext cx="292176" cy="353985"/>
            <a:chOff x="8036455" y="3807271"/>
            <a:chExt cx="292176" cy="353985"/>
          </a:xfrm>
        </p:grpSpPr>
        <p:sp>
          <p:nvSpPr>
            <p:cNvPr id="11206" name="Google Shape;11206;p87"/>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87"/>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8" name="Google Shape;11208;p87"/>
          <p:cNvGrpSpPr/>
          <p:nvPr/>
        </p:nvGrpSpPr>
        <p:grpSpPr>
          <a:xfrm>
            <a:off x="4874902" y="3808799"/>
            <a:ext cx="345615" cy="350835"/>
            <a:chOff x="4874902" y="3808799"/>
            <a:chExt cx="345615" cy="350835"/>
          </a:xfrm>
        </p:grpSpPr>
        <p:sp>
          <p:nvSpPr>
            <p:cNvPr id="11209" name="Google Shape;11209;p87"/>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87"/>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87"/>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87"/>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87"/>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87"/>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87"/>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87"/>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87"/>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87"/>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87"/>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87"/>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87"/>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87"/>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87"/>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87"/>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87"/>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29" name="Shape 11229"/>
        <p:cNvGrpSpPr/>
        <p:nvPr/>
      </p:nvGrpSpPr>
      <p:grpSpPr>
        <a:xfrm>
          <a:off x="0" y="0"/>
          <a:ext cx="0" cy="0"/>
          <a:chOff x="0" y="0"/>
          <a:chExt cx="0" cy="0"/>
        </a:xfrm>
      </p:grpSpPr>
      <p:sp>
        <p:nvSpPr>
          <p:cNvPr id="11230" name="Google Shape;11230;p88"/>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231" name="Google Shape;11231;p88"/>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232" name="Google Shape;11232;p88"/>
          <p:cNvGrpSpPr/>
          <p:nvPr/>
        </p:nvGrpSpPr>
        <p:grpSpPr>
          <a:xfrm>
            <a:off x="2704005" y="4258781"/>
            <a:ext cx="342144" cy="362704"/>
            <a:chOff x="2704005" y="4258781"/>
            <a:chExt cx="342144" cy="362704"/>
          </a:xfrm>
        </p:grpSpPr>
        <p:sp>
          <p:nvSpPr>
            <p:cNvPr id="11233" name="Google Shape;11233;p88"/>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88"/>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88"/>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88"/>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88"/>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88"/>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88"/>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0" name="Google Shape;11240;p88"/>
          <p:cNvGrpSpPr/>
          <p:nvPr/>
        </p:nvGrpSpPr>
        <p:grpSpPr>
          <a:xfrm>
            <a:off x="2157462" y="4258496"/>
            <a:ext cx="347435" cy="363370"/>
            <a:chOff x="2157462" y="4258496"/>
            <a:chExt cx="347435" cy="363370"/>
          </a:xfrm>
        </p:grpSpPr>
        <p:sp>
          <p:nvSpPr>
            <p:cNvPr id="11241" name="Google Shape;11241;p88"/>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88"/>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88"/>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4" name="Google Shape;11244;p88"/>
          <p:cNvGrpSpPr/>
          <p:nvPr/>
        </p:nvGrpSpPr>
        <p:grpSpPr>
          <a:xfrm>
            <a:off x="4010963" y="3763781"/>
            <a:ext cx="343665" cy="363211"/>
            <a:chOff x="4010963" y="3763781"/>
            <a:chExt cx="343665" cy="363211"/>
          </a:xfrm>
        </p:grpSpPr>
        <p:sp>
          <p:nvSpPr>
            <p:cNvPr id="11245" name="Google Shape;11245;p88"/>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88"/>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88"/>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88"/>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88"/>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0" name="Google Shape;11250;p88"/>
          <p:cNvGrpSpPr/>
          <p:nvPr/>
        </p:nvGrpSpPr>
        <p:grpSpPr>
          <a:xfrm>
            <a:off x="2214042" y="3810509"/>
            <a:ext cx="368153" cy="311193"/>
            <a:chOff x="2214042" y="3810509"/>
            <a:chExt cx="368153" cy="311193"/>
          </a:xfrm>
        </p:grpSpPr>
        <p:sp>
          <p:nvSpPr>
            <p:cNvPr id="11251" name="Google Shape;11251;p88"/>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88"/>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3" name="Google Shape;11253;p88"/>
          <p:cNvGrpSpPr/>
          <p:nvPr/>
        </p:nvGrpSpPr>
        <p:grpSpPr>
          <a:xfrm>
            <a:off x="1768938" y="3782219"/>
            <a:ext cx="367805" cy="367773"/>
            <a:chOff x="1768938" y="3782219"/>
            <a:chExt cx="367805" cy="367773"/>
          </a:xfrm>
        </p:grpSpPr>
        <p:sp>
          <p:nvSpPr>
            <p:cNvPr id="11254" name="Google Shape;11254;p88"/>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88"/>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88"/>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88"/>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88"/>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9" name="Google Shape;11259;p88"/>
          <p:cNvGrpSpPr/>
          <p:nvPr/>
        </p:nvGrpSpPr>
        <p:grpSpPr>
          <a:xfrm>
            <a:off x="2681385" y="3798439"/>
            <a:ext cx="325544" cy="327413"/>
            <a:chOff x="2681385" y="3798439"/>
            <a:chExt cx="325544" cy="327413"/>
          </a:xfrm>
        </p:grpSpPr>
        <p:sp>
          <p:nvSpPr>
            <p:cNvPr id="11260" name="Google Shape;11260;p88"/>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88"/>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88"/>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88"/>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88"/>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88"/>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88"/>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7" name="Google Shape;11267;p88"/>
          <p:cNvGrpSpPr/>
          <p:nvPr/>
        </p:nvGrpSpPr>
        <p:grpSpPr>
          <a:xfrm>
            <a:off x="6243928" y="4263502"/>
            <a:ext cx="274254" cy="350824"/>
            <a:chOff x="6243928" y="4263502"/>
            <a:chExt cx="274254" cy="350824"/>
          </a:xfrm>
        </p:grpSpPr>
        <p:sp>
          <p:nvSpPr>
            <p:cNvPr id="11268" name="Google Shape;11268;p88"/>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88"/>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88"/>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88"/>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88"/>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88"/>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88"/>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88"/>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6" name="Google Shape;11276;p88"/>
          <p:cNvGrpSpPr/>
          <p:nvPr/>
        </p:nvGrpSpPr>
        <p:grpSpPr>
          <a:xfrm>
            <a:off x="3560600" y="3763338"/>
            <a:ext cx="352345" cy="363655"/>
            <a:chOff x="3560600" y="3763338"/>
            <a:chExt cx="352345" cy="363655"/>
          </a:xfrm>
        </p:grpSpPr>
        <p:sp>
          <p:nvSpPr>
            <p:cNvPr id="11277" name="Google Shape;11277;p88"/>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88"/>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88"/>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0" name="Google Shape;11280;p88"/>
          <p:cNvGrpSpPr/>
          <p:nvPr/>
        </p:nvGrpSpPr>
        <p:grpSpPr>
          <a:xfrm>
            <a:off x="5790556" y="4261252"/>
            <a:ext cx="279513" cy="356083"/>
            <a:chOff x="5790556" y="4261252"/>
            <a:chExt cx="279513" cy="356083"/>
          </a:xfrm>
        </p:grpSpPr>
        <p:sp>
          <p:nvSpPr>
            <p:cNvPr id="11281" name="Google Shape;11281;p88"/>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88"/>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88"/>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88"/>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88"/>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88"/>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88"/>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8" name="Google Shape;11288;p88"/>
          <p:cNvGrpSpPr/>
          <p:nvPr/>
        </p:nvGrpSpPr>
        <p:grpSpPr>
          <a:xfrm>
            <a:off x="5341333" y="4261252"/>
            <a:ext cx="278752" cy="356463"/>
            <a:chOff x="5341333" y="4261252"/>
            <a:chExt cx="278752" cy="356463"/>
          </a:xfrm>
        </p:grpSpPr>
        <p:sp>
          <p:nvSpPr>
            <p:cNvPr id="11289" name="Google Shape;11289;p88"/>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88"/>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88"/>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88"/>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88"/>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88"/>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88"/>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6" name="Google Shape;11296;p88"/>
          <p:cNvSpPr/>
          <p:nvPr/>
        </p:nvSpPr>
        <p:spPr>
          <a:xfrm>
            <a:off x="1322345" y="38365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7" name="Google Shape;11297;p88"/>
          <p:cNvGrpSpPr/>
          <p:nvPr/>
        </p:nvGrpSpPr>
        <p:grpSpPr>
          <a:xfrm>
            <a:off x="3103646" y="3766076"/>
            <a:ext cx="360233" cy="362451"/>
            <a:chOff x="3107608" y="3763401"/>
            <a:chExt cx="360233" cy="362451"/>
          </a:xfrm>
        </p:grpSpPr>
        <p:sp>
          <p:nvSpPr>
            <p:cNvPr id="11298" name="Google Shape;11298;p88"/>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88"/>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88"/>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1" name="Google Shape;11301;p88"/>
          <p:cNvGrpSpPr/>
          <p:nvPr/>
        </p:nvGrpSpPr>
        <p:grpSpPr>
          <a:xfrm>
            <a:off x="889343" y="3801227"/>
            <a:ext cx="351585" cy="339705"/>
            <a:chOff x="889343" y="3801227"/>
            <a:chExt cx="351585" cy="339705"/>
          </a:xfrm>
        </p:grpSpPr>
        <p:sp>
          <p:nvSpPr>
            <p:cNvPr id="11302" name="Google Shape;11302;p88"/>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88"/>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88"/>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88"/>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88"/>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7" name="Google Shape;11307;p88"/>
          <p:cNvGrpSpPr/>
          <p:nvPr/>
        </p:nvGrpSpPr>
        <p:grpSpPr>
          <a:xfrm>
            <a:off x="4896609" y="4260872"/>
            <a:ext cx="278784" cy="355323"/>
            <a:chOff x="4896609" y="4260872"/>
            <a:chExt cx="278784" cy="355323"/>
          </a:xfrm>
        </p:grpSpPr>
        <p:sp>
          <p:nvSpPr>
            <p:cNvPr id="11308" name="Google Shape;11308;p88"/>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88"/>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88"/>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88"/>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88"/>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88"/>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4" name="Google Shape;11314;p88"/>
          <p:cNvGrpSpPr/>
          <p:nvPr/>
        </p:nvGrpSpPr>
        <p:grpSpPr>
          <a:xfrm>
            <a:off x="7598438" y="4266131"/>
            <a:ext cx="260283" cy="345914"/>
            <a:chOff x="7598438" y="4266131"/>
            <a:chExt cx="260283" cy="345914"/>
          </a:xfrm>
        </p:grpSpPr>
        <p:sp>
          <p:nvSpPr>
            <p:cNvPr id="11315" name="Google Shape;11315;p88"/>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88"/>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88"/>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88"/>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88"/>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88"/>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88"/>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2" name="Google Shape;11322;p88"/>
          <p:cNvGrpSpPr/>
          <p:nvPr/>
        </p:nvGrpSpPr>
        <p:grpSpPr>
          <a:xfrm>
            <a:off x="1767069" y="3360146"/>
            <a:ext cx="286324" cy="348163"/>
            <a:chOff x="1767069" y="3360146"/>
            <a:chExt cx="286324" cy="348163"/>
          </a:xfrm>
        </p:grpSpPr>
        <p:sp>
          <p:nvSpPr>
            <p:cNvPr id="11323" name="Google Shape;11323;p88"/>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88"/>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88"/>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88"/>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88"/>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88"/>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88"/>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0" name="Google Shape;11330;p88"/>
          <p:cNvGrpSpPr/>
          <p:nvPr/>
        </p:nvGrpSpPr>
        <p:grpSpPr>
          <a:xfrm>
            <a:off x="7149944" y="4266131"/>
            <a:ext cx="260283" cy="345914"/>
            <a:chOff x="7149944" y="4266131"/>
            <a:chExt cx="260283" cy="345914"/>
          </a:xfrm>
        </p:grpSpPr>
        <p:sp>
          <p:nvSpPr>
            <p:cNvPr id="11331" name="Google Shape;11331;p88"/>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88"/>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88"/>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88"/>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88"/>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88"/>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7" name="Google Shape;11337;p88"/>
          <p:cNvGrpSpPr/>
          <p:nvPr/>
        </p:nvGrpSpPr>
        <p:grpSpPr>
          <a:xfrm>
            <a:off x="6695051" y="4259351"/>
            <a:ext cx="270104" cy="360233"/>
            <a:chOff x="6695051" y="4259351"/>
            <a:chExt cx="270104" cy="360233"/>
          </a:xfrm>
        </p:grpSpPr>
        <p:sp>
          <p:nvSpPr>
            <p:cNvPr id="11338" name="Google Shape;11338;p88"/>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88"/>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88"/>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88"/>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2" name="Google Shape;11342;p88"/>
          <p:cNvGrpSpPr/>
          <p:nvPr/>
        </p:nvGrpSpPr>
        <p:grpSpPr>
          <a:xfrm>
            <a:off x="8047661" y="4257451"/>
            <a:ext cx="277263" cy="362514"/>
            <a:chOff x="8047661" y="4257451"/>
            <a:chExt cx="277263" cy="362514"/>
          </a:xfrm>
        </p:grpSpPr>
        <p:sp>
          <p:nvSpPr>
            <p:cNvPr id="11343" name="Google Shape;11343;p88"/>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88"/>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88"/>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88"/>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7" name="Google Shape;11347;p88"/>
          <p:cNvGrpSpPr/>
          <p:nvPr/>
        </p:nvGrpSpPr>
        <p:grpSpPr>
          <a:xfrm>
            <a:off x="6248078" y="3784468"/>
            <a:ext cx="277263" cy="356115"/>
            <a:chOff x="6248078" y="3784468"/>
            <a:chExt cx="277263" cy="356115"/>
          </a:xfrm>
        </p:grpSpPr>
        <p:sp>
          <p:nvSpPr>
            <p:cNvPr id="11348" name="Google Shape;11348;p88"/>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88"/>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88"/>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88"/>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88"/>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88"/>
          <p:cNvGrpSpPr/>
          <p:nvPr/>
        </p:nvGrpSpPr>
        <p:grpSpPr>
          <a:xfrm>
            <a:off x="5800725" y="3785989"/>
            <a:ext cx="277644" cy="354594"/>
            <a:chOff x="5800725" y="3785989"/>
            <a:chExt cx="277644" cy="354594"/>
          </a:xfrm>
        </p:grpSpPr>
        <p:sp>
          <p:nvSpPr>
            <p:cNvPr id="11354" name="Google Shape;11354;p88"/>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88"/>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88"/>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88"/>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88"/>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88"/>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88"/>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1" name="Google Shape;11361;p88"/>
          <p:cNvGrpSpPr/>
          <p:nvPr/>
        </p:nvGrpSpPr>
        <p:grpSpPr>
          <a:xfrm>
            <a:off x="2206122" y="3360748"/>
            <a:ext cx="308183" cy="347561"/>
            <a:chOff x="2206122" y="3360748"/>
            <a:chExt cx="308183" cy="347561"/>
          </a:xfrm>
        </p:grpSpPr>
        <p:sp>
          <p:nvSpPr>
            <p:cNvPr id="11362" name="Google Shape;11362;p88"/>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88"/>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88"/>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88"/>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88"/>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7" name="Google Shape;11367;p88"/>
          <p:cNvGrpSpPr/>
          <p:nvPr/>
        </p:nvGrpSpPr>
        <p:grpSpPr>
          <a:xfrm>
            <a:off x="5353403" y="3785609"/>
            <a:ext cx="277992" cy="354974"/>
            <a:chOff x="5353403" y="3785609"/>
            <a:chExt cx="277992" cy="354974"/>
          </a:xfrm>
        </p:grpSpPr>
        <p:sp>
          <p:nvSpPr>
            <p:cNvPr id="11368" name="Google Shape;11368;p88"/>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88"/>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88"/>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88"/>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88"/>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88"/>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88"/>
          <p:cNvGrpSpPr/>
          <p:nvPr/>
        </p:nvGrpSpPr>
        <p:grpSpPr>
          <a:xfrm>
            <a:off x="4896229" y="3785989"/>
            <a:ext cx="278784" cy="354594"/>
            <a:chOff x="4896229" y="3785989"/>
            <a:chExt cx="278784" cy="354594"/>
          </a:xfrm>
        </p:grpSpPr>
        <p:sp>
          <p:nvSpPr>
            <p:cNvPr id="11375" name="Google Shape;11375;p88"/>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88"/>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88"/>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88"/>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88"/>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88"/>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1" name="Google Shape;11381;p88"/>
          <p:cNvGrpSpPr/>
          <p:nvPr/>
        </p:nvGrpSpPr>
        <p:grpSpPr>
          <a:xfrm>
            <a:off x="7592387" y="3787858"/>
            <a:ext cx="273874" cy="351204"/>
            <a:chOff x="7592387" y="3787858"/>
            <a:chExt cx="273874" cy="351204"/>
          </a:xfrm>
        </p:grpSpPr>
        <p:sp>
          <p:nvSpPr>
            <p:cNvPr id="11382" name="Google Shape;11382;p88"/>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88"/>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88"/>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88"/>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6" name="Google Shape;11386;p88"/>
          <p:cNvGrpSpPr/>
          <p:nvPr/>
        </p:nvGrpSpPr>
        <p:grpSpPr>
          <a:xfrm>
            <a:off x="7145794" y="3787858"/>
            <a:ext cx="274254" cy="350444"/>
            <a:chOff x="7145794" y="3787858"/>
            <a:chExt cx="274254" cy="350444"/>
          </a:xfrm>
        </p:grpSpPr>
        <p:sp>
          <p:nvSpPr>
            <p:cNvPr id="11387" name="Google Shape;11387;p88"/>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88"/>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88"/>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88"/>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88"/>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88"/>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88"/>
          <p:cNvGrpSpPr/>
          <p:nvPr/>
        </p:nvGrpSpPr>
        <p:grpSpPr>
          <a:xfrm>
            <a:off x="8054060" y="3787098"/>
            <a:ext cx="266334" cy="353834"/>
            <a:chOff x="8054060" y="3787098"/>
            <a:chExt cx="266334" cy="353834"/>
          </a:xfrm>
        </p:grpSpPr>
        <p:sp>
          <p:nvSpPr>
            <p:cNvPr id="11394" name="Google Shape;11394;p88"/>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88"/>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88"/>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88"/>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8" name="Google Shape;11398;p88"/>
          <p:cNvGrpSpPr/>
          <p:nvPr/>
        </p:nvGrpSpPr>
        <p:grpSpPr>
          <a:xfrm>
            <a:off x="6702211" y="3782599"/>
            <a:ext cx="270104" cy="361754"/>
            <a:chOff x="6702211" y="3782599"/>
            <a:chExt cx="270104" cy="361754"/>
          </a:xfrm>
        </p:grpSpPr>
        <p:sp>
          <p:nvSpPr>
            <p:cNvPr id="11399" name="Google Shape;11399;p88"/>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88"/>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88"/>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88"/>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88"/>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4" name="Google Shape;11404;p88"/>
          <p:cNvGrpSpPr/>
          <p:nvPr/>
        </p:nvGrpSpPr>
        <p:grpSpPr>
          <a:xfrm>
            <a:off x="3516886" y="3438727"/>
            <a:ext cx="391854" cy="269922"/>
            <a:chOff x="3516850" y="3406526"/>
            <a:chExt cx="369674" cy="254644"/>
          </a:xfrm>
        </p:grpSpPr>
        <p:sp>
          <p:nvSpPr>
            <p:cNvPr id="11405" name="Google Shape;11405;p88"/>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88"/>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88"/>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88"/>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88"/>
          <p:cNvGrpSpPr/>
          <p:nvPr/>
        </p:nvGrpSpPr>
        <p:grpSpPr>
          <a:xfrm>
            <a:off x="1310655" y="3360527"/>
            <a:ext cx="306314" cy="347403"/>
            <a:chOff x="1310655" y="3360527"/>
            <a:chExt cx="306314" cy="347403"/>
          </a:xfrm>
        </p:grpSpPr>
        <p:sp>
          <p:nvSpPr>
            <p:cNvPr id="11410" name="Google Shape;11410;p88"/>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88"/>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88"/>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88"/>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88"/>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5" name="Google Shape;11415;p88"/>
          <p:cNvGrpSpPr/>
          <p:nvPr/>
        </p:nvGrpSpPr>
        <p:grpSpPr>
          <a:xfrm>
            <a:off x="3119678" y="3360146"/>
            <a:ext cx="269343" cy="348543"/>
            <a:chOff x="3119678" y="3360146"/>
            <a:chExt cx="269343" cy="348543"/>
          </a:xfrm>
        </p:grpSpPr>
        <p:sp>
          <p:nvSpPr>
            <p:cNvPr id="11416" name="Google Shape;11416;p88"/>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88"/>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88"/>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88"/>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88"/>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88"/>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88"/>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3" name="Google Shape;11423;p88"/>
          <p:cNvGrpSpPr/>
          <p:nvPr/>
        </p:nvGrpSpPr>
        <p:grpSpPr>
          <a:xfrm>
            <a:off x="3967213" y="3356947"/>
            <a:ext cx="368185" cy="354753"/>
            <a:chOff x="3967213" y="3356947"/>
            <a:chExt cx="368185" cy="354753"/>
          </a:xfrm>
        </p:grpSpPr>
        <p:sp>
          <p:nvSpPr>
            <p:cNvPr id="11424" name="Google Shape;11424;p88"/>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88"/>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88"/>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88"/>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88"/>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9" name="Google Shape;11429;p88"/>
          <p:cNvGrpSpPr/>
          <p:nvPr/>
        </p:nvGrpSpPr>
        <p:grpSpPr>
          <a:xfrm>
            <a:off x="871254" y="3360146"/>
            <a:ext cx="285183" cy="347023"/>
            <a:chOff x="871254" y="3360146"/>
            <a:chExt cx="285183" cy="347023"/>
          </a:xfrm>
        </p:grpSpPr>
        <p:sp>
          <p:nvSpPr>
            <p:cNvPr id="11430" name="Google Shape;11430;p88"/>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88"/>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88"/>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88"/>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4" name="Google Shape;11434;p88"/>
          <p:cNvGrpSpPr/>
          <p:nvPr/>
        </p:nvGrpSpPr>
        <p:grpSpPr>
          <a:xfrm>
            <a:off x="2665165" y="3360146"/>
            <a:ext cx="281794" cy="349684"/>
            <a:chOff x="2665165" y="3360146"/>
            <a:chExt cx="281794" cy="349684"/>
          </a:xfrm>
        </p:grpSpPr>
        <p:sp>
          <p:nvSpPr>
            <p:cNvPr id="11435" name="Google Shape;11435;p88"/>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88"/>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88"/>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88"/>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88"/>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0" name="Google Shape;11440;p88"/>
          <p:cNvGrpSpPr/>
          <p:nvPr/>
        </p:nvGrpSpPr>
        <p:grpSpPr>
          <a:xfrm>
            <a:off x="7156344" y="3347696"/>
            <a:ext cx="264465" cy="353074"/>
            <a:chOff x="7156344" y="3347696"/>
            <a:chExt cx="264465" cy="353074"/>
          </a:xfrm>
        </p:grpSpPr>
        <p:sp>
          <p:nvSpPr>
            <p:cNvPr id="11441" name="Google Shape;11441;p88"/>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88"/>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88"/>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88"/>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88"/>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6" name="Google Shape;11446;p88"/>
          <p:cNvGrpSpPr/>
          <p:nvPr/>
        </p:nvGrpSpPr>
        <p:grpSpPr>
          <a:xfrm>
            <a:off x="6703732" y="3346936"/>
            <a:ext cx="264813" cy="352693"/>
            <a:chOff x="6703732" y="3346936"/>
            <a:chExt cx="264813" cy="352693"/>
          </a:xfrm>
        </p:grpSpPr>
        <p:sp>
          <p:nvSpPr>
            <p:cNvPr id="11447" name="Google Shape;11447;p88"/>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88"/>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88"/>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88"/>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88"/>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2" name="Google Shape;11452;p88"/>
          <p:cNvGrpSpPr/>
          <p:nvPr/>
        </p:nvGrpSpPr>
        <p:grpSpPr>
          <a:xfrm>
            <a:off x="6252228" y="3346936"/>
            <a:ext cx="265193" cy="352693"/>
            <a:chOff x="6252228" y="3346936"/>
            <a:chExt cx="265193" cy="352693"/>
          </a:xfrm>
        </p:grpSpPr>
        <p:sp>
          <p:nvSpPr>
            <p:cNvPr id="11453" name="Google Shape;11453;p88"/>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88"/>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88"/>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6" name="Google Shape;11456;p88"/>
          <p:cNvGrpSpPr/>
          <p:nvPr/>
        </p:nvGrpSpPr>
        <p:grpSpPr>
          <a:xfrm>
            <a:off x="5801105" y="3347696"/>
            <a:ext cx="264813" cy="351933"/>
            <a:chOff x="5801105" y="3347696"/>
            <a:chExt cx="264813" cy="351933"/>
          </a:xfrm>
        </p:grpSpPr>
        <p:sp>
          <p:nvSpPr>
            <p:cNvPr id="11457" name="Google Shape;11457;p88"/>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88"/>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88"/>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88"/>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1" name="Google Shape;11461;p88"/>
          <p:cNvGrpSpPr/>
          <p:nvPr/>
        </p:nvGrpSpPr>
        <p:grpSpPr>
          <a:xfrm>
            <a:off x="5349253" y="3346936"/>
            <a:ext cx="265922" cy="352693"/>
            <a:chOff x="5349253" y="3346936"/>
            <a:chExt cx="265922" cy="352693"/>
          </a:xfrm>
        </p:grpSpPr>
        <p:sp>
          <p:nvSpPr>
            <p:cNvPr id="11462" name="Google Shape;11462;p88"/>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88"/>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88"/>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88"/>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88"/>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88"/>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8" name="Google Shape;11468;p88"/>
          <p:cNvGrpSpPr/>
          <p:nvPr/>
        </p:nvGrpSpPr>
        <p:grpSpPr>
          <a:xfrm>
            <a:off x="4907159" y="3346936"/>
            <a:ext cx="264845" cy="354214"/>
            <a:chOff x="4907159" y="3346936"/>
            <a:chExt cx="264845" cy="354214"/>
          </a:xfrm>
        </p:grpSpPr>
        <p:sp>
          <p:nvSpPr>
            <p:cNvPr id="11469" name="Google Shape;11469;p88"/>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88"/>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1" name="Google Shape;11471;p88"/>
          <p:cNvGrpSpPr/>
          <p:nvPr/>
        </p:nvGrpSpPr>
        <p:grpSpPr>
          <a:xfrm>
            <a:off x="8048421" y="3334486"/>
            <a:ext cx="276503" cy="369674"/>
            <a:chOff x="8048421" y="3334486"/>
            <a:chExt cx="276503" cy="369674"/>
          </a:xfrm>
        </p:grpSpPr>
        <p:sp>
          <p:nvSpPr>
            <p:cNvPr id="11472" name="Google Shape;11472;p88"/>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88"/>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88"/>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88"/>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88"/>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88"/>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8" name="Google Shape;11478;p88"/>
          <p:cNvGrpSpPr/>
          <p:nvPr/>
        </p:nvGrpSpPr>
        <p:grpSpPr>
          <a:xfrm>
            <a:off x="7575787" y="3329955"/>
            <a:ext cx="295384" cy="376834"/>
            <a:chOff x="7575787" y="3329955"/>
            <a:chExt cx="295384" cy="376834"/>
          </a:xfrm>
        </p:grpSpPr>
        <p:sp>
          <p:nvSpPr>
            <p:cNvPr id="11479" name="Google Shape;11479;p88"/>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88"/>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88"/>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88"/>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88"/>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88"/>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5" name="Google Shape;11485;p88"/>
          <p:cNvGrpSpPr/>
          <p:nvPr/>
        </p:nvGrpSpPr>
        <p:grpSpPr>
          <a:xfrm>
            <a:off x="864062" y="2884503"/>
            <a:ext cx="264084" cy="347783"/>
            <a:chOff x="864062" y="2884503"/>
            <a:chExt cx="264084" cy="347783"/>
          </a:xfrm>
        </p:grpSpPr>
        <p:sp>
          <p:nvSpPr>
            <p:cNvPr id="11486" name="Google Shape;11486;p88"/>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88"/>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88"/>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88"/>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88"/>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88"/>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88"/>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88"/>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88"/>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88"/>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6" name="Google Shape;11496;p88"/>
          <p:cNvGrpSpPr/>
          <p:nvPr/>
        </p:nvGrpSpPr>
        <p:grpSpPr>
          <a:xfrm>
            <a:off x="3978523" y="2884661"/>
            <a:ext cx="348955" cy="346516"/>
            <a:chOff x="3978523" y="2884661"/>
            <a:chExt cx="348955" cy="346516"/>
          </a:xfrm>
        </p:grpSpPr>
        <p:sp>
          <p:nvSpPr>
            <p:cNvPr id="11497" name="Google Shape;11497;p88"/>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88"/>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88"/>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88"/>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88"/>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88"/>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88"/>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88"/>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5" name="Google Shape;11505;p88"/>
          <p:cNvGrpSpPr/>
          <p:nvPr/>
        </p:nvGrpSpPr>
        <p:grpSpPr>
          <a:xfrm>
            <a:off x="3527780" y="2885263"/>
            <a:ext cx="347435" cy="345534"/>
            <a:chOff x="3527780" y="2885263"/>
            <a:chExt cx="347435" cy="345534"/>
          </a:xfrm>
        </p:grpSpPr>
        <p:sp>
          <p:nvSpPr>
            <p:cNvPr id="11506" name="Google Shape;11506;p88"/>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88"/>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88"/>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88"/>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88"/>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88"/>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88"/>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88"/>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88"/>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88"/>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88"/>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88"/>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88"/>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88"/>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88"/>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88"/>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88"/>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88"/>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88"/>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88"/>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88"/>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88"/>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88"/>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9" name="Google Shape;11529;p88"/>
          <p:cNvGrpSpPr/>
          <p:nvPr/>
        </p:nvGrpSpPr>
        <p:grpSpPr>
          <a:xfrm>
            <a:off x="2239671" y="2884503"/>
            <a:ext cx="218053" cy="348543"/>
            <a:chOff x="2239671" y="2884503"/>
            <a:chExt cx="218053" cy="348543"/>
          </a:xfrm>
        </p:grpSpPr>
        <p:sp>
          <p:nvSpPr>
            <p:cNvPr id="11530" name="Google Shape;11530;p88"/>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88"/>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88"/>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88"/>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88"/>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5" name="Google Shape;11535;p88"/>
          <p:cNvGrpSpPr/>
          <p:nvPr/>
        </p:nvGrpSpPr>
        <p:grpSpPr>
          <a:xfrm>
            <a:off x="2691555" y="2884503"/>
            <a:ext cx="215044" cy="348924"/>
            <a:chOff x="2691555" y="2884503"/>
            <a:chExt cx="215044" cy="348924"/>
          </a:xfrm>
        </p:grpSpPr>
        <p:sp>
          <p:nvSpPr>
            <p:cNvPr id="11536" name="Google Shape;11536;p88"/>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88"/>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88"/>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9" name="Google Shape;11539;p88"/>
          <p:cNvGrpSpPr/>
          <p:nvPr/>
        </p:nvGrpSpPr>
        <p:grpSpPr>
          <a:xfrm>
            <a:off x="1770459" y="2884503"/>
            <a:ext cx="254644" cy="348828"/>
            <a:chOff x="1770459" y="2884503"/>
            <a:chExt cx="254644" cy="348828"/>
          </a:xfrm>
        </p:grpSpPr>
        <p:sp>
          <p:nvSpPr>
            <p:cNvPr id="11540" name="Google Shape;11540;p88"/>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88"/>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88"/>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88"/>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88"/>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88"/>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88"/>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88"/>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8" name="Google Shape;11548;p88"/>
          <p:cNvGrpSpPr/>
          <p:nvPr/>
        </p:nvGrpSpPr>
        <p:grpSpPr>
          <a:xfrm>
            <a:off x="1317466" y="2884883"/>
            <a:ext cx="258382" cy="348543"/>
            <a:chOff x="1317466" y="2884883"/>
            <a:chExt cx="258382" cy="348543"/>
          </a:xfrm>
        </p:grpSpPr>
        <p:sp>
          <p:nvSpPr>
            <p:cNvPr id="11549" name="Google Shape;11549;p88"/>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88"/>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88"/>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88"/>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88"/>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88"/>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88"/>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88"/>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7" name="Google Shape;11557;p88"/>
          <p:cNvGrpSpPr/>
          <p:nvPr/>
        </p:nvGrpSpPr>
        <p:grpSpPr>
          <a:xfrm>
            <a:off x="3121167" y="2884883"/>
            <a:ext cx="258414" cy="348543"/>
            <a:chOff x="3121167" y="2884883"/>
            <a:chExt cx="258414" cy="348543"/>
          </a:xfrm>
        </p:grpSpPr>
        <p:sp>
          <p:nvSpPr>
            <p:cNvPr id="11558" name="Google Shape;11558;p88"/>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88"/>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88"/>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88"/>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88"/>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88"/>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88"/>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88"/>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6" name="Google Shape;11566;p88"/>
          <p:cNvGrpSpPr/>
          <p:nvPr/>
        </p:nvGrpSpPr>
        <p:grpSpPr>
          <a:xfrm>
            <a:off x="4899999" y="2882095"/>
            <a:ext cx="271244" cy="346801"/>
            <a:chOff x="4899999" y="2882095"/>
            <a:chExt cx="271244" cy="346801"/>
          </a:xfrm>
        </p:grpSpPr>
        <p:sp>
          <p:nvSpPr>
            <p:cNvPr id="11567" name="Google Shape;11567;p88"/>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88"/>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88"/>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88"/>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88"/>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88"/>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88"/>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88"/>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88"/>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88"/>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7" name="Google Shape;11577;p88"/>
          <p:cNvGrpSpPr/>
          <p:nvPr/>
        </p:nvGrpSpPr>
        <p:grpSpPr>
          <a:xfrm>
            <a:off x="7162775" y="2881113"/>
            <a:ext cx="259523" cy="346294"/>
            <a:chOff x="7162775" y="2881113"/>
            <a:chExt cx="259523" cy="346294"/>
          </a:xfrm>
        </p:grpSpPr>
        <p:sp>
          <p:nvSpPr>
            <p:cNvPr id="11578" name="Google Shape;11578;p88"/>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88"/>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88"/>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88"/>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88"/>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88"/>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4" name="Google Shape;11584;p88"/>
          <p:cNvGrpSpPr/>
          <p:nvPr/>
        </p:nvGrpSpPr>
        <p:grpSpPr>
          <a:xfrm>
            <a:off x="6709751" y="2881842"/>
            <a:ext cx="261075" cy="347815"/>
            <a:chOff x="6709751" y="2881842"/>
            <a:chExt cx="261075" cy="347815"/>
          </a:xfrm>
        </p:grpSpPr>
        <p:sp>
          <p:nvSpPr>
            <p:cNvPr id="11585" name="Google Shape;11585;p88"/>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88"/>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88"/>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88"/>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88"/>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88"/>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1" name="Google Shape;11591;p88"/>
          <p:cNvGrpSpPr/>
          <p:nvPr/>
        </p:nvGrpSpPr>
        <p:grpSpPr>
          <a:xfrm>
            <a:off x="5807156" y="2881113"/>
            <a:ext cx="261043" cy="348163"/>
            <a:chOff x="5807156" y="2881113"/>
            <a:chExt cx="261043" cy="348163"/>
          </a:xfrm>
        </p:grpSpPr>
        <p:sp>
          <p:nvSpPr>
            <p:cNvPr id="11592" name="Google Shape;11592;p88"/>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88"/>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88"/>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88"/>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88"/>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7" name="Google Shape;11597;p88"/>
          <p:cNvGrpSpPr/>
          <p:nvPr/>
        </p:nvGrpSpPr>
        <p:grpSpPr>
          <a:xfrm>
            <a:off x="5355653" y="2881493"/>
            <a:ext cx="262184" cy="346643"/>
            <a:chOff x="5355653" y="2881493"/>
            <a:chExt cx="262184" cy="346643"/>
          </a:xfrm>
        </p:grpSpPr>
        <p:sp>
          <p:nvSpPr>
            <p:cNvPr id="11598" name="Google Shape;11598;p88"/>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88"/>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88"/>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88"/>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88"/>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88"/>
          <p:cNvGrpSpPr/>
          <p:nvPr/>
        </p:nvGrpSpPr>
        <p:grpSpPr>
          <a:xfrm>
            <a:off x="8055961" y="2881842"/>
            <a:ext cx="260283" cy="345914"/>
            <a:chOff x="8055961" y="2881842"/>
            <a:chExt cx="260283" cy="345914"/>
          </a:xfrm>
        </p:grpSpPr>
        <p:sp>
          <p:nvSpPr>
            <p:cNvPr id="11604" name="Google Shape;11604;p88"/>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88"/>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88"/>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88"/>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8" name="Google Shape;11608;p88"/>
          <p:cNvGrpSpPr/>
          <p:nvPr/>
        </p:nvGrpSpPr>
        <p:grpSpPr>
          <a:xfrm>
            <a:off x="7609368" y="2893912"/>
            <a:ext cx="264813" cy="353105"/>
            <a:chOff x="7609368" y="2893912"/>
            <a:chExt cx="264813" cy="353105"/>
          </a:xfrm>
        </p:grpSpPr>
        <p:sp>
          <p:nvSpPr>
            <p:cNvPr id="11609" name="Google Shape;11609;p88"/>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88"/>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88"/>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88"/>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8"/>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88"/>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88"/>
          <p:cNvGrpSpPr/>
          <p:nvPr/>
        </p:nvGrpSpPr>
        <p:grpSpPr>
          <a:xfrm>
            <a:off x="6248458" y="2869772"/>
            <a:ext cx="270864" cy="360645"/>
            <a:chOff x="6248458" y="2869772"/>
            <a:chExt cx="270864" cy="360645"/>
          </a:xfrm>
        </p:grpSpPr>
        <p:sp>
          <p:nvSpPr>
            <p:cNvPr id="11616" name="Google Shape;11616;p88"/>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88"/>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88"/>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88"/>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88"/>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1" name="Google Shape;11621;p88"/>
          <p:cNvGrpSpPr/>
          <p:nvPr/>
        </p:nvGrpSpPr>
        <p:grpSpPr>
          <a:xfrm>
            <a:off x="3075928" y="2445798"/>
            <a:ext cx="363243" cy="300675"/>
            <a:chOff x="3075928" y="2445798"/>
            <a:chExt cx="363243" cy="300675"/>
          </a:xfrm>
        </p:grpSpPr>
        <p:sp>
          <p:nvSpPr>
            <p:cNvPr id="11622" name="Google Shape;11622;p88"/>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88"/>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8"/>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88"/>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88"/>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88"/>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88"/>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88"/>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88"/>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88"/>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88"/>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3" name="Google Shape;11633;p88"/>
          <p:cNvGrpSpPr/>
          <p:nvPr/>
        </p:nvGrpSpPr>
        <p:grpSpPr>
          <a:xfrm>
            <a:off x="2633105" y="2431859"/>
            <a:ext cx="363243" cy="328585"/>
            <a:chOff x="2633105" y="2431859"/>
            <a:chExt cx="363243" cy="328585"/>
          </a:xfrm>
        </p:grpSpPr>
        <p:sp>
          <p:nvSpPr>
            <p:cNvPr id="11634" name="Google Shape;11634;p88"/>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88"/>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88"/>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88"/>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88"/>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88"/>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88"/>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88"/>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2" name="Google Shape;11642;p88"/>
          <p:cNvGrpSpPr/>
          <p:nvPr/>
        </p:nvGrpSpPr>
        <p:grpSpPr>
          <a:xfrm>
            <a:off x="2189142" y="2421310"/>
            <a:ext cx="365904" cy="350064"/>
            <a:chOff x="2189142" y="2421310"/>
            <a:chExt cx="365904" cy="350064"/>
          </a:xfrm>
        </p:grpSpPr>
        <p:sp>
          <p:nvSpPr>
            <p:cNvPr id="11643" name="Google Shape;11643;p88"/>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88"/>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88"/>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88"/>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88"/>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88"/>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88"/>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88"/>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88"/>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2" name="Google Shape;11652;p88"/>
          <p:cNvSpPr/>
          <p:nvPr/>
        </p:nvSpPr>
        <p:spPr>
          <a:xfrm>
            <a:off x="3518751" y="24152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3" name="Google Shape;11653;p88"/>
          <p:cNvGrpSpPr/>
          <p:nvPr/>
        </p:nvGrpSpPr>
        <p:grpSpPr>
          <a:xfrm>
            <a:off x="3961923" y="2486317"/>
            <a:ext cx="364415" cy="220936"/>
            <a:chOff x="3961923" y="2486317"/>
            <a:chExt cx="364415" cy="220936"/>
          </a:xfrm>
        </p:grpSpPr>
        <p:sp>
          <p:nvSpPr>
            <p:cNvPr id="11654" name="Google Shape;11654;p88"/>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88"/>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88"/>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88"/>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8" name="Google Shape;11658;p88"/>
          <p:cNvSpPr/>
          <p:nvPr/>
        </p:nvSpPr>
        <p:spPr>
          <a:xfrm>
            <a:off x="1747839" y="24141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9" name="Google Shape;11659;p88"/>
          <p:cNvGrpSpPr/>
          <p:nvPr/>
        </p:nvGrpSpPr>
        <p:grpSpPr>
          <a:xfrm>
            <a:off x="1303876" y="2419377"/>
            <a:ext cx="363275" cy="354626"/>
            <a:chOff x="1303876" y="2419377"/>
            <a:chExt cx="363275" cy="354626"/>
          </a:xfrm>
        </p:grpSpPr>
        <p:sp>
          <p:nvSpPr>
            <p:cNvPr id="11660" name="Google Shape;11660;p88"/>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88"/>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88"/>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88"/>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88"/>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88"/>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88"/>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88"/>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88"/>
          <p:cNvGrpSpPr/>
          <p:nvPr/>
        </p:nvGrpSpPr>
        <p:grpSpPr>
          <a:xfrm>
            <a:off x="861053" y="2414910"/>
            <a:ext cx="362134" cy="363623"/>
            <a:chOff x="861053" y="2414910"/>
            <a:chExt cx="362134" cy="363623"/>
          </a:xfrm>
        </p:grpSpPr>
        <p:sp>
          <p:nvSpPr>
            <p:cNvPr id="11669" name="Google Shape;11669;p88"/>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88"/>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88"/>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88"/>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88"/>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4" name="Google Shape;11674;p88"/>
          <p:cNvGrpSpPr/>
          <p:nvPr/>
        </p:nvGrpSpPr>
        <p:grpSpPr>
          <a:xfrm>
            <a:off x="7594288" y="2415259"/>
            <a:ext cx="279513" cy="355735"/>
            <a:chOff x="7594288" y="2415259"/>
            <a:chExt cx="279513" cy="355735"/>
          </a:xfrm>
        </p:grpSpPr>
        <p:sp>
          <p:nvSpPr>
            <p:cNvPr id="11675" name="Google Shape;11675;p88"/>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88"/>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88"/>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88"/>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88"/>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88"/>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1" name="Google Shape;11681;p88"/>
          <p:cNvGrpSpPr/>
          <p:nvPr/>
        </p:nvGrpSpPr>
        <p:grpSpPr>
          <a:xfrm>
            <a:off x="7145794" y="2415639"/>
            <a:ext cx="278784" cy="355735"/>
            <a:chOff x="7145794" y="2415639"/>
            <a:chExt cx="278784" cy="355735"/>
          </a:xfrm>
        </p:grpSpPr>
        <p:sp>
          <p:nvSpPr>
            <p:cNvPr id="11682" name="Google Shape;11682;p88"/>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88"/>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88"/>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88"/>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88"/>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88"/>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88"/>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88"/>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88"/>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88"/>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2" name="Google Shape;11692;p88"/>
          <p:cNvGrpSpPr/>
          <p:nvPr/>
        </p:nvGrpSpPr>
        <p:grpSpPr>
          <a:xfrm>
            <a:off x="6698441" y="2414530"/>
            <a:ext cx="277644" cy="357984"/>
            <a:chOff x="6698441" y="2414530"/>
            <a:chExt cx="277644" cy="357984"/>
          </a:xfrm>
        </p:grpSpPr>
        <p:sp>
          <p:nvSpPr>
            <p:cNvPr id="11693" name="Google Shape;11693;p88"/>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88"/>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88"/>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88"/>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88"/>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88"/>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9" name="Google Shape;11699;p88"/>
          <p:cNvGrpSpPr/>
          <p:nvPr/>
        </p:nvGrpSpPr>
        <p:grpSpPr>
          <a:xfrm>
            <a:off x="4897750" y="2415639"/>
            <a:ext cx="279513" cy="357255"/>
            <a:chOff x="4897750" y="2415639"/>
            <a:chExt cx="279513" cy="357255"/>
          </a:xfrm>
        </p:grpSpPr>
        <p:sp>
          <p:nvSpPr>
            <p:cNvPr id="11700" name="Google Shape;11700;p88"/>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88"/>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88"/>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88"/>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88"/>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88"/>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88"/>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88"/>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8" name="Google Shape;11708;p88"/>
          <p:cNvGrpSpPr/>
          <p:nvPr/>
        </p:nvGrpSpPr>
        <p:grpSpPr>
          <a:xfrm>
            <a:off x="5812066" y="2416019"/>
            <a:ext cx="264813" cy="353454"/>
            <a:chOff x="5812066" y="2416019"/>
            <a:chExt cx="264813" cy="353454"/>
          </a:xfrm>
        </p:grpSpPr>
        <p:sp>
          <p:nvSpPr>
            <p:cNvPr id="11709" name="Google Shape;11709;p88"/>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88"/>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88"/>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88"/>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88"/>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88"/>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88"/>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6" name="Google Shape;11716;p88"/>
          <p:cNvGrpSpPr/>
          <p:nvPr/>
        </p:nvGrpSpPr>
        <p:grpSpPr>
          <a:xfrm>
            <a:off x="8054820" y="2416399"/>
            <a:ext cx="264433" cy="353454"/>
            <a:chOff x="8054820" y="2416399"/>
            <a:chExt cx="264433" cy="353454"/>
          </a:xfrm>
        </p:grpSpPr>
        <p:sp>
          <p:nvSpPr>
            <p:cNvPr id="11717" name="Google Shape;11717;p88"/>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88"/>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88"/>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88"/>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88"/>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88"/>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3" name="Google Shape;11723;p88"/>
          <p:cNvGrpSpPr/>
          <p:nvPr/>
        </p:nvGrpSpPr>
        <p:grpSpPr>
          <a:xfrm>
            <a:off x="5356413" y="2413390"/>
            <a:ext cx="271212" cy="361374"/>
            <a:chOff x="5356413" y="2413390"/>
            <a:chExt cx="271212" cy="361374"/>
          </a:xfrm>
        </p:grpSpPr>
        <p:sp>
          <p:nvSpPr>
            <p:cNvPr id="11724" name="Google Shape;11724;p88"/>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88"/>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88"/>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88"/>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88"/>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9" name="Google Shape;11729;p88"/>
          <p:cNvGrpSpPr/>
          <p:nvPr/>
        </p:nvGrpSpPr>
        <p:grpSpPr>
          <a:xfrm>
            <a:off x="6255238" y="2412249"/>
            <a:ext cx="271244" cy="360994"/>
            <a:chOff x="6255238" y="2412249"/>
            <a:chExt cx="271244" cy="360994"/>
          </a:xfrm>
        </p:grpSpPr>
        <p:sp>
          <p:nvSpPr>
            <p:cNvPr id="11730" name="Google Shape;11730;p88"/>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88"/>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88"/>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88"/>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88"/>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88"/>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6" name="Google Shape;11736;p88"/>
          <p:cNvGrpSpPr/>
          <p:nvPr/>
        </p:nvGrpSpPr>
        <p:grpSpPr>
          <a:xfrm>
            <a:off x="2185372" y="1957799"/>
            <a:ext cx="366664" cy="366981"/>
            <a:chOff x="2185372" y="1957799"/>
            <a:chExt cx="366664" cy="366981"/>
          </a:xfrm>
        </p:grpSpPr>
        <p:sp>
          <p:nvSpPr>
            <p:cNvPr id="11737" name="Google Shape;11737;p88"/>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88"/>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88"/>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88"/>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88"/>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88"/>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88"/>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88"/>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88"/>
          <p:cNvGrpSpPr/>
          <p:nvPr/>
        </p:nvGrpSpPr>
        <p:grpSpPr>
          <a:xfrm>
            <a:off x="1737258" y="1988371"/>
            <a:ext cx="370814" cy="307359"/>
            <a:chOff x="1737258" y="1988371"/>
            <a:chExt cx="370814" cy="307359"/>
          </a:xfrm>
        </p:grpSpPr>
        <p:sp>
          <p:nvSpPr>
            <p:cNvPr id="11746" name="Google Shape;11746;p88"/>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88"/>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88"/>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88"/>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0" name="Google Shape;11750;p88"/>
          <p:cNvGrpSpPr/>
          <p:nvPr/>
        </p:nvGrpSpPr>
        <p:grpSpPr>
          <a:xfrm>
            <a:off x="848983" y="1989511"/>
            <a:ext cx="369294" cy="304350"/>
            <a:chOff x="848983" y="1989511"/>
            <a:chExt cx="369294" cy="304350"/>
          </a:xfrm>
        </p:grpSpPr>
        <p:sp>
          <p:nvSpPr>
            <p:cNvPr id="11751" name="Google Shape;11751;p88"/>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88"/>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88"/>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88"/>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88"/>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6" name="Google Shape;11756;p88"/>
          <p:cNvGrpSpPr/>
          <p:nvPr/>
        </p:nvGrpSpPr>
        <p:grpSpPr>
          <a:xfrm>
            <a:off x="3074027" y="1983777"/>
            <a:ext cx="380604" cy="313854"/>
            <a:chOff x="3074027" y="1983777"/>
            <a:chExt cx="380604" cy="313854"/>
          </a:xfrm>
        </p:grpSpPr>
        <p:sp>
          <p:nvSpPr>
            <p:cNvPr id="11757" name="Google Shape;11757;p88"/>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88"/>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88"/>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88"/>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88"/>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2" name="Google Shape;11762;p88"/>
          <p:cNvGrpSpPr/>
          <p:nvPr/>
        </p:nvGrpSpPr>
        <p:grpSpPr>
          <a:xfrm>
            <a:off x="3522521" y="1975857"/>
            <a:ext cx="367013" cy="331278"/>
            <a:chOff x="3522521" y="1975857"/>
            <a:chExt cx="367013" cy="331278"/>
          </a:xfrm>
        </p:grpSpPr>
        <p:sp>
          <p:nvSpPr>
            <p:cNvPr id="11763" name="Google Shape;11763;p88"/>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88"/>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88"/>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88"/>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88"/>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88"/>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88"/>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0" name="Google Shape;11770;p88"/>
          <p:cNvGrpSpPr/>
          <p:nvPr/>
        </p:nvGrpSpPr>
        <p:grpSpPr>
          <a:xfrm>
            <a:off x="2630824" y="1976966"/>
            <a:ext cx="368185" cy="330454"/>
            <a:chOff x="2630824" y="1976966"/>
            <a:chExt cx="368185" cy="330454"/>
          </a:xfrm>
        </p:grpSpPr>
        <p:sp>
          <p:nvSpPr>
            <p:cNvPr id="11771" name="Google Shape;11771;p88"/>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88"/>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88"/>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88"/>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88"/>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88"/>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88"/>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88"/>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9" name="Google Shape;11779;p88"/>
          <p:cNvGrpSpPr/>
          <p:nvPr/>
        </p:nvGrpSpPr>
        <p:grpSpPr>
          <a:xfrm>
            <a:off x="1293706" y="1966416"/>
            <a:ext cx="369294" cy="350444"/>
            <a:chOff x="1293706" y="1966416"/>
            <a:chExt cx="369294" cy="350444"/>
          </a:xfrm>
        </p:grpSpPr>
        <p:sp>
          <p:nvSpPr>
            <p:cNvPr id="11780" name="Google Shape;11780;p88"/>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88"/>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88"/>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88"/>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88"/>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88"/>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88"/>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88"/>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8" name="Google Shape;11788;p88"/>
          <p:cNvGrpSpPr/>
          <p:nvPr/>
        </p:nvGrpSpPr>
        <p:grpSpPr>
          <a:xfrm>
            <a:off x="3967213" y="1975477"/>
            <a:ext cx="368185" cy="331816"/>
            <a:chOff x="3967213" y="1975477"/>
            <a:chExt cx="368185" cy="331816"/>
          </a:xfrm>
        </p:grpSpPr>
        <p:sp>
          <p:nvSpPr>
            <p:cNvPr id="11789" name="Google Shape;11789;p88"/>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88"/>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88"/>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2" name="Google Shape;11792;p88"/>
          <p:cNvGrpSpPr/>
          <p:nvPr/>
        </p:nvGrpSpPr>
        <p:grpSpPr>
          <a:xfrm>
            <a:off x="8047661" y="1969046"/>
            <a:ext cx="279132" cy="356875"/>
            <a:chOff x="8047661" y="1969046"/>
            <a:chExt cx="279132" cy="356875"/>
          </a:xfrm>
        </p:grpSpPr>
        <p:sp>
          <p:nvSpPr>
            <p:cNvPr id="11793" name="Google Shape;11793;p88"/>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88"/>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88"/>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88"/>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7" name="Google Shape;11797;p88"/>
          <p:cNvGrpSpPr/>
          <p:nvPr/>
        </p:nvGrpSpPr>
        <p:grpSpPr>
          <a:xfrm>
            <a:off x="7596157" y="1968159"/>
            <a:ext cx="279544" cy="358142"/>
            <a:chOff x="7596157" y="1968159"/>
            <a:chExt cx="279544" cy="358142"/>
          </a:xfrm>
        </p:grpSpPr>
        <p:sp>
          <p:nvSpPr>
            <p:cNvPr id="11798" name="Google Shape;11798;p88"/>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88"/>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88"/>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88"/>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88"/>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88"/>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4" name="Google Shape;11804;p88"/>
          <p:cNvGrpSpPr/>
          <p:nvPr/>
        </p:nvGrpSpPr>
        <p:grpSpPr>
          <a:xfrm>
            <a:off x="7147315" y="1969046"/>
            <a:ext cx="279513" cy="357636"/>
            <a:chOff x="7147315" y="1969046"/>
            <a:chExt cx="279513" cy="357636"/>
          </a:xfrm>
        </p:grpSpPr>
        <p:sp>
          <p:nvSpPr>
            <p:cNvPr id="11805" name="Google Shape;11805;p88"/>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88"/>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88"/>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88"/>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88"/>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88"/>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88"/>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2" name="Google Shape;11812;p88"/>
          <p:cNvGrpSpPr/>
          <p:nvPr/>
        </p:nvGrpSpPr>
        <p:grpSpPr>
          <a:xfrm>
            <a:off x="6697681" y="1968317"/>
            <a:ext cx="280305" cy="359093"/>
            <a:chOff x="6697681" y="1968317"/>
            <a:chExt cx="280305" cy="359093"/>
          </a:xfrm>
        </p:grpSpPr>
        <p:sp>
          <p:nvSpPr>
            <p:cNvPr id="11813" name="Google Shape;11813;p88"/>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88"/>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88"/>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88"/>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88"/>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88"/>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88"/>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0" name="Google Shape;11820;p88"/>
          <p:cNvGrpSpPr/>
          <p:nvPr/>
        </p:nvGrpSpPr>
        <p:grpSpPr>
          <a:xfrm>
            <a:off x="6248839" y="1967937"/>
            <a:ext cx="280273" cy="358744"/>
            <a:chOff x="6248839" y="1967937"/>
            <a:chExt cx="280273" cy="358744"/>
          </a:xfrm>
        </p:grpSpPr>
        <p:sp>
          <p:nvSpPr>
            <p:cNvPr id="11821" name="Google Shape;11821;p88"/>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88"/>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88"/>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88"/>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88"/>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88"/>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7" name="Google Shape;11827;p88"/>
          <p:cNvGrpSpPr/>
          <p:nvPr/>
        </p:nvGrpSpPr>
        <p:grpSpPr>
          <a:xfrm>
            <a:off x="5801485" y="1969046"/>
            <a:ext cx="279164" cy="357794"/>
            <a:chOff x="5801485" y="1969046"/>
            <a:chExt cx="279164" cy="357794"/>
          </a:xfrm>
        </p:grpSpPr>
        <p:sp>
          <p:nvSpPr>
            <p:cNvPr id="11828" name="Google Shape;11828;p88"/>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88"/>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88"/>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88"/>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88"/>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88"/>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88"/>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88"/>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88"/>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88"/>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88"/>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88"/>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88"/>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1" name="Google Shape;11841;p88"/>
          <p:cNvGrpSpPr/>
          <p:nvPr/>
        </p:nvGrpSpPr>
        <p:grpSpPr>
          <a:xfrm>
            <a:off x="5352643" y="1969046"/>
            <a:ext cx="278404" cy="358364"/>
            <a:chOff x="5352643" y="1969046"/>
            <a:chExt cx="278404" cy="358364"/>
          </a:xfrm>
        </p:grpSpPr>
        <p:sp>
          <p:nvSpPr>
            <p:cNvPr id="11842" name="Google Shape;11842;p88"/>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88"/>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88"/>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88"/>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6" name="Google Shape;11846;p88"/>
          <p:cNvGrpSpPr/>
          <p:nvPr/>
        </p:nvGrpSpPr>
        <p:grpSpPr>
          <a:xfrm>
            <a:off x="4897750" y="1968317"/>
            <a:ext cx="279132" cy="358364"/>
            <a:chOff x="4897750" y="1968317"/>
            <a:chExt cx="279132" cy="358364"/>
          </a:xfrm>
        </p:grpSpPr>
        <p:sp>
          <p:nvSpPr>
            <p:cNvPr id="11847" name="Google Shape;11847;p88"/>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88"/>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88"/>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88"/>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88"/>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88"/>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88"/>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88"/>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88"/>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88"/>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88"/>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88"/>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88"/>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0" name="Google Shape;11860;p88"/>
          <p:cNvSpPr/>
          <p:nvPr/>
        </p:nvSpPr>
        <p:spPr>
          <a:xfrm>
            <a:off x="872362" y="15130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1" name="Google Shape;11861;p88"/>
          <p:cNvGrpSpPr/>
          <p:nvPr/>
        </p:nvGrpSpPr>
        <p:grpSpPr>
          <a:xfrm>
            <a:off x="1767449" y="1513044"/>
            <a:ext cx="324403" cy="347783"/>
            <a:chOff x="1767449" y="1513044"/>
            <a:chExt cx="324403" cy="347783"/>
          </a:xfrm>
        </p:grpSpPr>
        <p:sp>
          <p:nvSpPr>
            <p:cNvPr id="11862" name="Google Shape;11862;p88"/>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88"/>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88"/>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88"/>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88"/>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88"/>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88"/>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88"/>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88"/>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1" name="Google Shape;11871;p88"/>
          <p:cNvGrpSpPr/>
          <p:nvPr/>
        </p:nvGrpSpPr>
        <p:grpSpPr>
          <a:xfrm>
            <a:off x="4007193" y="1512727"/>
            <a:ext cx="320633" cy="348100"/>
            <a:chOff x="4007193" y="1512727"/>
            <a:chExt cx="320633" cy="348100"/>
          </a:xfrm>
        </p:grpSpPr>
        <p:sp>
          <p:nvSpPr>
            <p:cNvPr id="11872" name="Google Shape;11872;p88"/>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88"/>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88"/>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88"/>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88"/>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88"/>
          <p:cNvGrpSpPr/>
          <p:nvPr/>
        </p:nvGrpSpPr>
        <p:grpSpPr>
          <a:xfrm>
            <a:off x="3530425" y="1508747"/>
            <a:ext cx="368175" cy="344594"/>
            <a:chOff x="3530425" y="1508747"/>
            <a:chExt cx="368175" cy="344594"/>
          </a:xfrm>
        </p:grpSpPr>
        <p:sp>
          <p:nvSpPr>
            <p:cNvPr id="11878" name="Google Shape;11878;p88"/>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88"/>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88"/>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88"/>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2" name="Google Shape;11882;p88"/>
          <p:cNvGrpSpPr/>
          <p:nvPr/>
        </p:nvGrpSpPr>
        <p:grpSpPr>
          <a:xfrm>
            <a:off x="3127598" y="1513234"/>
            <a:ext cx="289714" cy="347593"/>
            <a:chOff x="3127598" y="1513234"/>
            <a:chExt cx="289714" cy="347593"/>
          </a:xfrm>
        </p:grpSpPr>
        <p:sp>
          <p:nvSpPr>
            <p:cNvPr id="11883" name="Google Shape;11883;p88"/>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88"/>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88"/>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88"/>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88"/>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8" name="Google Shape;11888;p88"/>
          <p:cNvGrpSpPr/>
          <p:nvPr/>
        </p:nvGrpSpPr>
        <p:grpSpPr>
          <a:xfrm>
            <a:off x="2662884" y="1513044"/>
            <a:ext cx="322914" cy="348543"/>
            <a:chOff x="2662884" y="1513044"/>
            <a:chExt cx="322914" cy="348543"/>
          </a:xfrm>
        </p:grpSpPr>
        <p:sp>
          <p:nvSpPr>
            <p:cNvPr id="11889" name="Google Shape;11889;p88"/>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88"/>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88"/>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88"/>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8"/>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88"/>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88"/>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88"/>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88"/>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88"/>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9" name="Google Shape;11899;p88"/>
          <p:cNvGrpSpPr/>
          <p:nvPr/>
        </p:nvGrpSpPr>
        <p:grpSpPr>
          <a:xfrm>
            <a:off x="2232511" y="1512759"/>
            <a:ext cx="299534" cy="348068"/>
            <a:chOff x="2232511" y="1512759"/>
            <a:chExt cx="299534" cy="348068"/>
          </a:xfrm>
        </p:grpSpPr>
        <p:sp>
          <p:nvSpPr>
            <p:cNvPr id="11900" name="Google Shape;11900;p88"/>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88"/>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88"/>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88"/>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88"/>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88"/>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88"/>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88"/>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88"/>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88"/>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88"/>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1" name="Google Shape;11911;p88"/>
          <p:cNvGrpSpPr/>
          <p:nvPr/>
        </p:nvGrpSpPr>
        <p:grpSpPr>
          <a:xfrm>
            <a:off x="1331406" y="1513361"/>
            <a:ext cx="301784" cy="348607"/>
            <a:chOff x="1331406" y="1513361"/>
            <a:chExt cx="301784" cy="348607"/>
          </a:xfrm>
        </p:grpSpPr>
        <p:sp>
          <p:nvSpPr>
            <p:cNvPr id="11912" name="Google Shape;11912;p88"/>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88"/>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88"/>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88"/>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6" name="Google Shape;11916;p88"/>
          <p:cNvGrpSpPr/>
          <p:nvPr/>
        </p:nvGrpSpPr>
        <p:grpSpPr>
          <a:xfrm>
            <a:off x="7144274" y="1500214"/>
            <a:ext cx="282174" cy="355735"/>
            <a:chOff x="7144274" y="1500214"/>
            <a:chExt cx="282174" cy="355735"/>
          </a:xfrm>
        </p:grpSpPr>
        <p:sp>
          <p:nvSpPr>
            <p:cNvPr id="11917" name="Google Shape;11917;p88"/>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88"/>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88"/>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88"/>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88"/>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88"/>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3" name="Google Shape;11923;p88"/>
          <p:cNvGrpSpPr/>
          <p:nvPr/>
        </p:nvGrpSpPr>
        <p:grpSpPr>
          <a:xfrm>
            <a:off x="6685262" y="1500214"/>
            <a:ext cx="289682" cy="354594"/>
            <a:chOff x="6685262" y="1500214"/>
            <a:chExt cx="289682" cy="354594"/>
          </a:xfrm>
        </p:grpSpPr>
        <p:sp>
          <p:nvSpPr>
            <p:cNvPr id="11924" name="Google Shape;11924;p88"/>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88"/>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88"/>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88"/>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8" name="Google Shape;11928;p88"/>
          <p:cNvGrpSpPr/>
          <p:nvPr/>
        </p:nvGrpSpPr>
        <p:grpSpPr>
          <a:xfrm>
            <a:off x="6200938" y="1500594"/>
            <a:ext cx="322154" cy="355355"/>
            <a:chOff x="6200938" y="1500594"/>
            <a:chExt cx="322154" cy="355355"/>
          </a:xfrm>
        </p:grpSpPr>
        <p:sp>
          <p:nvSpPr>
            <p:cNvPr id="11929" name="Google Shape;11929;p88"/>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88"/>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88"/>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88"/>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88"/>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4" name="Google Shape;11934;p88"/>
          <p:cNvGrpSpPr/>
          <p:nvPr/>
        </p:nvGrpSpPr>
        <p:grpSpPr>
          <a:xfrm>
            <a:off x="5289631" y="1500214"/>
            <a:ext cx="332355" cy="354974"/>
            <a:chOff x="5289631" y="1500214"/>
            <a:chExt cx="332355" cy="354974"/>
          </a:xfrm>
        </p:grpSpPr>
        <p:sp>
          <p:nvSpPr>
            <p:cNvPr id="11935" name="Google Shape;11935;p88"/>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88"/>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88"/>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88"/>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88"/>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88"/>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1" name="Google Shape;11941;p88"/>
          <p:cNvGrpSpPr/>
          <p:nvPr/>
        </p:nvGrpSpPr>
        <p:grpSpPr>
          <a:xfrm>
            <a:off x="5748295" y="1499833"/>
            <a:ext cx="323294" cy="356115"/>
            <a:chOff x="5748295" y="1499833"/>
            <a:chExt cx="323294" cy="356115"/>
          </a:xfrm>
        </p:grpSpPr>
        <p:sp>
          <p:nvSpPr>
            <p:cNvPr id="11942" name="Google Shape;11942;p88"/>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88"/>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88"/>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88"/>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88"/>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88"/>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88"/>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9" name="Google Shape;11949;p88"/>
          <p:cNvGrpSpPr/>
          <p:nvPr/>
        </p:nvGrpSpPr>
        <p:grpSpPr>
          <a:xfrm>
            <a:off x="8047661" y="1501037"/>
            <a:ext cx="278404" cy="355260"/>
            <a:chOff x="8047661" y="1501037"/>
            <a:chExt cx="278404" cy="355260"/>
          </a:xfrm>
        </p:grpSpPr>
        <p:sp>
          <p:nvSpPr>
            <p:cNvPr id="11950" name="Google Shape;11950;p88"/>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88"/>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88"/>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88"/>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4" name="Google Shape;11954;p88"/>
          <p:cNvGrpSpPr/>
          <p:nvPr/>
        </p:nvGrpSpPr>
        <p:grpSpPr>
          <a:xfrm>
            <a:off x="4903389" y="1500214"/>
            <a:ext cx="267854" cy="355735"/>
            <a:chOff x="4903389" y="1500214"/>
            <a:chExt cx="267854" cy="355735"/>
          </a:xfrm>
        </p:grpSpPr>
        <p:sp>
          <p:nvSpPr>
            <p:cNvPr id="11955" name="Google Shape;11955;p88"/>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88"/>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88"/>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88"/>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88"/>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0" name="Google Shape;11960;p88"/>
          <p:cNvGrpSpPr/>
          <p:nvPr/>
        </p:nvGrpSpPr>
        <p:grpSpPr>
          <a:xfrm>
            <a:off x="7613518" y="1501354"/>
            <a:ext cx="264433" cy="353074"/>
            <a:chOff x="7613518" y="1501354"/>
            <a:chExt cx="264433" cy="353074"/>
          </a:xfrm>
        </p:grpSpPr>
        <p:sp>
          <p:nvSpPr>
            <p:cNvPr id="11961" name="Google Shape;11961;p88"/>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88"/>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88"/>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88"/>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88"/>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88"/>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970" name="Shape 11970"/>
        <p:cNvGrpSpPr/>
        <p:nvPr/>
      </p:nvGrpSpPr>
      <p:grpSpPr>
        <a:xfrm>
          <a:off x="0" y="0"/>
          <a:ext cx="0" cy="0"/>
          <a:chOff x="0" y="0"/>
          <a:chExt cx="0" cy="0"/>
        </a:xfrm>
      </p:grpSpPr>
      <p:sp>
        <p:nvSpPr>
          <p:cNvPr id="11971" name="Google Shape;11971;p89"/>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972" name="Google Shape;11972;p89"/>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973" name="Google Shape;11973;p89"/>
          <p:cNvGrpSpPr/>
          <p:nvPr/>
        </p:nvGrpSpPr>
        <p:grpSpPr>
          <a:xfrm>
            <a:off x="1757085" y="1500675"/>
            <a:ext cx="371069" cy="359396"/>
            <a:chOff x="1757085" y="1500675"/>
            <a:chExt cx="371069" cy="359396"/>
          </a:xfrm>
        </p:grpSpPr>
        <p:sp>
          <p:nvSpPr>
            <p:cNvPr id="11974" name="Google Shape;11974;p89"/>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89"/>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89"/>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89"/>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89"/>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8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89"/>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89"/>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89"/>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89"/>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89"/>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89"/>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8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89"/>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89"/>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8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89"/>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89"/>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8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89"/>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89"/>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89"/>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89"/>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89"/>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89"/>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89"/>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89"/>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89"/>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89"/>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3" name="Google Shape;12003;p89"/>
          <p:cNvGrpSpPr/>
          <p:nvPr/>
        </p:nvGrpSpPr>
        <p:grpSpPr>
          <a:xfrm>
            <a:off x="2774209" y="1954691"/>
            <a:ext cx="116693" cy="374186"/>
            <a:chOff x="2774209" y="1954691"/>
            <a:chExt cx="116693" cy="374186"/>
          </a:xfrm>
        </p:grpSpPr>
        <p:sp>
          <p:nvSpPr>
            <p:cNvPr id="12004" name="Google Shape;12004;p89"/>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89"/>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6" name="Google Shape;12006;p89"/>
          <p:cNvGrpSpPr/>
          <p:nvPr/>
        </p:nvGrpSpPr>
        <p:grpSpPr>
          <a:xfrm>
            <a:off x="4017435" y="1499912"/>
            <a:ext cx="315092" cy="359397"/>
            <a:chOff x="4017435" y="1499912"/>
            <a:chExt cx="315092" cy="359397"/>
          </a:xfrm>
        </p:grpSpPr>
        <p:sp>
          <p:nvSpPr>
            <p:cNvPr id="12007" name="Google Shape;12007;p89"/>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89"/>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9" name="Google Shape;12009;p89"/>
          <p:cNvGrpSpPr/>
          <p:nvPr/>
        </p:nvGrpSpPr>
        <p:grpSpPr>
          <a:xfrm>
            <a:off x="3963652" y="1999759"/>
            <a:ext cx="374154" cy="284050"/>
            <a:chOff x="3963652" y="1999759"/>
            <a:chExt cx="374154" cy="284050"/>
          </a:xfrm>
        </p:grpSpPr>
        <p:sp>
          <p:nvSpPr>
            <p:cNvPr id="12010" name="Google Shape;12010;p89"/>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89"/>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89"/>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3" name="Google Shape;12013;p89"/>
          <p:cNvGrpSpPr/>
          <p:nvPr/>
        </p:nvGrpSpPr>
        <p:grpSpPr>
          <a:xfrm>
            <a:off x="1777536" y="2014866"/>
            <a:ext cx="376444" cy="253772"/>
            <a:chOff x="1777536" y="2014866"/>
            <a:chExt cx="376444" cy="253772"/>
          </a:xfrm>
        </p:grpSpPr>
        <p:sp>
          <p:nvSpPr>
            <p:cNvPr id="12014" name="Google Shape;12014;p89"/>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89"/>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89"/>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89"/>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89"/>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9" name="Google Shape;12019;p89"/>
          <p:cNvGrpSpPr/>
          <p:nvPr/>
        </p:nvGrpSpPr>
        <p:grpSpPr>
          <a:xfrm>
            <a:off x="1309875" y="2057326"/>
            <a:ext cx="374154" cy="169680"/>
            <a:chOff x="1309875" y="2057326"/>
            <a:chExt cx="374154" cy="169680"/>
          </a:xfrm>
        </p:grpSpPr>
        <p:sp>
          <p:nvSpPr>
            <p:cNvPr id="12020" name="Google Shape;12020;p8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8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8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89"/>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89"/>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89"/>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8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8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89"/>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89"/>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89"/>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1" name="Google Shape;12031;p89"/>
          <p:cNvSpPr/>
          <p:nvPr/>
        </p:nvSpPr>
        <p:spPr>
          <a:xfrm>
            <a:off x="862283" y="207625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2" name="Google Shape;12032;p89"/>
          <p:cNvGrpSpPr/>
          <p:nvPr/>
        </p:nvGrpSpPr>
        <p:grpSpPr>
          <a:xfrm>
            <a:off x="2347450" y="1954564"/>
            <a:ext cx="113639" cy="373168"/>
            <a:chOff x="2347450" y="1954564"/>
            <a:chExt cx="113639" cy="373168"/>
          </a:xfrm>
        </p:grpSpPr>
        <p:sp>
          <p:nvSpPr>
            <p:cNvPr id="12033" name="Google Shape;12033;p89"/>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89"/>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5" name="Google Shape;12035;p89"/>
          <p:cNvSpPr/>
          <p:nvPr/>
        </p:nvSpPr>
        <p:spPr>
          <a:xfrm>
            <a:off x="861520" y="158683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6" name="Google Shape;12036;p89"/>
          <p:cNvGrpSpPr/>
          <p:nvPr/>
        </p:nvGrpSpPr>
        <p:grpSpPr>
          <a:xfrm>
            <a:off x="3110102" y="1499880"/>
            <a:ext cx="330613" cy="358379"/>
            <a:chOff x="3110102" y="1499880"/>
            <a:chExt cx="330613" cy="358379"/>
          </a:xfrm>
        </p:grpSpPr>
        <p:sp>
          <p:nvSpPr>
            <p:cNvPr id="12037" name="Google Shape;12037;p89"/>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89"/>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89"/>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89"/>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89"/>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89"/>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89"/>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4" name="Google Shape;12044;p89"/>
          <p:cNvSpPr/>
          <p:nvPr/>
        </p:nvSpPr>
        <p:spPr>
          <a:xfrm>
            <a:off x="3196834" y="195421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5" name="Google Shape;12045;p89"/>
          <p:cNvGrpSpPr/>
          <p:nvPr/>
        </p:nvGrpSpPr>
        <p:grpSpPr>
          <a:xfrm>
            <a:off x="3485575" y="1999759"/>
            <a:ext cx="373772" cy="284050"/>
            <a:chOff x="3531200" y="1999759"/>
            <a:chExt cx="373772" cy="284050"/>
          </a:xfrm>
        </p:grpSpPr>
        <p:sp>
          <p:nvSpPr>
            <p:cNvPr id="12046" name="Google Shape;12046;p89"/>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89"/>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89"/>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89"/>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0" name="Google Shape;12050;p89"/>
          <p:cNvGrpSpPr/>
          <p:nvPr/>
        </p:nvGrpSpPr>
        <p:grpSpPr>
          <a:xfrm>
            <a:off x="2667058" y="1500293"/>
            <a:ext cx="330231" cy="359015"/>
            <a:chOff x="2667058" y="1500293"/>
            <a:chExt cx="330231" cy="359015"/>
          </a:xfrm>
        </p:grpSpPr>
        <p:sp>
          <p:nvSpPr>
            <p:cNvPr id="12051" name="Google Shape;12051;p89"/>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89"/>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89"/>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89"/>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89"/>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89"/>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89"/>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8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8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89"/>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89"/>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8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8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89"/>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89"/>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89"/>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89"/>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89"/>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9" name="Google Shape;12069;p89"/>
          <p:cNvGrpSpPr/>
          <p:nvPr/>
        </p:nvGrpSpPr>
        <p:grpSpPr>
          <a:xfrm>
            <a:off x="3567553" y="1499912"/>
            <a:ext cx="320022" cy="359778"/>
            <a:chOff x="3567553" y="1499912"/>
            <a:chExt cx="320022" cy="359778"/>
          </a:xfrm>
        </p:grpSpPr>
        <p:sp>
          <p:nvSpPr>
            <p:cNvPr id="12070" name="Google Shape;12070;p89"/>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89"/>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89"/>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89"/>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89"/>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89"/>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6" name="Google Shape;12076;p89"/>
          <p:cNvGrpSpPr/>
          <p:nvPr/>
        </p:nvGrpSpPr>
        <p:grpSpPr>
          <a:xfrm>
            <a:off x="1309875" y="1499912"/>
            <a:ext cx="359015" cy="358633"/>
            <a:chOff x="1309875" y="1499912"/>
            <a:chExt cx="359015" cy="358633"/>
          </a:xfrm>
        </p:grpSpPr>
        <p:sp>
          <p:nvSpPr>
            <p:cNvPr id="12077" name="Google Shape;12077;p89"/>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89"/>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89"/>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89"/>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89"/>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89"/>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89"/>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89"/>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89"/>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6" name="Google Shape;12086;p89"/>
          <p:cNvGrpSpPr/>
          <p:nvPr/>
        </p:nvGrpSpPr>
        <p:grpSpPr>
          <a:xfrm>
            <a:off x="2219466" y="1500293"/>
            <a:ext cx="330613" cy="359015"/>
            <a:chOff x="2219466" y="1500293"/>
            <a:chExt cx="330613" cy="359015"/>
          </a:xfrm>
        </p:grpSpPr>
        <p:sp>
          <p:nvSpPr>
            <p:cNvPr id="12087" name="Google Shape;12087;p89"/>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89"/>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9" name="Google Shape;12089;p89"/>
          <p:cNvGrpSpPr/>
          <p:nvPr/>
        </p:nvGrpSpPr>
        <p:grpSpPr>
          <a:xfrm>
            <a:off x="5343544" y="1509358"/>
            <a:ext cx="244676" cy="351095"/>
            <a:chOff x="5343544" y="1509358"/>
            <a:chExt cx="244676" cy="351095"/>
          </a:xfrm>
        </p:grpSpPr>
        <p:sp>
          <p:nvSpPr>
            <p:cNvPr id="12090" name="Google Shape;12090;p89"/>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89"/>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89"/>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3" name="Google Shape;12093;p89"/>
          <p:cNvGrpSpPr/>
          <p:nvPr/>
        </p:nvGrpSpPr>
        <p:grpSpPr>
          <a:xfrm>
            <a:off x="4882340" y="1509358"/>
            <a:ext cx="246171" cy="351095"/>
            <a:chOff x="4882340" y="1509358"/>
            <a:chExt cx="246171" cy="351095"/>
          </a:xfrm>
        </p:grpSpPr>
        <p:sp>
          <p:nvSpPr>
            <p:cNvPr id="12094" name="Google Shape;12094;p89"/>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89"/>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89"/>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89"/>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89"/>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9" name="Google Shape;12099;p89"/>
          <p:cNvGrpSpPr/>
          <p:nvPr/>
        </p:nvGrpSpPr>
        <p:grpSpPr>
          <a:xfrm>
            <a:off x="6273204" y="1509008"/>
            <a:ext cx="236343" cy="351445"/>
            <a:chOff x="6273204" y="1509008"/>
            <a:chExt cx="236343" cy="351445"/>
          </a:xfrm>
        </p:grpSpPr>
        <p:sp>
          <p:nvSpPr>
            <p:cNvPr id="12100" name="Google Shape;12100;p89"/>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89"/>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2" name="Google Shape;12102;p89"/>
          <p:cNvSpPr/>
          <p:nvPr/>
        </p:nvSpPr>
        <p:spPr>
          <a:xfrm>
            <a:off x="5809710" y="150973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03" name="Google Shape;12103;p89"/>
          <p:cNvGrpSpPr/>
          <p:nvPr/>
        </p:nvGrpSpPr>
        <p:grpSpPr>
          <a:xfrm>
            <a:off x="7219530" y="1508244"/>
            <a:ext cx="191625" cy="352209"/>
            <a:chOff x="7219530" y="1508244"/>
            <a:chExt cx="191625" cy="352209"/>
          </a:xfrm>
        </p:grpSpPr>
        <p:sp>
          <p:nvSpPr>
            <p:cNvPr id="12104" name="Google Shape;12104;p89"/>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89"/>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6" name="Google Shape;12106;p89"/>
          <p:cNvGrpSpPr/>
          <p:nvPr/>
        </p:nvGrpSpPr>
        <p:grpSpPr>
          <a:xfrm>
            <a:off x="7699309" y="1508626"/>
            <a:ext cx="154922" cy="351827"/>
            <a:chOff x="7699309" y="1508626"/>
            <a:chExt cx="154922" cy="351827"/>
          </a:xfrm>
        </p:grpSpPr>
        <p:sp>
          <p:nvSpPr>
            <p:cNvPr id="12107" name="Google Shape;12107;p89"/>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89"/>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89"/>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89"/>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89"/>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89"/>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89"/>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4" name="Google Shape;12114;p89"/>
          <p:cNvGrpSpPr/>
          <p:nvPr/>
        </p:nvGrpSpPr>
        <p:grpSpPr>
          <a:xfrm>
            <a:off x="8161690" y="1509008"/>
            <a:ext cx="153396" cy="351064"/>
            <a:chOff x="8161690" y="1509008"/>
            <a:chExt cx="153396" cy="351064"/>
          </a:xfrm>
        </p:grpSpPr>
        <p:sp>
          <p:nvSpPr>
            <p:cNvPr id="12115" name="Google Shape;12115;p89"/>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89"/>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89"/>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89"/>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9" name="Google Shape;12119;p89"/>
          <p:cNvGrpSpPr/>
          <p:nvPr/>
        </p:nvGrpSpPr>
        <p:grpSpPr>
          <a:xfrm>
            <a:off x="6746940" y="1508881"/>
            <a:ext cx="213221" cy="352304"/>
            <a:chOff x="6746940" y="1508881"/>
            <a:chExt cx="213221" cy="352304"/>
          </a:xfrm>
        </p:grpSpPr>
        <p:sp>
          <p:nvSpPr>
            <p:cNvPr id="12120" name="Google Shape;12120;p89"/>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89"/>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89"/>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89"/>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4" name="Google Shape;12124;p89"/>
          <p:cNvGrpSpPr/>
          <p:nvPr/>
        </p:nvGrpSpPr>
        <p:grpSpPr>
          <a:xfrm>
            <a:off x="5770336" y="2007615"/>
            <a:ext cx="350682" cy="292097"/>
            <a:chOff x="5770336" y="2007615"/>
            <a:chExt cx="350682" cy="292097"/>
          </a:xfrm>
        </p:grpSpPr>
        <p:sp>
          <p:nvSpPr>
            <p:cNvPr id="12125" name="Google Shape;12125;p89"/>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89"/>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89"/>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89"/>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9" name="Google Shape;12129;p89"/>
          <p:cNvGrpSpPr/>
          <p:nvPr/>
        </p:nvGrpSpPr>
        <p:grpSpPr>
          <a:xfrm>
            <a:off x="5326878" y="1980358"/>
            <a:ext cx="350332" cy="346229"/>
            <a:chOff x="5326878" y="1980358"/>
            <a:chExt cx="350332" cy="346229"/>
          </a:xfrm>
        </p:grpSpPr>
        <p:sp>
          <p:nvSpPr>
            <p:cNvPr id="12130" name="Google Shape;12130;p89"/>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89"/>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89"/>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89"/>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4" name="Google Shape;12134;p89"/>
          <p:cNvSpPr/>
          <p:nvPr/>
        </p:nvSpPr>
        <p:spPr>
          <a:xfrm>
            <a:off x="7992774" y="197778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5" name="Google Shape;12135;p89"/>
          <p:cNvGrpSpPr/>
          <p:nvPr/>
        </p:nvGrpSpPr>
        <p:grpSpPr>
          <a:xfrm>
            <a:off x="4883835" y="1992571"/>
            <a:ext cx="350300" cy="323043"/>
            <a:chOff x="4883835" y="1992571"/>
            <a:chExt cx="350300" cy="323043"/>
          </a:xfrm>
        </p:grpSpPr>
        <p:sp>
          <p:nvSpPr>
            <p:cNvPr id="12136" name="Google Shape;12136;p89"/>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89"/>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89"/>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89"/>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89"/>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89"/>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2" name="Google Shape;12142;p89"/>
          <p:cNvGrpSpPr/>
          <p:nvPr/>
        </p:nvGrpSpPr>
        <p:grpSpPr>
          <a:xfrm>
            <a:off x="7548967" y="1978927"/>
            <a:ext cx="333285" cy="349950"/>
            <a:chOff x="7548967" y="1978927"/>
            <a:chExt cx="333285" cy="349950"/>
          </a:xfrm>
        </p:grpSpPr>
        <p:sp>
          <p:nvSpPr>
            <p:cNvPr id="12143" name="Google Shape;12143;p89"/>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89"/>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89"/>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89"/>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89"/>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89"/>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89"/>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0" name="Google Shape;12150;p89"/>
          <p:cNvGrpSpPr/>
          <p:nvPr/>
        </p:nvGrpSpPr>
        <p:grpSpPr>
          <a:xfrm>
            <a:off x="6214142" y="1978927"/>
            <a:ext cx="346515" cy="350300"/>
            <a:chOff x="6214142" y="1978927"/>
            <a:chExt cx="346515" cy="350300"/>
          </a:xfrm>
        </p:grpSpPr>
        <p:sp>
          <p:nvSpPr>
            <p:cNvPr id="12151" name="Google Shape;12151;p89"/>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89"/>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3" name="Google Shape;12153;p89"/>
          <p:cNvGrpSpPr/>
          <p:nvPr/>
        </p:nvGrpSpPr>
        <p:grpSpPr>
          <a:xfrm>
            <a:off x="7105923" y="1978545"/>
            <a:ext cx="333285" cy="350682"/>
            <a:chOff x="7105923" y="1978545"/>
            <a:chExt cx="333285" cy="350682"/>
          </a:xfrm>
        </p:grpSpPr>
        <p:sp>
          <p:nvSpPr>
            <p:cNvPr id="12154" name="Google Shape;12154;p89"/>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89"/>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89"/>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89"/>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89"/>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89"/>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89"/>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1" name="Google Shape;12161;p89"/>
          <p:cNvSpPr/>
          <p:nvPr/>
        </p:nvSpPr>
        <p:spPr>
          <a:xfrm>
            <a:off x="6658713" y="197854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89"/>
          <p:cNvSpPr/>
          <p:nvPr/>
        </p:nvSpPr>
        <p:spPr>
          <a:xfrm>
            <a:off x="4104898" y="242225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3" name="Google Shape;12163;p89"/>
          <p:cNvGrpSpPr/>
          <p:nvPr/>
        </p:nvGrpSpPr>
        <p:grpSpPr>
          <a:xfrm>
            <a:off x="3616406" y="2422352"/>
            <a:ext cx="203393" cy="351827"/>
            <a:chOff x="3616406" y="2422352"/>
            <a:chExt cx="203393" cy="351827"/>
          </a:xfrm>
        </p:grpSpPr>
        <p:sp>
          <p:nvSpPr>
            <p:cNvPr id="12164" name="Google Shape;12164;p89"/>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89"/>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6" name="Google Shape;12166;p89"/>
          <p:cNvGrpSpPr/>
          <p:nvPr/>
        </p:nvGrpSpPr>
        <p:grpSpPr>
          <a:xfrm>
            <a:off x="878187" y="2421970"/>
            <a:ext cx="272696" cy="351827"/>
            <a:chOff x="913012" y="2421970"/>
            <a:chExt cx="272696" cy="351827"/>
          </a:xfrm>
        </p:grpSpPr>
        <p:sp>
          <p:nvSpPr>
            <p:cNvPr id="12167" name="Google Shape;12167;p89"/>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89"/>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89"/>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89"/>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1" name="Google Shape;12171;p89"/>
          <p:cNvGrpSpPr/>
          <p:nvPr/>
        </p:nvGrpSpPr>
        <p:grpSpPr>
          <a:xfrm>
            <a:off x="2274743" y="2422352"/>
            <a:ext cx="255649" cy="351445"/>
            <a:chOff x="2274743" y="2422352"/>
            <a:chExt cx="255649" cy="351445"/>
          </a:xfrm>
        </p:grpSpPr>
        <p:sp>
          <p:nvSpPr>
            <p:cNvPr id="12172" name="Google Shape;12172;p89"/>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89"/>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89"/>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5" name="Google Shape;12175;p89"/>
          <p:cNvGrpSpPr/>
          <p:nvPr/>
        </p:nvGrpSpPr>
        <p:grpSpPr>
          <a:xfrm>
            <a:off x="2708723" y="2421239"/>
            <a:ext cx="246552" cy="352558"/>
            <a:chOff x="2708723" y="2421239"/>
            <a:chExt cx="246552" cy="352558"/>
          </a:xfrm>
        </p:grpSpPr>
        <p:sp>
          <p:nvSpPr>
            <p:cNvPr id="12176" name="Google Shape;12176;p89"/>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89"/>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8" name="Google Shape;12178;p89"/>
          <p:cNvGrpSpPr/>
          <p:nvPr/>
        </p:nvGrpSpPr>
        <p:grpSpPr>
          <a:xfrm>
            <a:off x="1835485" y="2422352"/>
            <a:ext cx="259433" cy="350714"/>
            <a:chOff x="1835485" y="2422352"/>
            <a:chExt cx="259433" cy="350714"/>
          </a:xfrm>
        </p:grpSpPr>
        <p:sp>
          <p:nvSpPr>
            <p:cNvPr id="12179" name="Google Shape;12179;p89"/>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89"/>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89"/>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89"/>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89"/>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89"/>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89"/>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6" name="Google Shape;12186;p89"/>
          <p:cNvGrpSpPr/>
          <p:nvPr/>
        </p:nvGrpSpPr>
        <p:grpSpPr>
          <a:xfrm>
            <a:off x="3150240" y="2422352"/>
            <a:ext cx="212489" cy="351445"/>
            <a:chOff x="3150240" y="2422352"/>
            <a:chExt cx="212489" cy="351445"/>
          </a:xfrm>
        </p:grpSpPr>
        <p:sp>
          <p:nvSpPr>
            <p:cNvPr id="12187" name="Google Shape;12187;p89"/>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89"/>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9" name="Google Shape;12189;p89"/>
          <p:cNvGrpSpPr/>
          <p:nvPr/>
        </p:nvGrpSpPr>
        <p:grpSpPr>
          <a:xfrm>
            <a:off x="1367060" y="2422129"/>
            <a:ext cx="269261" cy="352050"/>
            <a:chOff x="1367060" y="2422129"/>
            <a:chExt cx="269261" cy="352050"/>
          </a:xfrm>
        </p:grpSpPr>
        <p:sp>
          <p:nvSpPr>
            <p:cNvPr id="12190" name="Google Shape;12190;p89"/>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89"/>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89"/>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89"/>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89"/>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89"/>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89"/>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89"/>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89"/>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89"/>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89"/>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89"/>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89"/>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89"/>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4" name="Google Shape;12204;p89"/>
          <p:cNvSpPr/>
          <p:nvPr/>
        </p:nvSpPr>
        <p:spPr>
          <a:xfrm>
            <a:off x="7075994" y="242591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5" name="Google Shape;12205;p89"/>
          <p:cNvGrpSpPr/>
          <p:nvPr/>
        </p:nvGrpSpPr>
        <p:grpSpPr>
          <a:xfrm>
            <a:off x="4882690" y="2425405"/>
            <a:ext cx="274573" cy="350682"/>
            <a:chOff x="4882690" y="2425405"/>
            <a:chExt cx="274573" cy="350682"/>
          </a:xfrm>
        </p:grpSpPr>
        <p:sp>
          <p:nvSpPr>
            <p:cNvPr id="12206" name="Google Shape;12206;p89"/>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89"/>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8" name="Google Shape;12208;p89"/>
          <p:cNvGrpSpPr/>
          <p:nvPr/>
        </p:nvGrpSpPr>
        <p:grpSpPr>
          <a:xfrm>
            <a:off x="6627639" y="2443884"/>
            <a:ext cx="355993" cy="313247"/>
            <a:chOff x="6627639" y="2443884"/>
            <a:chExt cx="355993" cy="313247"/>
          </a:xfrm>
        </p:grpSpPr>
        <p:sp>
          <p:nvSpPr>
            <p:cNvPr id="12209" name="Google Shape;12209;p89"/>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89"/>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89"/>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2" name="Google Shape;12212;p89"/>
          <p:cNvGrpSpPr/>
          <p:nvPr/>
        </p:nvGrpSpPr>
        <p:grpSpPr>
          <a:xfrm>
            <a:off x="6183451" y="2462140"/>
            <a:ext cx="351445" cy="277976"/>
            <a:chOff x="6183451" y="2462140"/>
            <a:chExt cx="351445" cy="277976"/>
          </a:xfrm>
        </p:grpSpPr>
        <p:sp>
          <p:nvSpPr>
            <p:cNvPr id="12213" name="Google Shape;12213;p89"/>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89"/>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89"/>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89"/>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89"/>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89"/>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89"/>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0" name="Google Shape;12220;p89"/>
          <p:cNvGrpSpPr/>
          <p:nvPr/>
        </p:nvGrpSpPr>
        <p:grpSpPr>
          <a:xfrm>
            <a:off x="5735477" y="2429858"/>
            <a:ext cx="353354" cy="341299"/>
            <a:chOff x="5735477" y="2429858"/>
            <a:chExt cx="353354" cy="341299"/>
          </a:xfrm>
        </p:grpSpPr>
        <p:sp>
          <p:nvSpPr>
            <p:cNvPr id="12221" name="Google Shape;12221;p89"/>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89"/>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89"/>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89"/>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89"/>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89"/>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7" name="Google Shape;12227;p89"/>
          <p:cNvGrpSpPr/>
          <p:nvPr/>
        </p:nvGrpSpPr>
        <p:grpSpPr>
          <a:xfrm>
            <a:off x="5243735" y="2446973"/>
            <a:ext cx="405255" cy="275499"/>
            <a:chOff x="5283337" y="2478774"/>
            <a:chExt cx="358633" cy="243913"/>
          </a:xfrm>
        </p:grpSpPr>
        <p:sp>
          <p:nvSpPr>
            <p:cNvPr id="12228" name="Google Shape;12228;p89"/>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89"/>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89"/>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89"/>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89"/>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89"/>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89"/>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89"/>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89"/>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89"/>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89"/>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89"/>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89"/>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89"/>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89"/>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89"/>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89"/>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5" name="Google Shape;12245;p89"/>
          <p:cNvGrpSpPr/>
          <p:nvPr/>
        </p:nvGrpSpPr>
        <p:grpSpPr>
          <a:xfrm>
            <a:off x="7964753" y="2470823"/>
            <a:ext cx="362068" cy="258670"/>
            <a:chOff x="7964753" y="2470823"/>
            <a:chExt cx="362068" cy="258670"/>
          </a:xfrm>
        </p:grpSpPr>
        <p:sp>
          <p:nvSpPr>
            <p:cNvPr id="12246" name="Google Shape;12246;p89"/>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89"/>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89"/>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89"/>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89"/>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89"/>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89"/>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89"/>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89"/>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5" name="Google Shape;12255;p89"/>
          <p:cNvGrpSpPr/>
          <p:nvPr/>
        </p:nvGrpSpPr>
        <p:grpSpPr>
          <a:xfrm>
            <a:off x="7524349" y="2456447"/>
            <a:ext cx="350332" cy="288948"/>
            <a:chOff x="7524349" y="2456447"/>
            <a:chExt cx="350332" cy="288948"/>
          </a:xfrm>
        </p:grpSpPr>
        <p:sp>
          <p:nvSpPr>
            <p:cNvPr id="12256" name="Google Shape;12256;p89"/>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89"/>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89"/>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89"/>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89"/>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1" name="Google Shape;12261;p89"/>
          <p:cNvGrpSpPr/>
          <p:nvPr/>
        </p:nvGrpSpPr>
        <p:grpSpPr>
          <a:xfrm>
            <a:off x="3972749" y="2894211"/>
            <a:ext cx="355230" cy="356725"/>
            <a:chOff x="3972749" y="2894211"/>
            <a:chExt cx="355230" cy="356725"/>
          </a:xfrm>
        </p:grpSpPr>
        <p:sp>
          <p:nvSpPr>
            <p:cNvPr id="12262" name="Google Shape;12262;p89"/>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89"/>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89"/>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89"/>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89"/>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7" name="Google Shape;12267;p89"/>
          <p:cNvGrpSpPr/>
          <p:nvPr/>
        </p:nvGrpSpPr>
        <p:grpSpPr>
          <a:xfrm>
            <a:off x="3527797" y="2918796"/>
            <a:ext cx="355993" cy="307904"/>
            <a:chOff x="3527797" y="2918796"/>
            <a:chExt cx="355993" cy="307904"/>
          </a:xfrm>
        </p:grpSpPr>
        <p:sp>
          <p:nvSpPr>
            <p:cNvPr id="12268" name="Google Shape;12268;p89"/>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89"/>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89"/>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89"/>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89"/>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89"/>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89"/>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89"/>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89"/>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89"/>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8" name="Google Shape;12278;p89"/>
          <p:cNvGrpSpPr/>
          <p:nvPr/>
        </p:nvGrpSpPr>
        <p:grpSpPr>
          <a:xfrm>
            <a:off x="3082845" y="2920959"/>
            <a:ext cx="356375" cy="302338"/>
            <a:chOff x="3082845" y="2920959"/>
            <a:chExt cx="356375" cy="302338"/>
          </a:xfrm>
        </p:grpSpPr>
        <p:sp>
          <p:nvSpPr>
            <p:cNvPr id="12279" name="Google Shape;12279;p89"/>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89"/>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1" name="Google Shape;12281;p89"/>
          <p:cNvGrpSpPr/>
          <p:nvPr/>
        </p:nvGrpSpPr>
        <p:grpSpPr>
          <a:xfrm>
            <a:off x="2639038" y="2894942"/>
            <a:ext cx="355612" cy="355612"/>
            <a:chOff x="2639038" y="2894942"/>
            <a:chExt cx="355612" cy="355612"/>
          </a:xfrm>
        </p:grpSpPr>
        <p:sp>
          <p:nvSpPr>
            <p:cNvPr id="12282" name="Google Shape;12282;p89"/>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89"/>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4" name="Google Shape;12284;p89"/>
          <p:cNvGrpSpPr/>
          <p:nvPr/>
        </p:nvGrpSpPr>
        <p:grpSpPr>
          <a:xfrm>
            <a:off x="2194468" y="2938865"/>
            <a:ext cx="355993" cy="267766"/>
            <a:chOff x="2194468" y="2938865"/>
            <a:chExt cx="355993" cy="267766"/>
          </a:xfrm>
        </p:grpSpPr>
        <p:sp>
          <p:nvSpPr>
            <p:cNvPr id="12285" name="Google Shape;12285;p89"/>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89"/>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89"/>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89"/>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89"/>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89"/>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89"/>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89"/>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89"/>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89"/>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89"/>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89"/>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89"/>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89"/>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89"/>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89"/>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89"/>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89"/>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89"/>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89"/>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5" name="Google Shape;12305;p89"/>
          <p:cNvGrpSpPr/>
          <p:nvPr/>
        </p:nvGrpSpPr>
        <p:grpSpPr>
          <a:xfrm>
            <a:off x="1749897" y="2894561"/>
            <a:ext cx="355993" cy="355612"/>
            <a:chOff x="1749897" y="2894561"/>
            <a:chExt cx="355993" cy="355612"/>
          </a:xfrm>
        </p:grpSpPr>
        <p:sp>
          <p:nvSpPr>
            <p:cNvPr id="12306" name="Google Shape;12306;p89"/>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89"/>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89"/>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89"/>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89"/>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89"/>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89"/>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89"/>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89"/>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89"/>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89"/>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7" name="Google Shape;12317;p89"/>
          <p:cNvGrpSpPr/>
          <p:nvPr/>
        </p:nvGrpSpPr>
        <p:grpSpPr>
          <a:xfrm>
            <a:off x="1305327" y="2894211"/>
            <a:ext cx="357520" cy="357488"/>
            <a:chOff x="1305327" y="2894211"/>
            <a:chExt cx="357520" cy="357488"/>
          </a:xfrm>
        </p:grpSpPr>
        <p:sp>
          <p:nvSpPr>
            <p:cNvPr id="12318" name="Google Shape;12318;p89"/>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89"/>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89"/>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89"/>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89"/>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3" name="Google Shape;12323;p89"/>
          <p:cNvGrpSpPr/>
          <p:nvPr/>
        </p:nvGrpSpPr>
        <p:grpSpPr>
          <a:xfrm>
            <a:off x="853950" y="2894720"/>
            <a:ext cx="364104" cy="353290"/>
            <a:chOff x="853950" y="2894720"/>
            <a:chExt cx="364104" cy="353290"/>
          </a:xfrm>
        </p:grpSpPr>
        <p:sp>
          <p:nvSpPr>
            <p:cNvPr id="12324" name="Google Shape;12324;p89"/>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89"/>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89"/>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89"/>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89"/>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89"/>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89"/>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1" name="Google Shape;12331;p89"/>
          <p:cNvGrpSpPr/>
          <p:nvPr/>
        </p:nvGrpSpPr>
        <p:grpSpPr>
          <a:xfrm>
            <a:off x="7066548" y="2912594"/>
            <a:ext cx="352209" cy="334938"/>
            <a:chOff x="7066548" y="2912594"/>
            <a:chExt cx="352209" cy="334938"/>
          </a:xfrm>
        </p:grpSpPr>
        <p:sp>
          <p:nvSpPr>
            <p:cNvPr id="12332" name="Google Shape;12332;p89"/>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89"/>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89"/>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89"/>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89"/>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89"/>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38" name="Google Shape;12338;p89"/>
          <p:cNvSpPr/>
          <p:nvPr/>
        </p:nvSpPr>
        <p:spPr>
          <a:xfrm>
            <a:off x="6591286" y="288397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89"/>
          <p:cNvSpPr/>
          <p:nvPr/>
        </p:nvSpPr>
        <p:spPr>
          <a:xfrm>
            <a:off x="6134980" y="290178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40" name="Google Shape;12340;p89"/>
          <p:cNvGrpSpPr/>
          <p:nvPr/>
        </p:nvGrpSpPr>
        <p:grpSpPr>
          <a:xfrm>
            <a:off x="7541397" y="2904802"/>
            <a:ext cx="318495" cy="352209"/>
            <a:chOff x="7541397" y="2904802"/>
            <a:chExt cx="318495" cy="352209"/>
          </a:xfrm>
        </p:grpSpPr>
        <p:sp>
          <p:nvSpPr>
            <p:cNvPr id="12341" name="Google Shape;12341;p89"/>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89"/>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3" name="Google Shape;12343;p89"/>
          <p:cNvGrpSpPr/>
          <p:nvPr/>
        </p:nvGrpSpPr>
        <p:grpSpPr>
          <a:xfrm>
            <a:off x="8003015" y="2904039"/>
            <a:ext cx="306759" cy="351445"/>
            <a:chOff x="8003015" y="2904039"/>
            <a:chExt cx="306759" cy="351445"/>
          </a:xfrm>
        </p:grpSpPr>
        <p:sp>
          <p:nvSpPr>
            <p:cNvPr id="12344" name="Google Shape;12344;p89"/>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89"/>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89"/>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89"/>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89"/>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89"/>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0" name="Google Shape;12350;p89"/>
          <p:cNvGrpSpPr/>
          <p:nvPr/>
        </p:nvGrpSpPr>
        <p:grpSpPr>
          <a:xfrm>
            <a:off x="5687770" y="2885496"/>
            <a:ext cx="369638" cy="369606"/>
            <a:chOff x="5687770" y="2885496"/>
            <a:chExt cx="369638" cy="369606"/>
          </a:xfrm>
        </p:grpSpPr>
        <p:sp>
          <p:nvSpPr>
            <p:cNvPr id="12351" name="Google Shape;12351;p89"/>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89"/>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89"/>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89"/>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89"/>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89"/>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89"/>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89"/>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89"/>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89"/>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1" name="Google Shape;12361;p89"/>
          <p:cNvGrpSpPr/>
          <p:nvPr/>
        </p:nvGrpSpPr>
        <p:grpSpPr>
          <a:xfrm>
            <a:off x="4881958" y="2904802"/>
            <a:ext cx="156417" cy="349537"/>
            <a:chOff x="4881958" y="2904802"/>
            <a:chExt cx="156417" cy="349537"/>
          </a:xfrm>
        </p:grpSpPr>
        <p:sp>
          <p:nvSpPr>
            <p:cNvPr id="12362" name="Google Shape;12362;p89"/>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89"/>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89"/>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89"/>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89"/>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89"/>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89"/>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9" name="Google Shape;12369;p89"/>
          <p:cNvGrpSpPr/>
          <p:nvPr/>
        </p:nvGrpSpPr>
        <p:grpSpPr>
          <a:xfrm>
            <a:off x="5230318" y="2886514"/>
            <a:ext cx="371133" cy="367443"/>
            <a:chOff x="5230318" y="2886514"/>
            <a:chExt cx="371133" cy="367443"/>
          </a:xfrm>
        </p:grpSpPr>
        <p:sp>
          <p:nvSpPr>
            <p:cNvPr id="12370" name="Google Shape;12370;p89"/>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89"/>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89"/>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89"/>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89"/>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89"/>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89"/>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89"/>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89"/>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9" name="Google Shape;12379;p89"/>
          <p:cNvGrpSpPr/>
          <p:nvPr/>
        </p:nvGrpSpPr>
        <p:grpSpPr>
          <a:xfrm>
            <a:off x="5748358" y="3434578"/>
            <a:ext cx="352590" cy="182561"/>
            <a:chOff x="5748358" y="3434578"/>
            <a:chExt cx="352590" cy="182561"/>
          </a:xfrm>
        </p:grpSpPr>
        <p:sp>
          <p:nvSpPr>
            <p:cNvPr id="12380" name="Google Shape;12380;p89"/>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89"/>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89"/>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89"/>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89"/>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89"/>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6" name="Google Shape;12386;p89"/>
          <p:cNvGrpSpPr/>
          <p:nvPr/>
        </p:nvGrpSpPr>
        <p:grpSpPr>
          <a:xfrm>
            <a:off x="862283" y="4274771"/>
            <a:ext cx="341204" cy="359301"/>
            <a:chOff x="862283" y="4274771"/>
            <a:chExt cx="341204" cy="359301"/>
          </a:xfrm>
        </p:grpSpPr>
        <p:sp>
          <p:nvSpPr>
            <p:cNvPr id="12387" name="Google Shape;12387;p89"/>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89"/>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89"/>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0" name="Google Shape;12390;p89"/>
          <p:cNvGrpSpPr/>
          <p:nvPr/>
        </p:nvGrpSpPr>
        <p:grpSpPr>
          <a:xfrm>
            <a:off x="1396957" y="4287365"/>
            <a:ext cx="301861" cy="332871"/>
            <a:chOff x="1396957" y="4287365"/>
            <a:chExt cx="301861" cy="332871"/>
          </a:xfrm>
        </p:grpSpPr>
        <p:sp>
          <p:nvSpPr>
            <p:cNvPr id="12391" name="Google Shape;12391;p89"/>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89"/>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89"/>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89"/>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89"/>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89"/>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89"/>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89"/>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89"/>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89"/>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89"/>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89"/>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89"/>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89"/>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89"/>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6" name="Google Shape;12406;p89"/>
          <p:cNvGrpSpPr/>
          <p:nvPr/>
        </p:nvGrpSpPr>
        <p:grpSpPr>
          <a:xfrm>
            <a:off x="1865381" y="4277506"/>
            <a:ext cx="396131" cy="355612"/>
            <a:chOff x="1865381" y="4277506"/>
            <a:chExt cx="396131" cy="355612"/>
          </a:xfrm>
        </p:grpSpPr>
        <p:sp>
          <p:nvSpPr>
            <p:cNvPr id="12407" name="Google Shape;12407;p89"/>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89"/>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89"/>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89"/>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89"/>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89"/>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3" name="Google Shape;12413;p89"/>
          <p:cNvGrpSpPr/>
          <p:nvPr/>
        </p:nvGrpSpPr>
        <p:grpSpPr>
          <a:xfrm>
            <a:off x="2411823" y="4303999"/>
            <a:ext cx="334398" cy="299953"/>
            <a:chOff x="2411823" y="4303999"/>
            <a:chExt cx="334398" cy="299953"/>
          </a:xfrm>
        </p:grpSpPr>
        <p:sp>
          <p:nvSpPr>
            <p:cNvPr id="12414" name="Google Shape;12414;p89"/>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89"/>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89"/>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89"/>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89"/>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89"/>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89"/>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1" name="Google Shape;12421;p89"/>
          <p:cNvGrpSpPr/>
          <p:nvPr/>
        </p:nvGrpSpPr>
        <p:grpSpPr>
          <a:xfrm>
            <a:off x="2903337" y="4279032"/>
            <a:ext cx="382519" cy="350682"/>
            <a:chOff x="2903337" y="4279032"/>
            <a:chExt cx="382519" cy="350682"/>
          </a:xfrm>
        </p:grpSpPr>
        <p:sp>
          <p:nvSpPr>
            <p:cNvPr id="12422" name="Google Shape;12422;p89"/>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89"/>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89"/>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89"/>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89"/>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89"/>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89"/>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89"/>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89"/>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89"/>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89"/>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89"/>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89"/>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89"/>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89"/>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7" name="Google Shape;12437;p89"/>
          <p:cNvGrpSpPr/>
          <p:nvPr/>
        </p:nvGrpSpPr>
        <p:grpSpPr>
          <a:xfrm>
            <a:off x="3933342" y="4315767"/>
            <a:ext cx="383632" cy="276449"/>
            <a:chOff x="3933342" y="4315767"/>
            <a:chExt cx="383632" cy="276449"/>
          </a:xfrm>
        </p:grpSpPr>
        <p:sp>
          <p:nvSpPr>
            <p:cNvPr id="12438" name="Google Shape;12438;p89"/>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89"/>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89"/>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89"/>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89"/>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89"/>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4" name="Google Shape;12444;p89"/>
          <p:cNvGrpSpPr/>
          <p:nvPr/>
        </p:nvGrpSpPr>
        <p:grpSpPr>
          <a:xfrm>
            <a:off x="3441065" y="4302505"/>
            <a:ext cx="337069" cy="302593"/>
            <a:chOff x="3441065" y="4302505"/>
            <a:chExt cx="337069" cy="302593"/>
          </a:xfrm>
        </p:grpSpPr>
        <p:sp>
          <p:nvSpPr>
            <p:cNvPr id="12445" name="Google Shape;12445;p89"/>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89"/>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89"/>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89"/>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89"/>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89"/>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89"/>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89"/>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89"/>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89"/>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89"/>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89"/>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89"/>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8" name="Google Shape;12458;p89"/>
          <p:cNvGrpSpPr/>
          <p:nvPr/>
        </p:nvGrpSpPr>
        <p:grpSpPr>
          <a:xfrm>
            <a:off x="3532345" y="3362635"/>
            <a:ext cx="339328" cy="336274"/>
            <a:chOff x="3532345" y="3362635"/>
            <a:chExt cx="339328" cy="336274"/>
          </a:xfrm>
        </p:grpSpPr>
        <p:sp>
          <p:nvSpPr>
            <p:cNvPr id="12459" name="Google Shape;12459;p89"/>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89"/>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89"/>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89"/>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89"/>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64" name="Google Shape;12464;p89"/>
          <p:cNvSpPr/>
          <p:nvPr/>
        </p:nvSpPr>
        <p:spPr>
          <a:xfrm>
            <a:off x="3968964" y="334994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65" name="Google Shape;12465;p89"/>
          <p:cNvGrpSpPr/>
          <p:nvPr/>
        </p:nvGrpSpPr>
        <p:grpSpPr>
          <a:xfrm>
            <a:off x="1883955" y="3808700"/>
            <a:ext cx="162873" cy="351445"/>
            <a:chOff x="1883955" y="3808700"/>
            <a:chExt cx="162873" cy="351445"/>
          </a:xfrm>
        </p:grpSpPr>
        <p:sp>
          <p:nvSpPr>
            <p:cNvPr id="12466" name="Google Shape;12466;p89"/>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89"/>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8" name="Google Shape;12468;p89"/>
          <p:cNvGrpSpPr/>
          <p:nvPr/>
        </p:nvGrpSpPr>
        <p:grpSpPr>
          <a:xfrm>
            <a:off x="939156" y="3809209"/>
            <a:ext cx="192007" cy="351318"/>
            <a:chOff x="939156" y="3809209"/>
            <a:chExt cx="192007" cy="351318"/>
          </a:xfrm>
        </p:grpSpPr>
        <p:sp>
          <p:nvSpPr>
            <p:cNvPr id="12469" name="Google Shape;12469;p89"/>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89"/>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1" name="Google Shape;12471;p89"/>
          <p:cNvGrpSpPr/>
          <p:nvPr/>
        </p:nvGrpSpPr>
        <p:grpSpPr>
          <a:xfrm>
            <a:off x="2306167" y="3809845"/>
            <a:ext cx="193915" cy="349155"/>
            <a:chOff x="2306167" y="3809845"/>
            <a:chExt cx="193915" cy="349155"/>
          </a:xfrm>
        </p:grpSpPr>
        <p:sp>
          <p:nvSpPr>
            <p:cNvPr id="12472" name="Google Shape;12472;p89"/>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89"/>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89"/>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89"/>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89"/>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89"/>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89"/>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9" name="Google Shape;12479;p89"/>
          <p:cNvGrpSpPr/>
          <p:nvPr/>
        </p:nvGrpSpPr>
        <p:grpSpPr>
          <a:xfrm>
            <a:off x="1323901" y="3807173"/>
            <a:ext cx="356343" cy="356757"/>
            <a:chOff x="1323901" y="3807173"/>
            <a:chExt cx="356343" cy="356757"/>
          </a:xfrm>
        </p:grpSpPr>
        <p:sp>
          <p:nvSpPr>
            <p:cNvPr id="12480" name="Google Shape;12480;p89"/>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89"/>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89"/>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89"/>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89"/>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89"/>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89"/>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89"/>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89"/>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89"/>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89"/>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89"/>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89"/>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89"/>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89"/>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89"/>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89"/>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89"/>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89"/>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89"/>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89"/>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89"/>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89"/>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89"/>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04" name="Google Shape;12504;p89"/>
          <p:cNvSpPr/>
          <p:nvPr/>
        </p:nvSpPr>
        <p:spPr>
          <a:xfrm>
            <a:off x="2787472" y="380491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05" name="Google Shape;12505;p89"/>
          <p:cNvGrpSpPr/>
          <p:nvPr/>
        </p:nvGrpSpPr>
        <p:grpSpPr>
          <a:xfrm>
            <a:off x="859262" y="3353920"/>
            <a:ext cx="306759" cy="351445"/>
            <a:chOff x="859262" y="3353920"/>
            <a:chExt cx="306759" cy="351445"/>
          </a:xfrm>
        </p:grpSpPr>
        <p:sp>
          <p:nvSpPr>
            <p:cNvPr id="12506" name="Google Shape;12506;p89"/>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89"/>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89"/>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89"/>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89"/>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1" name="Google Shape;12511;p89"/>
          <p:cNvSpPr/>
          <p:nvPr/>
        </p:nvSpPr>
        <p:spPr>
          <a:xfrm>
            <a:off x="1315918" y="336063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12" name="Google Shape;12512;p89"/>
          <p:cNvGrpSpPr/>
          <p:nvPr/>
        </p:nvGrpSpPr>
        <p:grpSpPr>
          <a:xfrm>
            <a:off x="3967437" y="3837102"/>
            <a:ext cx="364708" cy="295405"/>
            <a:chOff x="3967437" y="3837102"/>
            <a:chExt cx="364708" cy="295405"/>
          </a:xfrm>
        </p:grpSpPr>
        <p:sp>
          <p:nvSpPr>
            <p:cNvPr id="12513" name="Google Shape;12513;p89"/>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89"/>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89"/>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89"/>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89"/>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8" name="Google Shape;12518;p89"/>
          <p:cNvSpPr/>
          <p:nvPr/>
        </p:nvSpPr>
        <p:spPr>
          <a:xfrm>
            <a:off x="3216521" y="380793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89"/>
          <p:cNvSpPr/>
          <p:nvPr/>
        </p:nvSpPr>
        <p:spPr>
          <a:xfrm>
            <a:off x="3469466" y="382819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89"/>
          <p:cNvSpPr/>
          <p:nvPr/>
        </p:nvSpPr>
        <p:spPr>
          <a:xfrm>
            <a:off x="5314611" y="381856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21" name="Google Shape;12521;p89"/>
          <p:cNvGrpSpPr/>
          <p:nvPr/>
        </p:nvGrpSpPr>
        <p:grpSpPr>
          <a:xfrm>
            <a:off x="5811827" y="3806451"/>
            <a:ext cx="283743" cy="308444"/>
            <a:chOff x="5964227" y="3858701"/>
            <a:chExt cx="283743" cy="308444"/>
          </a:xfrm>
        </p:grpSpPr>
        <p:sp>
          <p:nvSpPr>
            <p:cNvPr id="12522" name="Google Shape;12522;p89"/>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89"/>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89"/>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89"/>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6" name="Google Shape;12526;p89"/>
          <p:cNvGrpSpPr/>
          <p:nvPr/>
        </p:nvGrpSpPr>
        <p:grpSpPr>
          <a:xfrm>
            <a:off x="6243508" y="3873073"/>
            <a:ext cx="320372" cy="213602"/>
            <a:chOff x="6395908" y="3873073"/>
            <a:chExt cx="320372" cy="213602"/>
          </a:xfrm>
        </p:grpSpPr>
        <p:sp>
          <p:nvSpPr>
            <p:cNvPr id="12527" name="Google Shape;12527;p89"/>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89"/>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89"/>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89"/>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89"/>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89"/>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89"/>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89"/>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89"/>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89"/>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7" name="Google Shape;12537;p89"/>
          <p:cNvGrpSpPr/>
          <p:nvPr/>
        </p:nvGrpSpPr>
        <p:grpSpPr>
          <a:xfrm>
            <a:off x="7262890" y="3802816"/>
            <a:ext cx="357138" cy="352018"/>
            <a:chOff x="7415290" y="3802816"/>
            <a:chExt cx="357138" cy="352018"/>
          </a:xfrm>
        </p:grpSpPr>
        <p:sp>
          <p:nvSpPr>
            <p:cNvPr id="12538" name="Google Shape;12538;p89"/>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89"/>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89"/>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89"/>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89"/>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89"/>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89"/>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89"/>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6" name="Google Shape;12546;p89"/>
          <p:cNvGrpSpPr/>
          <p:nvPr/>
        </p:nvGrpSpPr>
        <p:grpSpPr>
          <a:xfrm>
            <a:off x="6737312" y="3833413"/>
            <a:ext cx="355230" cy="293401"/>
            <a:chOff x="6889712" y="3833413"/>
            <a:chExt cx="355230" cy="293401"/>
          </a:xfrm>
        </p:grpSpPr>
        <p:sp>
          <p:nvSpPr>
            <p:cNvPr id="12547" name="Google Shape;12547;p89"/>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89"/>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89"/>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89"/>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89"/>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2" name="Google Shape;12552;p89"/>
          <p:cNvGrpSpPr/>
          <p:nvPr/>
        </p:nvGrpSpPr>
        <p:grpSpPr>
          <a:xfrm>
            <a:off x="7707152" y="3835870"/>
            <a:ext cx="282318" cy="337168"/>
            <a:chOff x="1635875" y="237775"/>
            <a:chExt cx="4370250" cy="5219325"/>
          </a:xfrm>
        </p:grpSpPr>
        <p:sp>
          <p:nvSpPr>
            <p:cNvPr id="12553" name="Google Shape;12553;p89"/>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89"/>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5" name="Google Shape;12555;p89"/>
          <p:cNvGrpSpPr/>
          <p:nvPr/>
        </p:nvGrpSpPr>
        <p:grpSpPr>
          <a:xfrm>
            <a:off x="3103963" y="3361140"/>
            <a:ext cx="297886" cy="337578"/>
            <a:chOff x="3103963" y="3361140"/>
            <a:chExt cx="297886" cy="337578"/>
          </a:xfrm>
        </p:grpSpPr>
        <p:sp>
          <p:nvSpPr>
            <p:cNvPr id="12556" name="Google Shape;12556;p89"/>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89"/>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89"/>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89"/>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89"/>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8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8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89"/>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89"/>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89"/>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89"/>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89"/>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89"/>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89"/>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89"/>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89"/>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89"/>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89"/>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8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8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89"/>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89"/>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89"/>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89"/>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0" name="Google Shape;12580;p89"/>
          <p:cNvGrpSpPr/>
          <p:nvPr/>
        </p:nvGrpSpPr>
        <p:grpSpPr>
          <a:xfrm>
            <a:off x="2667821" y="3361108"/>
            <a:ext cx="273046" cy="337801"/>
            <a:chOff x="2667821" y="3361108"/>
            <a:chExt cx="273046" cy="337801"/>
          </a:xfrm>
        </p:grpSpPr>
        <p:sp>
          <p:nvSpPr>
            <p:cNvPr id="12581" name="Google Shape;12581;p89"/>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89"/>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89"/>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89"/>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89"/>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89"/>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89"/>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89"/>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89"/>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89"/>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89"/>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89"/>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89"/>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89"/>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89"/>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89"/>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89"/>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89"/>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89"/>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0" name="Google Shape;12600;p89"/>
          <p:cNvGrpSpPr/>
          <p:nvPr/>
        </p:nvGrpSpPr>
        <p:grpSpPr>
          <a:xfrm>
            <a:off x="2212469" y="3360313"/>
            <a:ext cx="282715" cy="338660"/>
            <a:chOff x="2212469" y="3360313"/>
            <a:chExt cx="282715" cy="338660"/>
          </a:xfrm>
        </p:grpSpPr>
        <p:sp>
          <p:nvSpPr>
            <p:cNvPr id="12601" name="Google Shape;12601;p89"/>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89"/>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89"/>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4" name="Google Shape;12604;p89"/>
          <p:cNvGrpSpPr/>
          <p:nvPr/>
        </p:nvGrpSpPr>
        <p:grpSpPr>
          <a:xfrm>
            <a:off x="1768821" y="3361108"/>
            <a:ext cx="278739" cy="339073"/>
            <a:chOff x="1768821" y="3361108"/>
            <a:chExt cx="278739" cy="339073"/>
          </a:xfrm>
        </p:grpSpPr>
        <p:sp>
          <p:nvSpPr>
            <p:cNvPr id="12605" name="Google Shape;12605;p89"/>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89"/>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89"/>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89"/>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89"/>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89"/>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89"/>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89"/>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89"/>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89"/>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89"/>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6" name="Google Shape;12616;p89"/>
          <p:cNvGrpSpPr/>
          <p:nvPr/>
        </p:nvGrpSpPr>
        <p:grpSpPr>
          <a:xfrm>
            <a:off x="5337883" y="3336873"/>
            <a:ext cx="307141" cy="376826"/>
            <a:chOff x="5337883" y="3336873"/>
            <a:chExt cx="307141" cy="376826"/>
          </a:xfrm>
        </p:grpSpPr>
        <p:sp>
          <p:nvSpPr>
            <p:cNvPr id="12617" name="Google Shape;12617;p89"/>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89"/>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9" name="Google Shape;12619;p89"/>
          <p:cNvGrpSpPr/>
          <p:nvPr/>
        </p:nvGrpSpPr>
        <p:grpSpPr>
          <a:xfrm>
            <a:off x="4883835" y="3337255"/>
            <a:ext cx="323425" cy="377557"/>
            <a:chOff x="4883835" y="3337255"/>
            <a:chExt cx="323425" cy="377557"/>
          </a:xfrm>
        </p:grpSpPr>
        <p:sp>
          <p:nvSpPr>
            <p:cNvPr id="12620" name="Google Shape;12620;p89"/>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89"/>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89"/>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3" name="Google Shape;12623;p89"/>
          <p:cNvGrpSpPr/>
          <p:nvPr/>
        </p:nvGrpSpPr>
        <p:grpSpPr>
          <a:xfrm>
            <a:off x="6193310" y="3407289"/>
            <a:ext cx="352590" cy="237488"/>
            <a:chOff x="6193310" y="3407289"/>
            <a:chExt cx="352590" cy="237488"/>
          </a:xfrm>
        </p:grpSpPr>
        <p:sp>
          <p:nvSpPr>
            <p:cNvPr id="12624" name="Google Shape;12624;p89"/>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89"/>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89"/>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89"/>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89"/>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9" name="Google Shape;12629;p89"/>
          <p:cNvGrpSpPr/>
          <p:nvPr/>
        </p:nvGrpSpPr>
        <p:grpSpPr>
          <a:xfrm>
            <a:off x="6637117" y="3397843"/>
            <a:ext cx="353735" cy="254504"/>
            <a:chOff x="6637117" y="3397843"/>
            <a:chExt cx="353735" cy="254504"/>
          </a:xfrm>
        </p:grpSpPr>
        <p:sp>
          <p:nvSpPr>
            <p:cNvPr id="12630" name="Google Shape;12630;p89"/>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89"/>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89"/>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89"/>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89"/>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89"/>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6" name="Google Shape;12636;p89"/>
          <p:cNvGrpSpPr/>
          <p:nvPr/>
        </p:nvGrpSpPr>
        <p:grpSpPr>
          <a:xfrm>
            <a:off x="7075994" y="3349531"/>
            <a:ext cx="360637" cy="352336"/>
            <a:chOff x="7075994" y="3349531"/>
            <a:chExt cx="360637" cy="352336"/>
          </a:xfrm>
        </p:grpSpPr>
        <p:sp>
          <p:nvSpPr>
            <p:cNvPr id="12637" name="Google Shape;12637;p89"/>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89"/>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89"/>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89"/>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89"/>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89"/>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89"/>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4" name="Google Shape;12644;p89"/>
          <p:cNvGrpSpPr/>
          <p:nvPr/>
        </p:nvGrpSpPr>
        <p:grpSpPr>
          <a:xfrm>
            <a:off x="7651983" y="3349181"/>
            <a:ext cx="107183" cy="352399"/>
            <a:chOff x="7651983" y="3349181"/>
            <a:chExt cx="107183" cy="352399"/>
          </a:xfrm>
        </p:grpSpPr>
        <p:sp>
          <p:nvSpPr>
            <p:cNvPr id="12645" name="Google Shape;12645;p89"/>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89"/>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7" name="Google Shape;12647;p89"/>
          <p:cNvGrpSpPr/>
          <p:nvPr/>
        </p:nvGrpSpPr>
        <p:grpSpPr>
          <a:xfrm>
            <a:off x="7973468" y="3382322"/>
            <a:ext cx="352590" cy="287072"/>
            <a:chOff x="7973468" y="3382322"/>
            <a:chExt cx="352590" cy="287072"/>
          </a:xfrm>
        </p:grpSpPr>
        <p:sp>
          <p:nvSpPr>
            <p:cNvPr id="12648" name="Google Shape;12648;p89"/>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89"/>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89"/>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89"/>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89"/>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89"/>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89"/>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89"/>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89"/>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89"/>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89"/>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89"/>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63" name="Shape 12663"/>
        <p:cNvGrpSpPr/>
        <p:nvPr/>
      </p:nvGrpSpPr>
      <p:grpSpPr>
        <a:xfrm>
          <a:off x="0" y="0"/>
          <a:ext cx="0" cy="0"/>
          <a:chOff x="0" y="0"/>
          <a:chExt cx="0" cy="0"/>
        </a:xfrm>
      </p:grpSpPr>
      <p:sp>
        <p:nvSpPr>
          <p:cNvPr id="12664" name="Google Shape;12664;p90"/>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665" name="Google Shape;12665;p90"/>
          <p:cNvGrpSpPr/>
          <p:nvPr/>
        </p:nvGrpSpPr>
        <p:grpSpPr>
          <a:xfrm>
            <a:off x="849677" y="1500658"/>
            <a:ext cx="347872" cy="347488"/>
            <a:chOff x="849677" y="1500658"/>
            <a:chExt cx="347872" cy="347488"/>
          </a:xfrm>
        </p:grpSpPr>
        <p:sp>
          <p:nvSpPr>
            <p:cNvPr id="12666" name="Google Shape;12666;p90"/>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90"/>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90"/>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90"/>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90"/>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90"/>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2" name="Google Shape;12672;p90"/>
          <p:cNvGrpSpPr/>
          <p:nvPr/>
        </p:nvGrpSpPr>
        <p:grpSpPr>
          <a:xfrm>
            <a:off x="1415853" y="1500658"/>
            <a:ext cx="315872" cy="347488"/>
            <a:chOff x="1415853" y="1500658"/>
            <a:chExt cx="315872" cy="347488"/>
          </a:xfrm>
        </p:grpSpPr>
        <p:sp>
          <p:nvSpPr>
            <p:cNvPr id="12673" name="Google Shape;12673;p90"/>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90"/>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90"/>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90"/>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7" name="Google Shape;12677;p90"/>
          <p:cNvGrpSpPr/>
          <p:nvPr/>
        </p:nvGrpSpPr>
        <p:grpSpPr>
          <a:xfrm>
            <a:off x="4697389" y="1500658"/>
            <a:ext cx="347520" cy="347104"/>
            <a:chOff x="4697389" y="1500658"/>
            <a:chExt cx="347520" cy="347104"/>
          </a:xfrm>
        </p:grpSpPr>
        <p:sp>
          <p:nvSpPr>
            <p:cNvPr id="12678" name="Google Shape;12678;p90"/>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90"/>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90"/>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1" name="Google Shape;12681;p90"/>
          <p:cNvGrpSpPr/>
          <p:nvPr/>
        </p:nvGrpSpPr>
        <p:grpSpPr>
          <a:xfrm>
            <a:off x="3603533" y="1964946"/>
            <a:ext cx="347520" cy="353760"/>
            <a:chOff x="3603533" y="1964946"/>
            <a:chExt cx="347520" cy="353760"/>
          </a:xfrm>
        </p:grpSpPr>
        <p:sp>
          <p:nvSpPr>
            <p:cNvPr id="12682" name="Google Shape;12682;p90"/>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90"/>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90"/>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5" name="Google Shape;12685;p90"/>
          <p:cNvGrpSpPr/>
          <p:nvPr/>
        </p:nvGrpSpPr>
        <p:grpSpPr>
          <a:xfrm>
            <a:off x="1950765" y="1964338"/>
            <a:ext cx="357792" cy="352448"/>
            <a:chOff x="1950765" y="1964338"/>
            <a:chExt cx="357792" cy="352448"/>
          </a:xfrm>
        </p:grpSpPr>
        <p:sp>
          <p:nvSpPr>
            <p:cNvPr id="12686" name="Google Shape;12686;p90"/>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90"/>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90"/>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90"/>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0" name="Google Shape;12690;p90"/>
          <p:cNvGrpSpPr/>
          <p:nvPr/>
        </p:nvGrpSpPr>
        <p:grpSpPr>
          <a:xfrm>
            <a:off x="7435629" y="1964690"/>
            <a:ext cx="367712" cy="353248"/>
            <a:chOff x="7435629" y="1964690"/>
            <a:chExt cx="367712" cy="353248"/>
          </a:xfrm>
        </p:grpSpPr>
        <p:sp>
          <p:nvSpPr>
            <p:cNvPr id="12691" name="Google Shape;12691;p90"/>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90"/>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90"/>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90"/>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5" name="Google Shape;12695;p90"/>
          <p:cNvGrpSpPr/>
          <p:nvPr/>
        </p:nvGrpSpPr>
        <p:grpSpPr>
          <a:xfrm>
            <a:off x="2512749" y="1965042"/>
            <a:ext cx="333024" cy="352896"/>
            <a:chOff x="2512749" y="1965042"/>
            <a:chExt cx="333024" cy="352896"/>
          </a:xfrm>
        </p:grpSpPr>
        <p:sp>
          <p:nvSpPr>
            <p:cNvPr id="12696" name="Google Shape;12696;p90"/>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90"/>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90"/>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90"/>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90"/>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1" name="Google Shape;12701;p90"/>
          <p:cNvGrpSpPr/>
          <p:nvPr/>
        </p:nvGrpSpPr>
        <p:grpSpPr>
          <a:xfrm>
            <a:off x="1398317" y="1981778"/>
            <a:ext cx="365792" cy="335392"/>
            <a:chOff x="1398317" y="1981778"/>
            <a:chExt cx="365792" cy="335392"/>
          </a:xfrm>
        </p:grpSpPr>
        <p:sp>
          <p:nvSpPr>
            <p:cNvPr id="12702" name="Google Shape;12702;p90"/>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90"/>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90"/>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90"/>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90"/>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90"/>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8" name="Google Shape;12708;p90"/>
          <p:cNvGrpSpPr/>
          <p:nvPr/>
        </p:nvGrpSpPr>
        <p:grpSpPr>
          <a:xfrm>
            <a:off x="3052237" y="2003570"/>
            <a:ext cx="353600" cy="314752"/>
            <a:chOff x="3052237" y="2003570"/>
            <a:chExt cx="353600" cy="314752"/>
          </a:xfrm>
        </p:grpSpPr>
        <p:sp>
          <p:nvSpPr>
            <p:cNvPr id="12709" name="Google Shape;12709;p90"/>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90"/>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90"/>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2" name="Google Shape;12712;p90"/>
          <p:cNvGrpSpPr/>
          <p:nvPr/>
        </p:nvGrpSpPr>
        <p:grpSpPr>
          <a:xfrm>
            <a:off x="1404013" y="2958066"/>
            <a:ext cx="368096" cy="223968"/>
            <a:chOff x="1404013" y="2958066"/>
            <a:chExt cx="368096" cy="223968"/>
          </a:xfrm>
        </p:grpSpPr>
        <p:sp>
          <p:nvSpPr>
            <p:cNvPr id="12713" name="Google Shape;12713;p90"/>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90"/>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15" name="Google Shape;12715;p90"/>
          <p:cNvSpPr/>
          <p:nvPr/>
        </p:nvSpPr>
        <p:spPr>
          <a:xfrm>
            <a:off x="4147597" y="28863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90"/>
          <p:cNvSpPr/>
          <p:nvPr/>
        </p:nvSpPr>
        <p:spPr>
          <a:xfrm>
            <a:off x="880141" y="28862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17" name="Google Shape;12717;p90"/>
          <p:cNvGrpSpPr/>
          <p:nvPr/>
        </p:nvGrpSpPr>
        <p:grpSpPr>
          <a:xfrm>
            <a:off x="1951149" y="2885202"/>
            <a:ext cx="370368" cy="367328"/>
            <a:chOff x="1951149" y="2885202"/>
            <a:chExt cx="370368" cy="367328"/>
          </a:xfrm>
        </p:grpSpPr>
        <p:sp>
          <p:nvSpPr>
            <p:cNvPr id="12718" name="Google Shape;12718;p90"/>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90"/>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90"/>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1" name="Google Shape;12721;p90"/>
          <p:cNvGrpSpPr/>
          <p:nvPr/>
        </p:nvGrpSpPr>
        <p:grpSpPr>
          <a:xfrm>
            <a:off x="2501677" y="2906162"/>
            <a:ext cx="367328" cy="327296"/>
            <a:chOff x="2501677" y="2906162"/>
            <a:chExt cx="367328" cy="327296"/>
          </a:xfrm>
        </p:grpSpPr>
        <p:sp>
          <p:nvSpPr>
            <p:cNvPr id="12722" name="Google Shape;12722;p90"/>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90"/>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90"/>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5" name="Google Shape;12725;p90"/>
          <p:cNvSpPr/>
          <p:nvPr/>
        </p:nvSpPr>
        <p:spPr>
          <a:xfrm>
            <a:off x="3597837" y="29293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26" name="Google Shape;12726;p90"/>
          <p:cNvGrpSpPr/>
          <p:nvPr/>
        </p:nvGrpSpPr>
        <p:grpSpPr>
          <a:xfrm>
            <a:off x="3050317" y="2893714"/>
            <a:ext cx="367712" cy="354240"/>
            <a:chOff x="3050317" y="2893714"/>
            <a:chExt cx="367712" cy="354240"/>
          </a:xfrm>
        </p:grpSpPr>
        <p:sp>
          <p:nvSpPr>
            <p:cNvPr id="12727" name="Google Shape;12727;p90"/>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90"/>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29" name="Google Shape;12729;p90"/>
          <p:cNvSpPr/>
          <p:nvPr/>
        </p:nvSpPr>
        <p:spPr>
          <a:xfrm>
            <a:off x="4694733" y="28844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90"/>
          <p:cNvSpPr/>
          <p:nvPr/>
        </p:nvSpPr>
        <p:spPr>
          <a:xfrm>
            <a:off x="8046381" y="28862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1" name="Google Shape;12731;p90"/>
          <p:cNvGrpSpPr/>
          <p:nvPr/>
        </p:nvGrpSpPr>
        <p:grpSpPr>
          <a:xfrm>
            <a:off x="7531277" y="2886354"/>
            <a:ext cx="185184" cy="367296"/>
            <a:chOff x="7531277" y="2886354"/>
            <a:chExt cx="185184" cy="367296"/>
          </a:xfrm>
        </p:grpSpPr>
        <p:sp>
          <p:nvSpPr>
            <p:cNvPr id="12732" name="Google Shape;12732;p90"/>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90"/>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90"/>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5" name="Google Shape;12735;p90"/>
          <p:cNvGrpSpPr/>
          <p:nvPr/>
        </p:nvGrpSpPr>
        <p:grpSpPr>
          <a:xfrm>
            <a:off x="6926637" y="2886738"/>
            <a:ext cx="297184" cy="367296"/>
            <a:chOff x="6926637" y="2886738"/>
            <a:chExt cx="297184" cy="367296"/>
          </a:xfrm>
        </p:grpSpPr>
        <p:sp>
          <p:nvSpPr>
            <p:cNvPr id="12736" name="Google Shape;12736;p90"/>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90"/>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90"/>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39" name="Google Shape;12739;p90"/>
          <p:cNvSpPr/>
          <p:nvPr/>
        </p:nvSpPr>
        <p:spPr>
          <a:xfrm>
            <a:off x="5255565" y="28859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90"/>
          <p:cNvSpPr/>
          <p:nvPr/>
        </p:nvSpPr>
        <p:spPr>
          <a:xfrm>
            <a:off x="5834285" y="28866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41" name="Google Shape;12741;p90"/>
          <p:cNvGrpSpPr/>
          <p:nvPr/>
        </p:nvGrpSpPr>
        <p:grpSpPr>
          <a:xfrm>
            <a:off x="6340653" y="2886354"/>
            <a:ext cx="370368" cy="368064"/>
            <a:chOff x="6340653" y="2886354"/>
            <a:chExt cx="370368" cy="368064"/>
          </a:xfrm>
        </p:grpSpPr>
        <p:sp>
          <p:nvSpPr>
            <p:cNvPr id="12742" name="Google Shape;12742;p90"/>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90"/>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90"/>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90"/>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90"/>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90"/>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8" name="Google Shape;12748;p90"/>
          <p:cNvGrpSpPr/>
          <p:nvPr/>
        </p:nvGrpSpPr>
        <p:grpSpPr>
          <a:xfrm>
            <a:off x="5246797" y="1981426"/>
            <a:ext cx="354752" cy="336512"/>
            <a:chOff x="5246797" y="1981426"/>
            <a:chExt cx="354752" cy="336512"/>
          </a:xfrm>
        </p:grpSpPr>
        <p:sp>
          <p:nvSpPr>
            <p:cNvPr id="12749" name="Google Shape;12749;p90"/>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90"/>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1" name="Google Shape;12751;p90"/>
          <p:cNvGrpSpPr/>
          <p:nvPr/>
        </p:nvGrpSpPr>
        <p:grpSpPr>
          <a:xfrm>
            <a:off x="4148749" y="2102066"/>
            <a:ext cx="355136" cy="216256"/>
            <a:chOff x="4148749" y="2102066"/>
            <a:chExt cx="355136" cy="216256"/>
          </a:xfrm>
        </p:grpSpPr>
        <p:sp>
          <p:nvSpPr>
            <p:cNvPr id="12752" name="Google Shape;12752;p90"/>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90"/>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4" name="Google Shape;12754;p90"/>
          <p:cNvGrpSpPr/>
          <p:nvPr/>
        </p:nvGrpSpPr>
        <p:grpSpPr>
          <a:xfrm>
            <a:off x="5794669" y="2001426"/>
            <a:ext cx="354752" cy="315360"/>
            <a:chOff x="5794669" y="2001426"/>
            <a:chExt cx="354752" cy="315360"/>
          </a:xfrm>
        </p:grpSpPr>
        <p:sp>
          <p:nvSpPr>
            <p:cNvPr id="12755" name="Google Shape;12755;p90"/>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90"/>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7" name="Google Shape;12757;p90"/>
          <p:cNvGrpSpPr/>
          <p:nvPr/>
        </p:nvGrpSpPr>
        <p:grpSpPr>
          <a:xfrm>
            <a:off x="6345229" y="2029842"/>
            <a:ext cx="352832" cy="289216"/>
            <a:chOff x="6345229" y="2029842"/>
            <a:chExt cx="352832" cy="289216"/>
          </a:xfrm>
        </p:grpSpPr>
        <p:sp>
          <p:nvSpPr>
            <p:cNvPr id="12758" name="Google Shape;12758;p90"/>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90"/>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0" name="Google Shape;12760;p90"/>
          <p:cNvGrpSpPr/>
          <p:nvPr/>
        </p:nvGrpSpPr>
        <p:grpSpPr>
          <a:xfrm>
            <a:off x="4697389" y="2036338"/>
            <a:ext cx="354752" cy="281984"/>
            <a:chOff x="4697389" y="2036338"/>
            <a:chExt cx="354752" cy="281984"/>
          </a:xfrm>
        </p:grpSpPr>
        <p:sp>
          <p:nvSpPr>
            <p:cNvPr id="12761" name="Google Shape;12761;p90"/>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90"/>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3" name="Google Shape;12763;p90"/>
          <p:cNvGrpSpPr/>
          <p:nvPr/>
        </p:nvGrpSpPr>
        <p:grpSpPr>
          <a:xfrm>
            <a:off x="1404013" y="2424754"/>
            <a:ext cx="353600" cy="354944"/>
            <a:chOff x="1404013" y="2424754"/>
            <a:chExt cx="353600" cy="354944"/>
          </a:xfrm>
        </p:grpSpPr>
        <p:sp>
          <p:nvSpPr>
            <p:cNvPr id="12764" name="Google Shape;12764;p90"/>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90"/>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90"/>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90"/>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90"/>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9" name="Google Shape;12769;p90"/>
          <p:cNvGrpSpPr/>
          <p:nvPr/>
        </p:nvGrpSpPr>
        <p:grpSpPr>
          <a:xfrm>
            <a:off x="854253" y="2428274"/>
            <a:ext cx="355104" cy="351040"/>
            <a:chOff x="854253" y="2428274"/>
            <a:chExt cx="355104" cy="351040"/>
          </a:xfrm>
        </p:grpSpPr>
        <p:sp>
          <p:nvSpPr>
            <p:cNvPr id="12770" name="Google Shape;12770;p90"/>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90"/>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2" name="Google Shape;12772;p90"/>
          <p:cNvGrpSpPr/>
          <p:nvPr/>
        </p:nvGrpSpPr>
        <p:grpSpPr>
          <a:xfrm>
            <a:off x="6896909" y="2440946"/>
            <a:ext cx="354752" cy="275904"/>
            <a:chOff x="6896909" y="2440946"/>
            <a:chExt cx="354752" cy="275904"/>
          </a:xfrm>
        </p:grpSpPr>
        <p:sp>
          <p:nvSpPr>
            <p:cNvPr id="12773" name="Google Shape;12773;p90"/>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90"/>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75" name="Google Shape;12775;p90"/>
          <p:cNvSpPr/>
          <p:nvPr/>
        </p:nvSpPr>
        <p:spPr>
          <a:xfrm>
            <a:off x="6347501" y="24487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76" name="Google Shape;12776;p90"/>
          <p:cNvGrpSpPr/>
          <p:nvPr/>
        </p:nvGrpSpPr>
        <p:grpSpPr>
          <a:xfrm>
            <a:off x="5265069" y="2424754"/>
            <a:ext cx="321984" cy="354560"/>
            <a:chOff x="5265069" y="2424754"/>
            <a:chExt cx="321984" cy="354560"/>
          </a:xfrm>
        </p:grpSpPr>
        <p:sp>
          <p:nvSpPr>
            <p:cNvPr id="12777" name="Google Shape;12777;p90"/>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90"/>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9" name="Google Shape;12779;p90"/>
          <p:cNvGrpSpPr/>
          <p:nvPr/>
        </p:nvGrpSpPr>
        <p:grpSpPr>
          <a:xfrm>
            <a:off x="4150669" y="2466770"/>
            <a:ext cx="355104" cy="259584"/>
            <a:chOff x="4150669" y="2466770"/>
            <a:chExt cx="355104" cy="259584"/>
          </a:xfrm>
        </p:grpSpPr>
        <p:sp>
          <p:nvSpPr>
            <p:cNvPr id="12780" name="Google Shape;12780;p90"/>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90"/>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90"/>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90"/>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4" name="Google Shape;12784;p90"/>
          <p:cNvGrpSpPr/>
          <p:nvPr/>
        </p:nvGrpSpPr>
        <p:grpSpPr>
          <a:xfrm>
            <a:off x="4699693" y="2424946"/>
            <a:ext cx="354336" cy="353984"/>
            <a:chOff x="4699693" y="2424946"/>
            <a:chExt cx="354336" cy="353984"/>
          </a:xfrm>
        </p:grpSpPr>
        <p:sp>
          <p:nvSpPr>
            <p:cNvPr id="12785" name="Google Shape;12785;p90"/>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90"/>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87" name="Google Shape;12787;p90"/>
          <p:cNvSpPr/>
          <p:nvPr/>
        </p:nvSpPr>
        <p:spPr>
          <a:xfrm>
            <a:off x="5809901" y="24245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90"/>
          <p:cNvSpPr/>
          <p:nvPr/>
        </p:nvSpPr>
        <p:spPr>
          <a:xfrm>
            <a:off x="3051853" y="24635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9" name="Google Shape;12789;p90"/>
          <p:cNvGrpSpPr/>
          <p:nvPr/>
        </p:nvGrpSpPr>
        <p:grpSpPr>
          <a:xfrm>
            <a:off x="1953037" y="2552242"/>
            <a:ext cx="355136" cy="227072"/>
            <a:chOff x="1953037" y="2552242"/>
            <a:chExt cx="355136" cy="227072"/>
          </a:xfrm>
        </p:grpSpPr>
        <p:sp>
          <p:nvSpPr>
            <p:cNvPr id="12790" name="Google Shape;12790;p90"/>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90"/>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92" name="Google Shape;12792;p90"/>
          <p:cNvSpPr/>
          <p:nvPr/>
        </p:nvSpPr>
        <p:spPr>
          <a:xfrm>
            <a:off x="3603917" y="24241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93" name="Google Shape;12793;p90"/>
          <p:cNvGrpSpPr/>
          <p:nvPr/>
        </p:nvGrpSpPr>
        <p:grpSpPr>
          <a:xfrm>
            <a:off x="2500941" y="2527218"/>
            <a:ext cx="355104" cy="250944"/>
            <a:chOff x="2500941" y="2527218"/>
            <a:chExt cx="355104" cy="250944"/>
          </a:xfrm>
        </p:grpSpPr>
        <p:sp>
          <p:nvSpPr>
            <p:cNvPr id="12794" name="Google Shape;12794;p90"/>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90"/>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90"/>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90"/>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90"/>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99" name="Google Shape;12799;p90"/>
          <p:cNvSpPr/>
          <p:nvPr/>
        </p:nvSpPr>
        <p:spPr>
          <a:xfrm>
            <a:off x="7447437" y="24992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00" name="Google Shape;12800;p90"/>
          <p:cNvGrpSpPr/>
          <p:nvPr/>
        </p:nvGrpSpPr>
        <p:grpSpPr>
          <a:xfrm>
            <a:off x="7993805" y="2427122"/>
            <a:ext cx="356256" cy="351808"/>
            <a:chOff x="7993805" y="2427122"/>
            <a:chExt cx="356256" cy="351808"/>
          </a:xfrm>
        </p:grpSpPr>
        <p:sp>
          <p:nvSpPr>
            <p:cNvPr id="12801" name="Google Shape;12801;p90"/>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90"/>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90"/>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4" name="Google Shape;12804;p90"/>
          <p:cNvGrpSpPr/>
          <p:nvPr/>
        </p:nvGrpSpPr>
        <p:grpSpPr>
          <a:xfrm>
            <a:off x="878637" y="1965010"/>
            <a:ext cx="308640" cy="353312"/>
            <a:chOff x="878637" y="1965010"/>
            <a:chExt cx="308640" cy="353312"/>
          </a:xfrm>
        </p:grpSpPr>
        <p:sp>
          <p:nvSpPr>
            <p:cNvPr id="12805" name="Google Shape;12805;p90"/>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90"/>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90"/>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8" name="Google Shape;12808;p90"/>
          <p:cNvGrpSpPr/>
          <p:nvPr/>
        </p:nvGrpSpPr>
        <p:grpSpPr>
          <a:xfrm>
            <a:off x="6896141" y="1964722"/>
            <a:ext cx="348256" cy="352448"/>
            <a:chOff x="6896141" y="1964722"/>
            <a:chExt cx="348256" cy="352448"/>
          </a:xfrm>
        </p:grpSpPr>
        <p:sp>
          <p:nvSpPr>
            <p:cNvPr id="12809" name="Google Shape;12809;p90"/>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90"/>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90"/>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2" name="Google Shape;12812;p90"/>
          <p:cNvGrpSpPr/>
          <p:nvPr/>
        </p:nvGrpSpPr>
        <p:grpSpPr>
          <a:xfrm>
            <a:off x="7989997" y="2015378"/>
            <a:ext cx="355136" cy="303328"/>
            <a:chOff x="7989997" y="2015378"/>
            <a:chExt cx="355136" cy="303328"/>
          </a:xfrm>
        </p:grpSpPr>
        <p:sp>
          <p:nvSpPr>
            <p:cNvPr id="12813" name="Google Shape;12813;p90"/>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90"/>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90"/>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6" name="Google Shape;12816;p90"/>
          <p:cNvGrpSpPr/>
          <p:nvPr/>
        </p:nvGrpSpPr>
        <p:grpSpPr>
          <a:xfrm>
            <a:off x="3598221" y="1509362"/>
            <a:ext cx="348640" cy="330784"/>
            <a:chOff x="3598221" y="1509362"/>
            <a:chExt cx="348640" cy="330784"/>
          </a:xfrm>
        </p:grpSpPr>
        <p:sp>
          <p:nvSpPr>
            <p:cNvPr id="12817" name="Google Shape;12817;p90"/>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90"/>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90"/>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90"/>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1" name="Google Shape;12821;p90"/>
          <p:cNvGrpSpPr/>
          <p:nvPr/>
        </p:nvGrpSpPr>
        <p:grpSpPr>
          <a:xfrm>
            <a:off x="5246797" y="1500658"/>
            <a:ext cx="347872" cy="347488"/>
            <a:chOff x="5246797" y="1500658"/>
            <a:chExt cx="347872" cy="347488"/>
          </a:xfrm>
        </p:grpSpPr>
        <p:sp>
          <p:nvSpPr>
            <p:cNvPr id="12822" name="Google Shape;12822;p90"/>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90"/>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90"/>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90"/>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6" name="Google Shape;12826;p90"/>
          <p:cNvGrpSpPr/>
          <p:nvPr/>
        </p:nvGrpSpPr>
        <p:grpSpPr>
          <a:xfrm>
            <a:off x="5796589" y="1500658"/>
            <a:ext cx="349024" cy="346752"/>
            <a:chOff x="5796589" y="1500658"/>
            <a:chExt cx="349024" cy="346752"/>
          </a:xfrm>
        </p:grpSpPr>
        <p:sp>
          <p:nvSpPr>
            <p:cNvPr id="12827" name="Google Shape;12827;p90"/>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28" name="Google Shape;12828;p90"/>
            <p:cNvGrpSpPr/>
            <p:nvPr/>
          </p:nvGrpSpPr>
          <p:grpSpPr>
            <a:xfrm>
              <a:off x="5796589" y="1500658"/>
              <a:ext cx="349024" cy="346752"/>
              <a:chOff x="5796589" y="1500658"/>
              <a:chExt cx="349024" cy="346752"/>
            </a:xfrm>
          </p:grpSpPr>
          <p:sp>
            <p:nvSpPr>
              <p:cNvPr id="12829" name="Google Shape;12829;p90"/>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90"/>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90"/>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90"/>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33" name="Google Shape;12833;p90"/>
          <p:cNvGrpSpPr/>
          <p:nvPr/>
        </p:nvGrpSpPr>
        <p:grpSpPr>
          <a:xfrm>
            <a:off x="6895373" y="1502578"/>
            <a:ext cx="348640" cy="343296"/>
            <a:chOff x="6895373" y="1502578"/>
            <a:chExt cx="348640" cy="343296"/>
          </a:xfrm>
        </p:grpSpPr>
        <p:sp>
          <p:nvSpPr>
            <p:cNvPr id="12834" name="Google Shape;12834;p90"/>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90"/>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90"/>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7" name="Google Shape;12837;p90"/>
          <p:cNvGrpSpPr/>
          <p:nvPr/>
        </p:nvGrpSpPr>
        <p:grpSpPr>
          <a:xfrm>
            <a:off x="4147597" y="1505458"/>
            <a:ext cx="347904" cy="336992"/>
            <a:chOff x="4147597" y="1505458"/>
            <a:chExt cx="347904" cy="336992"/>
          </a:xfrm>
        </p:grpSpPr>
        <p:sp>
          <p:nvSpPr>
            <p:cNvPr id="12838" name="Google Shape;12838;p90"/>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90"/>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90"/>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90"/>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90"/>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90"/>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90"/>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5" name="Google Shape;12845;p90"/>
          <p:cNvGrpSpPr/>
          <p:nvPr/>
        </p:nvGrpSpPr>
        <p:grpSpPr>
          <a:xfrm>
            <a:off x="2499405" y="1499890"/>
            <a:ext cx="347488" cy="348256"/>
            <a:chOff x="2499405" y="1499890"/>
            <a:chExt cx="347488" cy="348256"/>
          </a:xfrm>
        </p:grpSpPr>
        <p:sp>
          <p:nvSpPr>
            <p:cNvPr id="12846" name="Google Shape;12846;p90"/>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90"/>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90"/>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90"/>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90"/>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1" name="Google Shape;12851;p90"/>
          <p:cNvGrpSpPr/>
          <p:nvPr/>
        </p:nvGrpSpPr>
        <p:grpSpPr>
          <a:xfrm>
            <a:off x="1956845" y="1500498"/>
            <a:ext cx="331520" cy="348032"/>
            <a:chOff x="1956845" y="1500498"/>
            <a:chExt cx="331520" cy="348032"/>
          </a:xfrm>
        </p:grpSpPr>
        <p:sp>
          <p:nvSpPr>
            <p:cNvPr id="12852" name="Google Shape;12852;p90"/>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90"/>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90"/>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90"/>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90"/>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90"/>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90"/>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90"/>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90"/>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90"/>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90"/>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90"/>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4" name="Google Shape;12864;p90"/>
          <p:cNvGrpSpPr/>
          <p:nvPr/>
        </p:nvGrpSpPr>
        <p:grpSpPr>
          <a:xfrm>
            <a:off x="6345613" y="1549874"/>
            <a:ext cx="348640" cy="250656"/>
            <a:chOff x="6345613" y="1549874"/>
            <a:chExt cx="348640" cy="250656"/>
          </a:xfrm>
        </p:grpSpPr>
        <p:sp>
          <p:nvSpPr>
            <p:cNvPr id="12865" name="Google Shape;12865;p90"/>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90"/>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90"/>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90"/>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90"/>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90"/>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1" name="Google Shape;12871;p90"/>
          <p:cNvGrpSpPr/>
          <p:nvPr/>
        </p:nvGrpSpPr>
        <p:grpSpPr>
          <a:xfrm>
            <a:off x="7444781" y="1507026"/>
            <a:ext cx="348640" cy="334272"/>
            <a:chOff x="7444781" y="1507026"/>
            <a:chExt cx="348640" cy="334272"/>
          </a:xfrm>
        </p:grpSpPr>
        <p:sp>
          <p:nvSpPr>
            <p:cNvPr id="12872" name="Google Shape;12872;p90"/>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90"/>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90"/>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90"/>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90"/>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7" name="Google Shape;12877;p90"/>
          <p:cNvGrpSpPr/>
          <p:nvPr/>
        </p:nvGrpSpPr>
        <p:grpSpPr>
          <a:xfrm>
            <a:off x="7995341" y="1506738"/>
            <a:ext cx="347872" cy="334944"/>
            <a:chOff x="7995341" y="1506738"/>
            <a:chExt cx="347872" cy="334944"/>
          </a:xfrm>
        </p:grpSpPr>
        <p:sp>
          <p:nvSpPr>
            <p:cNvPr id="12878" name="Google Shape;12878;p90"/>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90"/>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90"/>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90"/>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90"/>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90"/>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4" name="Google Shape;12884;p90"/>
          <p:cNvGrpSpPr/>
          <p:nvPr/>
        </p:nvGrpSpPr>
        <p:grpSpPr>
          <a:xfrm>
            <a:off x="3048045" y="1522930"/>
            <a:ext cx="347872" cy="303904"/>
            <a:chOff x="3048045" y="1522930"/>
            <a:chExt cx="347872" cy="303904"/>
          </a:xfrm>
        </p:grpSpPr>
        <p:sp>
          <p:nvSpPr>
            <p:cNvPr id="12885" name="Google Shape;12885;p90"/>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86" name="Google Shape;12886;p90"/>
            <p:cNvGrpSpPr/>
            <p:nvPr/>
          </p:nvGrpSpPr>
          <p:grpSpPr>
            <a:xfrm>
              <a:off x="3048045" y="1522930"/>
              <a:ext cx="347872" cy="303904"/>
              <a:chOff x="3048045" y="1522930"/>
              <a:chExt cx="347872" cy="303904"/>
            </a:xfrm>
          </p:grpSpPr>
          <p:sp>
            <p:nvSpPr>
              <p:cNvPr id="12887" name="Google Shape;12887;p90"/>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90"/>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89" name="Google Shape;12889;p90"/>
          <p:cNvGrpSpPr/>
          <p:nvPr/>
        </p:nvGrpSpPr>
        <p:grpSpPr>
          <a:xfrm>
            <a:off x="1133133" y="3351922"/>
            <a:ext cx="313984" cy="358560"/>
            <a:chOff x="1133133" y="3351922"/>
            <a:chExt cx="313984" cy="358560"/>
          </a:xfrm>
        </p:grpSpPr>
        <p:sp>
          <p:nvSpPr>
            <p:cNvPr id="12890" name="Google Shape;12890;p90"/>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90"/>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90"/>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90"/>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90"/>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90"/>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90"/>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90"/>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90"/>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90"/>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90"/>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90"/>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90"/>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90"/>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90"/>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90"/>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06" name="Google Shape;12906;p90"/>
          <p:cNvSpPr/>
          <p:nvPr/>
        </p:nvSpPr>
        <p:spPr>
          <a:xfrm>
            <a:off x="1709197" y="33538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07" name="Google Shape;12907;p90"/>
          <p:cNvGrpSpPr/>
          <p:nvPr/>
        </p:nvGrpSpPr>
        <p:grpSpPr>
          <a:xfrm>
            <a:off x="2795053" y="3352594"/>
            <a:ext cx="288448" cy="357120"/>
            <a:chOff x="2795053" y="3352594"/>
            <a:chExt cx="288448" cy="357120"/>
          </a:xfrm>
        </p:grpSpPr>
        <p:sp>
          <p:nvSpPr>
            <p:cNvPr id="12908" name="Google Shape;12908;p90"/>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90"/>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90"/>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90"/>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90"/>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90"/>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90"/>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90"/>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90"/>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7" name="Google Shape;12917;p90"/>
          <p:cNvGrpSpPr/>
          <p:nvPr/>
        </p:nvGrpSpPr>
        <p:grpSpPr>
          <a:xfrm>
            <a:off x="2236525" y="3353202"/>
            <a:ext cx="304832" cy="356512"/>
            <a:chOff x="2236525" y="3353202"/>
            <a:chExt cx="304832" cy="356512"/>
          </a:xfrm>
        </p:grpSpPr>
        <p:sp>
          <p:nvSpPr>
            <p:cNvPr id="12918" name="Google Shape;12918;p90"/>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90"/>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90"/>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1" name="Google Shape;12921;p90"/>
          <p:cNvGrpSpPr/>
          <p:nvPr/>
        </p:nvGrpSpPr>
        <p:grpSpPr>
          <a:xfrm>
            <a:off x="3910637" y="3352690"/>
            <a:ext cx="256800" cy="357024"/>
            <a:chOff x="3910637" y="3352690"/>
            <a:chExt cx="256800" cy="357024"/>
          </a:xfrm>
        </p:grpSpPr>
        <p:sp>
          <p:nvSpPr>
            <p:cNvPr id="12922" name="Google Shape;12922;p90"/>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90"/>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90"/>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5" name="Google Shape;12925;p90"/>
          <p:cNvGrpSpPr/>
          <p:nvPr/>
        </p:nvGrpSpPr>
        <p:grpSpPr>
          <a:xfrm>
            <a:off x="6056429" y="3351922"/>
            <a:ext cx="360064" cy="360096"/>
            <a:chOff x="6056429" y="3351922"/>
            <a:chExt cx="360064" cy="360096"/>
          </a:xfrm>
        </p:grpSpPr>
        <p:sp>
          <p:nvSpPr>
            <p:cNvPr id="12926" name="Google Shape;12926;p90"/>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90"/>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90"/>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9" name="Google Shape;12929;p90"/>
          <p:cNvGrpSpPr/>
          <p:nvPr/>
        </p:nvGrpSpPr>
        <p:grpSpPr>
          <a:xfrm>
            <a:off x="6608877" y="3353074"/>
            <a:ext cx="357408" cy="357408"/>
            <a:chOff x="6608877" y="3353074"/>
            <a:chExt cx="357408" cy="357408"/>
          </a:xfrm>
        </p:grpSpPr>
        <p:sp>
          <p:nvSpPr>
            <p:cNvPr id="12930" name="Google Shape;12930;p90"/>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90"/>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90"/>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90"/>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90"/>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90"/>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90"/>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37" name="Google Shape;12937;p90"/>
          <p:cNvSpPr/>
          <p:nvPr/>
        </p:nvSpPr>
        <p:spPr>
          <a:xfrm>
            <a:off x="7708045" y="33515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38" name="Google Shape;12938;p90"/>
          <p:cNvGrpSpPr/>
          <p:nvPr/>
        </p:nvGrpSpPr>
        <p:grpSpPr>
          <a:xfrm>
            <a:off x="3316269" y="3352402"/>
            <a:ext cx="344832" cy="356544"/>
            <a:chOff x="3316269" y="3352402"/>
            <a:chExt cx="344832" cy="356544"/>
          </a:xfrm>
        </p:grpSpPr>
        <p:sp>
          <p:nvSpPr>
            <p:cNvPr id="12939" name="Google Shape;12939;p90"/>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90"/>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90"/>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42" name="Google Shape;12942;p90"/>
          <p:cNvSpPr/>
          <p:nvPr/>
        </p:nvSpPr>
        <p:spPr>
          <a:xfrm>
            <a:off x="4423085" y="33530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3" name="Google Shape;12943;p90"/>
          <p:cNvGrpSpPr/>
          <p:nvPr/>
        </p:nvGrpSpPr>
        <p:grpSpPr>
          <a:xfrm>
            <a:off x="4959533" y="3370226"/>
            <a:ext cx="357408" cy="323488"/>
            <a:chOff x="4959533" y="3370226"/>
            <a:chExt cx="357408" cy="323488"/>
          </a:xfrm>
        </p:grpSpPr>
        <p:sp>
          <p:nvSpPr>
            <p:cNvPr id="12944" name="Google Shape;12944;p90"/>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90"/>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6" name="Google Shape;12946;p90"/>
          <p:cNvGrpSpPr/>
          <p:nvPr/>
        </p:nvGrpSpPr>
        <p:grpSpPr>
          <a:xfrm>
            <a:off x="7158637" y="3353074"/>
            <a:ext cx="357056" cy="357408"/>
            <a:chOff x="7158637" y="3353074"/>
            <a:chExt cx="357056" cy="357408"/>
          </a:xfrm>
        </p:grpSpPr>
        <p:sp>
          <p:nvSpPr>
            <p:cNvPr id="12947" name="Google Shape;12947;p90"/>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90"/>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90"/>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90"/>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1" name="Google Shape;12951;p90"/>
          <p:cNvGrpSpPr/>
          <p:nvPr/>
        </p:nvGrpSpPr>
        <p:grpSpPr>
          <a:xfrm>
            <a:off x="5508909" y="3371506"/>
            <a:ext cx="358560" cy="319552"/>
            <a:chOff x="5508909" y="3371506"/>
            <a:chExt cx="358560" cy="319552"/>
          </a:xfrm>
        </p:grpSpPr>
        <p:sp>
          <p:nvSpPr>
            <p:cNvPr id="12952" name="Google Shape;12952;p90"/>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90"/>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90"/>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90"/>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90"/>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90"/>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90"/>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90"/>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90"/>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90"/>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65" name="Shape 12965"/>
        <p:cNvGrpSpPr/>
        <p:nvPr/>
      </p:nvGrpSpPr>
      <p:grpSpPr>
        <a:xfrm>
          <a:off x="0" y="0"/>
          <a:ext cx="0" cy="0"/>
          <a:chOff x="0" y="0"/>
          <a:chExt cx="0" cy="0"/>
        </a:xfrm>
      </p:grpSpPr>
      <p:sp>
        <p:nvSpPr>
          <p:cNvPr id="12966" name="Google Shape;12966;p9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967" name="Google Shape;12967;p91"/>
          <p:cNvSpPr/>
          <p:nvPr/>
        </p:nvSpPr>
        <p:spPr>
          <a:xfrm>
            <a:off x="2853797" y="381734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68" name="Google Shape;12968;p91"/>
          <p:cNvGrpSpPr/>
          <p:nvPr/>
        </p:nvGrpSpPr>
        <p:grpSpPr>
          <a:xfrm>
            <a:off x="3303268" y="3817349"/>
            <a:ext cx="346056" cy="345674"/>
            <a:chOff x="3303268" y="3817349"/>
            <a:chExt cx="346056" cy="345674"/>
          </a:xfrm>
        </p:grpSpPr>
        <p:sp>
          <p:nvSpPr>
            <p:cNvPr id="12969" name="Google Shape;12969;p91"/>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91"/>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91"/>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91"/>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3" name="Google Shape;12973;p91"/>
          <p:cNvGrpSpPr/>
          <p:nvPr/>
        </p:nvGrpSpPr>
        <p:grpSpPr>
          <a:xfrm>
            <a:off x="3752358" y="3817349"/>
            <a:ext cx="346056" cy="345674"/>
            <a:chOff x="3752358" y="3817349"/>
            <a:chExt cx="346056" cy="345674"/>
          </a:xfrm>
        </p:grpSpPr>
        <p:sp>
          <p:nvSpPr>
            <p:cNvPr id="12974" name="Google Shape;12974;p91"/>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91"/>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91"/>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91"/>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8" name="Google Shape;12978;p91"/>
          <p:cNvGrpSpPr/>
          <p:nvPr/>
        </p:nvGrpSpPr>
        <p:grpSpPr>
          <a:xfrm>
            <a:off x="5100008" y="3817349"/>
            <a:ext cx="346024" cy="345674"/>
            <a:chOff x="5100008" y="3817349"/>
            <a:chExt cx="346024" cy="345674"/>
          </a:xfrm>
        </p:grpSpPr>
        <p:sp>
          <p:nvSpPr>
            <p:cNvPr id="12979" name="Google Shape;12979;p91"/>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91"/>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91"/>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2" name="Google Shape;12982;p91"/>
          <p:cNvGrpSpPr/>
          <p:nvPr/>
        </p:nvGrpSpPr>
        <p:grpSpPr>
          <a:xfrm>
            <a:off x="5998919" y="3817349"/>
            <a:ext cx="345674" cy="345674"/>
            <a:chOff x="5998919" y="3817349"/>
            <a:chExt cx="345674" cy="345674"/>
          </a:xfrm>
        </p:grpSpPr>
        <p:sp>
          <p:nvSpPr>
            <p:cNvPr id="12983" name="Google Shape;12983;p91"/>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91"/>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91"/>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6" name="Google Shape;12986;p91"/>
          <p:cNvGrpSpPr/>
          <p:nvPr/>
        </p:nvGrpSpPr>
        <p:grpSpPr>
          <a:xfrm>
            <a:off x="4201447" y="3817349"/>
            <a:ext cx="346024" cy="345674"/>
            <a:chOff x="4201447" y="3817349"/>
            <a:chExt cx="346024" cy="345674"/>
          </a:xfrm>
        </p:grpSpPr>
        <p:sp>
          <p:nvSpPr>
            <p:cNvPr id="12987" name="Google Shape;12987;p91"/>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91"/>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9" name="Google Shape;12989;p91"/>
          <p:cNvGrpSpPr/>
          <p:nvPr/>
        </p:nvGrpSpPr>
        <p:grpSpPr>
          <a:xfrm>
            <a:off x="4650919" y="3817349"/>
            <a:ext cx="346024" cy="345674"/>
            <a:chOff x="4650919" y="3817349"/>
            <a:chExt cx="346024" cy="345674"/>
          </a:xfrm>
        </p:grpSpPr>
        <p:sp>
          <p:nvSpPr>
            <p:cNvPr id="12990" name="Google Shape;12990;p91"/>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91"/>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91"/>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3" name="Google Shape;12993;p91"/>
          <p:cNvGrpSpPr/>
          <p:nvPr/>
        </p:nvGrpSpPr>
        <p:grpSpPr>
          <a:xfrm>
            <a:off x="5549861" y="3817349"/>
            <a:ext cx="345642" cy="345674"/>
            <a:chOff x="5549861" y="3817349"/>
            <a:chExt cx="345642" cy="345674"/>
          </a:xfrm>
        </p:grpSpPr>
        <p:sp>
          <p:nvSpPr>
            <p:cNvPr id="12994" name="Google Shape;12994;p91"/>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91"/>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91"/>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7" name="Google Shape;12997;p91"/>
          <p:cNvGrpSpPr/>
          <p:nvPr/>
        </p:nvGrpSpPr>
        <p:grpSpPr>
          <a:xfrm>
            <a:off x="1306445" y="3397829"/>
            <a:ext cx="367255" cy="269855"/>
            <a:chOff x="1306445" y="3397829"/>
            <a:chExt cx="367255" cy="269855"/>
          </a:xfrm>
        </p:grpSpPr>
        <p:sp>
          <p:nvSpPr>
            <p:cNvPr id="12998" name="Google Shape;12998;p91"/>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91"/>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91"/>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91"/>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91"/>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91"/>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4" name="Google Shape;13004;p91"/>
          <p:cNvGrpSpPr/>
          <p:nvPr/>
        </p:nvGrpSpPr>
        <p:grpSpPr>
          <a:xfrm>
            <a:off x="1781317" y="3391400"/>
            <a:ext cx="367255" cy="282364"/>
            <a:chOff x="1781317" y="3391400"/>
            <a:chExt cx="367255" cy="282364"/>
          </a:xfrm>
        </p:grpSpPr>
        <p:sp>
          <p:nvSpPr>
            <p:cNvPr id="13005" name="Google Shape;13005;p91"/>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91"/>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91"/>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91"/>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91"/>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91"/>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1" name="Google Shape;13011;p91"/>
          <p:cNvGrpSpPr/>
          <p:nvPr/>
        </p:nvGrpSpPr>
        <p:grpSpPr>
          <a:xfrm>
            <a:off x="3678830" y="3370933"/>
            <a:ext cx="369164" cy="323297"/>
            <a:chOff x="3678830" y="3370933"/>
            <a:chExt cx="369164" cy="323297"/>
          </a:xfrm>
        </p:grpSpPr>
        <p:sp>
          <p:nvSpPr>
            <p:cNvPr id="13012" name="Google Shape;13012;p91"/>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91"/>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91"/>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91"/>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91"/>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91"/>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91"/>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91"/>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91"/>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91"/>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91"/>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3" name="Google Shape;13023;p91"/>
          <p:cNvGrpSpPr/>
          <p:nvPr/>
        </p:nvGrpSpPr>
        <p:grpSpPr>
          <a:xfrm>
            <a:off x="859265" y="3348175"/>
            <a:ext cx="312316" cy="368400"/>
            <a:chOff x="859265" y="3348175"/>
            <a:chExt cx="312316" cy="368400"/>
          </a:xfrm>
        </p:grpSpPr>
        <p:sp>
          <p:nvSpPr>
            <p:cNvPr id="13024" name="Google Shape;13024;p91"/>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91"/>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91"/>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91"/>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91"/>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29" name="Google Shape;13029;p91"/>
          <p:cNvSpPr/>
          <p:nvPr/>
        </p:nvSpPr>
        <p:spPr>
          <a:xfrm>
            <a:off x="2256921" y="33781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30" name="Google Shape;13030;p91"/>
          <p:cNvGrpSpPr/>
          <p:nvPr/>
        </p:nvGrpSpPr>
        <p:grpSpPr>
          <a:xfrm>
            <a:off x="2766374" y="3361013"/>
            <a:ext cx="330110" cy="308908"/>
            <a:chOff x="2766264" y="3394042"/>
            <a:chExt cx="294873" cy="275934"/>
          </a:xfrm>
        </p:grpSpPr>
        <p:sp>
          <p:nvSpPr>
            <p:cNvPr id="13031" name="Google Shape;13031;p91"/>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91"/>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91"/>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91"/>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5" name="Google Shape;13035;p91"/>
          <p:cNvGrpSpPr/>
          <p:nvPr/>
        </p:nvGrpSpPr>
        <p:grpSpPr>
          <a:xfrm>
            <a:off x="3214972" y="3359188"/>
            <a:ext cx="346406" cy="347552"/>
            <a:chOff x="3214972" y="3359188"/>
            <a:chExt cx="346406" cy="347552"/>
          </a:xfrm>
        </p:grpSpPr>
        <p:sp>
          <p:nvSpPr>
            <p:cNvPr id="13036" name="Google Shape;13036;p91"/>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91"/>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91"/>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91"/>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91"/>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91"/>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91"/>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91"/>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91"/>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91"/>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91"/>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91"/>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91"/>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91"/>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0" name="Google Shape;13050;p91"/>
          <p:cNvGrpSpPr/>
          <p:nvPr/>
        </p:nvGrpSpPr>
        <p:grpSpPr>
          <a:xfrm>
            <a:off x="4629306" y="3409193"/>
            <a:ext cx="367255" cy="244486"/>
            <a:chOff x="4629306" y="3409193"/>
            <a:chExt cx="367255" cy="244486"/>
          </a:xfrm>
        </p:grpSpPr>
        <p:sp>
          <p:nvSpPr>
            <p:cNvPr id="13051" name="Google Shape;13051;p91"/>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91"/>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91"/>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91"/>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91"/>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91"/>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91"/>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91"/>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91"/>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91"/>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1" name="Google Shape;13061;p91"/>
          <p:cNvGrpSpPr/>
          <p:nvPr/>
        </p:nvGrpSpPr>
        <p:grpSpPr>
          <a:xfrm>
            <a:off x="4193490" y="3350084"/>
            <a:ext cx="289939" cy="334661"/>
            <a:chOff x="4193490" y="3350084"/>
            <a:chExt cx="289939" cy="334661"/>
          </a:xfrm>
        </p:grpSpPr>
        <p:sp>
          <p:nvSpPr>
            <p:cNvPr id="13062" name="Google Shape;13062;p91"/>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91"/>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91"/>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91"/>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91"/>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91"/>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91"/>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91"/>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91"/>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91"/>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2" name="Google Shape;13072;p91"/>
          <p:cNvGrpSpPr/>
          <p:nvPr/>
        </p:nvGrpSpPr>
        <p:grpSpPr>
          <a:xfrm>
            <a:off x="6533281" y="3351230"/>
            <a:ext cx="357037" cy="357005"/>
            <a:chOff x="6533281" y="3351230"/>
            <a:chExt cx="357037" cy="357005"/>
          </a:xfrm>
        </p:grpSpPr>
        <p:sp>
          <p:nvSpPr>
            <p:cNvPr id="13073" name="Google Shape;13073;p91"/>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91"/>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91"/>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6" name="Google Shape;13076;p91"/>
          <p:cNvGrpSpPr/>
          <p:nvPr/>
        </p:nvGrpSpPr>
        <p:grpSpPr>
          <a:xfrm>
            <a:off x="6058441" y="3351230"/>
            <a:ext cx="357387" cy="357005"/>
            <a:chOff x="6058441" y="3351230"/>
            <a:chExt cx="357387" cy="357005"/>
          </a:xfrm>
        </p:grpSpPr>
        <p:sp>
          <p:nvSpPr>
            <p:cNvPr id="13077" name="Google Shape;13077;p91"/>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91"/>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9" name="Google Shape;13079;p91"/>
          <p:cNvGrpSpPr/>
          <p:nvPr/>
        </p:nvGrpSpPr>
        <p:grpSpPr>
          <a:xfrm>
            <a:off x="7957483" y="3350848"/>
            <a:ext cx="357387" cy="357387"/>
            <a:chOff x="7957483" y="3350848"/>
            <a:chExt cx="357387" cy="357387"/>
          </a:xfrm>
        </p:grpSpPr>
        <p:sp>
          <p:nvSpPr>
            <p:cNvPr id="13080" name="Google Shape;13080;p91"/>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91"/>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91"/>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3" name="Google Shape;13083;p91"/>
          <p:cNvGrpSpPr/>
          <p:nvPr/>
        </p:nvGrpSpPr>
        <p:grpSpPr>
          <a:xfrm>
            <a:off x="7007771" y="3351230"/>
            <a:ext cx="357387" cy="357005"/>
            <a:chOff x="7007771" y="3351230"/>
            <a:chExt cx="357387" cy="357005"/>
          </a:xfrm>
        </p:grpSpPr>
        <p:sp>
          <p:nvSpPr>
            <p:cNvPr id="13084" name="Google Shape;13084;p91"/>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91"/>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91"/>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91"/>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91"/>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9" name="Google Shape;13089;p91"/>
          <p:cNvGrpSpPr/>
          <p:nvPr/>
        </p:nvGrpSpPr>
        <p:grpSpPr>
          <a:xfrm>
            <a:off x="5108729" y="3351230"/>
            <a:ext cx="357005" cy="357005"/>
            <a:chOff x="5108729" y="3351230"/>
            <a:chExt cx="357005" cy="357005"/>
          </a:xfrm>
        </p:grpSpPr>
        <p:sp>
          <p:nvSpPr>
            <p:cNvPr id="13090" name="Google Shape;13090;p91"/>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91"/>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2" name="Google Shape;13092;p91"/>
          <p:cNvGrpSpPr/>
          <p:nvPr/>
        </p:nvGrpSpPr>
        <p:grpSpPr>
          <a:xfrm>
            <a:off x="5583569" y="3351230"/>
            <a:ext cx="357419" cy="357005"/>
            <a:chOff x="5583569" y="3351230"/>
            <a:chExt cx="357419" cy="357005"/>
          </a:xfrm>
        </p:grpSpPr>
        <p:sp>
          <p:nvSpPr>
            <p:cNvPr id="13093" name="Google Shape;13093;p91"/>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91"/>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5" name="Google Shape;13095;p91"/>
          <p:cNvGrpSpPr/>
          <p:nvPr/>
        </p:nvGrpSpPr>
        <p:grpSpPr>
          <a:xfrm>
            <a:off x="7482229" y="3351230"/>
            <a:ext cx="357419" cy="357005"/>
            <a:chOff x="7482229" y="3351230"/>
            <a:chExt cx="357419" cy="357005"/>
          </a:xfrm>
        </p:grpSpPr>
        <p:sp>
          <p:nvSpPr>
            <p:cNvPr id="13096" name="Google Shape;13096;p91"/>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91"/>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91"/>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91"/>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91"/>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1" name="Google Shape;13101;p91"/>
          <p:cNvGrpSpPr/>
          <p:nvPr/>
        </p:nvGrpSpPr>
        <p:grpSpPr>
          <a:xfrm>
            <a:off x="3764485" y="2890682"/>
            <a:ext cx="222874" cy="345737"/>
            <a:chOff x="3764485" y="2890682"/>
            <a:chExt cx="222874" cy="345737"/>
          </a:xfrm>
        </p:grpSpPr>
        <p:sp>
          <p:nvSpPr>
            <p:cNvPr id="13102" name="Google Shape;13102;p91"/>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91"/>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91"/>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5" name="Google Shape;13105;p91"/>
          <p:cNvGrpSpPr/>
          <p:nvPr/>
        </p:nvGrpSpPr>
        <p:grpSpPr>
          <a:xfrm>
            <a:off x="2238616" y="2908131"/>
            <a:ext cx="422596" cy="310382"/>
            <a:chOff x="2278533" y="2937377"/>
            <a:chExt cx="346788" cy="254704"/>
          </a:xfrm>
        </p:grpSpPr>
        <p:sp>
          <p:nvSpPr>
            <p:cNvPr id="13106" name="Google Shape;13106;p91"/>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91"/>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08" name="Google Shape;13108;p91"/>
          <p:cNvSpPr/>
          <p:nvPr/>
        </p:nvSpPr>
        <p:spPr>
          <a:xfrm>
            <a:off x="3227863" y="28911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09" name="Google Shape;13109;p91"/>
          <p:cNvGrpSpPr/>
          <p:nvPr/>
        </p:nvGrpSpPr>
        <p:grpSpPr>
          <a:xfrm>
            <a:off x="1836637" y="2891510"/>
            <a:ext cx="286152" cy="346438"/>
            <a:chOff x="1836637" y="2891510"/>
            <a:chExt cx="286152" cy="346438"/>
          </a:xfrm>
        </p:grpSpPr>
        <p:sp>
          <p:nvSpPr>
            <p:cNvPr id="13110" name="Google Shape;13110;p91"/>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91"/>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91"/>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3" name="Google Shape;13113;p91"/>
          <p:cNvGrpSpPr/>
          <p:nvPr/>
        </p:nvGrpSpPr>
        <p:grpSpPr>
          <a:xfrm>
            <a:off x="5585861" y="2905929"/>
            <a:ext cx="379764" cy="337684"/>
            <a:chOff x="5585861" y="2905929"/>
            <a:chExt cx="379764" cy="337684"/>
          </a:xfrm>
        </p:grpSpPr>
        <p:sp>
          <p:nvSpPr>
            <p:cNvPr id="13114" name="Google Shape;13114;p91"/>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91"/>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91"/>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91"/>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8" name="Google Shape;13118;p91"/>
          <p:cNvGrpSpPr/>
          <p:nvPr/>
        </p:nvGrpSpPr>
        <p:grpSpPr>
          <a:xfrm>
            <a:off x="1327676" y="2910480"/>
            <a:ext cx="347934" cy="310024"/>
            <a:chOff x="1327676" y="2910480"/>
            <a:chExt cx="347934" cy="310024"/>
          </a:xfrm>
        </p:grpSpPr>
        <p:sp>
          <p:nvSpPr>
            <p:cNvPr id="13119" name="Google Shape;13119;p91"/>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91"/>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91"/>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91"/>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91"/>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24" name="Google Shape;13124;p91"/>
          <p:cNvSpPr/>
          <p:nvPr/>
        </p:nvSpPr>
        <p:spPr>
          <a:xfrm>
            <a:off x="2785967" y="31950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25" name="Google Shape;13125;p91"/>
          <p:cNvGrpSpPr/>
          <p:nvPr/>
        </p:nvGrpSpPr>
        <p:grpSpPr>
          <a:xfrm>
            <a:off x="2753401" y="2869564"/>
            <a:ext cx="382828" cy="358601"/>
            <a:chOff x="2753373" y="2902523"/>
            <a:chExt cx="347552" cy="325557"/>
          </a:xfrm>
        </p:grpSpPr>
        <p:sp>
          <p:nvSpPr>
            <p:cNvPr id="13126" name="Google Shape;13126;p91"/>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91"/>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91"/>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91"/>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91"/>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91"/>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2" name="Google Shape;13132;p91"/>
          <p:cNvGrpSpPr/>
          <p:nvPr/>
        </p:nvGrpSpPr>
        <p:grpSpPr>
          <a:xfrm>
            <a:off x="849016" y="2903255"/>
            <a:ext cx="356655" cy="335425"/>
            <a:chOff x="849016" y="2903255"/>
            <a:chExt cx="356655" cy="335425"/>
          </a:xfrm>
        </p:grpSpPr>
        <p:sp>
          <p:nvSpPr>
            <p:cNvPr id="13133" name="Google Shape;13133;p91"/>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91"/>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91"/>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91"/>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91"/>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91"/>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91"/>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91"/>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91"/>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91"/>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91"/>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4" name="Google Shape;13144;p91"/>
          <p:cNvGrpSpPr/>
          <p:nvPr/>
        </p:nvGrpSpPr>
        <p:grpSpPr>
          <a:xfrm>
            <a:off x="4210933" y="2926777"/>
            <a:ext cx="280072" cy="275520"/>
            <a:chOff x="4210933" y="2926777"/>
            <a:chExt cx="280072" cy="275520"/>
          </a:xfrm>
        </p:grpSpPr>
        <p:sp>
          <p:nvSpPr>
            <p:cNvPr id="13145" name="Google Shape;13145;p91"/>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91"/>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91"/>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91"/>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91"/>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91"/>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91"/>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91"/>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91"/>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91"/>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91"/>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91"/>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91"/>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8" name="Google Shape;13158;p91"/>
          <p:cNvGrpSpPr/>
          <p:nvPr/>
        </p:nvGrpSpPr>
        <p:grpSpPr>
          <a:xfrm>
            <a:off x="4667216" y="2915382"/>
            <a:ext cx="320273" cy="318395"/>
            <a:chOff x="4667216" y="2915382"/>
            <a:chExt cx="320273" cy="318395"/>
          </a:xfrm>
        </p:grpSpPr>
        <p:sp>
          <p:nvSpPr>
            <p:cNvPr id="13159" name="Google Shape;13159;p91"/>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91"/>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91"/>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91"/>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3" name="Google Shape;13163;p91"/>
          <p:cNvGrpSpPr/>
          <p:nvPr/>
        </p:nvGrpSpPr>
        <p:grpSpPr>
          <a:xfrm>
            <a:off x="5170480" y="2934639"/>
            <a:ext cx="261929" cy="280550"/>
            <a:chOff x="5170480" y="2934639"/>
            <a:chExt cx="261929" cy="280550"/>
          </a:xfrm>
        </p:grpSpPr>
        <p:sp>
          <p:nvSpPr>
            <p:cNvPr id="13164" name="Google Shape;13164;p91"/>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91"/>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91"/>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91"/>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91"/>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91"/>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91"/>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1" name="Google Shape;13171;p91"/>
          <p:cNvGrpSpPr/>
          <p:nvPr/>
        </p:nvGrpSpPr>
        <p:grpSpPr>
          <a:xfrm>
            <a:off x="6069423" y="2891892"/>
            <a:ext cx="362321" cy="364231"/>
            <a:chOff x="6069423" y="2891892"/>
            <a:chExt cx="362321" cy="364231"/>
          </a:xfrm>
        </p:grpSpPr>
        <p:sp>
          <p:nvSpPr>
            <p:cNvPr id="13172" name="Google Shape;13172;p91"/>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91"/>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91"/>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91"/>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91"/>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91"/>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8" name="Google Shape;13178;p91"/>
          <p:cNvGrpSpPr/>
          <p:nvPr/>
        </p:nvGrpSpPr>
        <p:grpSpPr>
          <a:xfrm>
            <a:off x="6571955" y="2919170"/>
            <a:ext cx="308878" cy="311170"/>
            <a:chOff x="6571955" y="2919170"/>
            <a:chExt cx="308878" cy="311170"/>
          </a:xfrm>
        </p:grpSpPr>
        <p:sp>
          <p:nvSpPr>
            <p:cNvPr id="13179" name="Google Shape;13179;p91"/>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91"/>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91"/>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91"/>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91"/>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91"/>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91"/>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91"/>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91"/>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91"/>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9" name="Google Shape;13189;p91"/>
          <p:cNvGrpSpPr/>
          <p:nvPr/>
        </p:nvGrpSpPr>
        <p:grpSpPr>
          <a:xfrm>
            <a:off x="7500054" y="2934735"/>
            <a:ext cx="350576" cy="280454"/>
            <a:chOff x="7500054" y="2934735"/>
            <a:chExt cx="350576" cy="280454"/>
          </a:xfrm>
        </p:grpSpPr>
        <p:sp>
          <p:nvSpPr>
            <p:cNvPr id="13190" name="Google Shape;13190;p91"/>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91"/>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91"/>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91"/>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91"/>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91"/>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91"/>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91"/>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8" name="Google Shape;13198;p91"/>
          <p:cNvGrpSpPr/>
          <p:nvPr/>
        </p:nvGrpSpPr>
        <p:grpSpPr>
          <a:xfrm>
            <a:off x="7024430" y="2874662"/>
            <a:ext cx="332012" cy="355454"/>
            <a:chOff x="7055134" y="2919170"/>
            <a:chExt cx="290321" cy="310820"/>
          </a:xfrm>
        </p:grpSpPr>
        <p:sp>
          <p:nvSpPr>
            <p:cNvPr id="13199" name="Google Shape;13199;p91"/>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91"/>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91"/>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91"/>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91"/>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91"/>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91"/>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91"/>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91"/>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91"/>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91"/>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91"/>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91"/>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91"/>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3" name="Google Shape;13213;p91"/>
          <p:cNvGrpSpPr/>
          <p:nvPr/>
        </p:nvGrpSpPr>
        <p:grpSpPr>
          <a:xfrm>
            <a:off x="7985143" y="2900613"/>
            <a:ext cx="330109" cy="347552"/>
            <a:chOff x="7985143" y="2900613"/>
            <a:chExt cx="330109" cy="347552"/>
          </a:xfrm>
        </p:grpSpPr>
        <p:sp>
          <p:nvSpPr>
            <p:cNvPr id="13214" name="Google Shape;13214;p91"/>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91"/>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91"/>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91"/>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91"/>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91"/>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91"/>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91"/>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2" name="Google Shape;13222;p91"/>
          <p:cNvGrpSpPr/>
          <p:nvPr/>
        </p:nvGrpSpPr>
        <p:grpSpPr>
          <a:xfrm>
            <a:off x="7990840" y="2435226"/>
            <a:ext cx="354363" cy="353631"/>
            <a:chOff x="7990840" y="2435226"/>
            <a:chExt cx="354363" cy="353631"/>
          </a:xfrm>
        </p:grpSpPr>
        <p:sp>
          <p:nvSpPr>
            <p:cNvPr id="13223" name="Google Shape;13223;p91"/>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91"/>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91"/>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6" name="Google Shape;13226;p91"/>
          <p:cNvGrpSpPr/>
          <p:nvPr/>
        </p:nvGrpSpPr>
        <p:grpSpPr>
          <a:xfrm>
            <a:off x="1817317" y="2480330"/>
            <a:ext cx="350958" cy="263043"/>
            <a:chOff x="1817317" y="2480330"/>
            <a:chExt cx="350958" cy="263043"/>
          </a:xfrm>
        </p:grpSpPr>
        <p:sp>
          <p:nvSpPr>
            <p:cNvPr id="13227" name="Google Shape;13227;p91"/>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91"/>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91"/>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91"/>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91"/>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2" name="Google Shape;13232;p91"/>
          <p:cNvGrpSpPr/>
          <p:nvPr/>
        </p:nvGrpSpPr>
        <p:grpSpPr>
          <a:xfrm>
            <a:off x="1341727" y="2483349"/>
            <a:ext cx="419913" cy="308109"/>
            <a:chOff x="1341727" y="2483349"/>
            <a:chExt cx="419913" cy="308109"/>
          </a:xfrm>
        </p:grpSpPr>
        <p:sp>
          <p:nvSpPr>
            <p:cNvPr id="13233" name="Google Shape;13233;p91"/>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91"/>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91"/>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6" name="Google Shape;13236;p91"/>
          <p:cNvGrpSpPr/>
          <p:nvPr/>
        </p:nvGrpSpPr>
        <p:grpSpPr>
          <a:xfrm>
            <a:off x="854332" y="2447736"/>
            <a:ext cx="376358" cy="330109"/>
            <a:chOff x="854332" y="2447736"/>
            <a:chExt cx="376358" cy="330109"/>
          </a:xfrm>
        </p:grpSpPr>
        <p:sp>
          <p:nvSpPr>
            <p:cNvPr id="13237" name="Google Shape;13237;p91"/>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91"/>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91"/>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91"/>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91"/>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91"/>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91"/>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91"/>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5" name="Google Shape;13245;p91"/>
          <p:cNvGrpSpPr/>
          <p:nvPr/>
        </p:nvGrpSpPr>
        <p:grpSpPr>
          <a:xfrm>
            <a:off x="4206763" y="2450951"/>
            <a:ext cx="322151" cy="322374"/>
            <a:chOff x="4206763" y="2450951"/>
            <a:chExt cx="322151" cy="322374"/>
          </a:xfrm>
        </p:grpSpPr>
        <p:sp>
          <p:nvSpPr>
            <p:cNvPr id="13246" name="Google Shape;13246;p91"/>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91"/>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8" name="Google Shape;13248;p91"/>
          <p:cNvGrpSpPr/>
          <p:nvPr/>
        </p:nvGrpSpPr>
        <p:grpSpPr>
          <a:xfrm>
            <a:off x="7528096" y="2450059"/>
            <a:ext cx="327976" cy="324316"/>
            <a:chOff x="7528096" y="2450059"/>
            <a:chExt cx="327976" cy="324316"/>
          </a:xfrm>
        </p:grpSpPr>
        <p:sp>
          <p:nvSpPr>
            <p:cNvPr id="13249" name="Google Shape;13249;p91"/>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91"/>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91"/>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91"/>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91"/>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4" name="Google Shape;13254;p91"/>
          <p:cNvGrpSpPr/>
          <p:nvPr/>
        </p:nvGrpSpPr>
        <p:grpSpPr>
          <a:xfrm>
            <a:off x="7077129" y="2512542"/>
            <a:ext cx="282364" cy="198619"/>
            <a:chOff x="7077129" y="2512542"/>
            <a:chExt cx="282364" cy="198619"/>
          </a:xfrm>
        </p:grpSpPr>
        <p:sp>
          <p:nvSpPr>
            <p:cNvPr id="13255" name="Google Shape;13255;p91"/>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91"/>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91"/>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91"/>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91"/>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91"/>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1" name="Google Shape;13261;p91"/>
          <p:cNvGrpSpPr/>
          <p:nvPr/>
        </p:nvGrpSpPr>
        <p:grpSpPr>
          <a:xfrm>
            <a:off x="3725461" y="2444712"/>
            <a:ext cx="334279" cy="334661"/>
            <a:chOff x="3725461" y="2444712"/>
            <a:chExt cx="334279" cy="334661"/>
          </a:xfrm>
        </p:grpSpPr>
        <p:sp>
          <p:nvSpPr>
            <p:cNvPr id="13262" name="Google Shape;13262;p91"/>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91"/>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91"/>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91"/>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91"/>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91"/>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91"/>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9" name="Google Shape;13269;p91"/>
          <p:cNvGrpSpPr/>
          <p:nvPr/>
        </p:nvGrpSpPr>
        <p:grpSpPr>
          <a:xfrm>
            <a:off x="6577238" y="2457221"/>
            <a:ext cx="332019" cy="310788"/>
            <a:chOff x="6577238" y="2457221"/>
            <a:chExt cx="332019" cy="310788"/>
          </a:xfrm>
        </p:grpSpPr>
        <p:sp>
          <p:nvSpPr>
            <p:cNvPr id="13270" name="Google Shape;13270;p91"/>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91"/>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91"/>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91"/>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91"/>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91"/>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6" name="Google Shape;13276;p91"/>
          <p:cNvGrpSpPr/>
          <p:nvPr/>
        </p:nvGrpSpPr>
        <p:grpSpPr>
          <a:xfrm>
            <a:off x="2818561" y="2439778"/>
            <a:ext cx="247892" cy="346024"/>
            <a:chOff x="2818561" y="2439778"/>
            <a:chExt cx="247892" cy="346024"/>
          </a:xfrm>
        </p:grpSpPr>
        <p:sp>
          <p:nvSpPr>
            <p:cNvPr id="13277" name="Google Shape;13277;p91"/>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91"/>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91"/>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91"/>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91"/>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91"/>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91"/>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91"/>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91"/>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91"/>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91"/>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91"/>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9" name="Google Shape;13289;p91"/>
          <p:cNvGrpSpPr/>
          <p:nvPr/>
        </p:nvGrpSpPr>
        <p:grpSpPr>
          <a:xfrm>
            <a:off x="3207778" y="2474632"/>
            <a:ext cx="419933" cy="275170"/>
            <a:chOff x="3207778" y="2474632"/>
            <a:chExt cx="419933" cy="275170"/>
          </a:xfrm>
        </p:grpSpPr>
        <p:sp>
          <p:nvSpPr>
            <p:cNvPr id="13290" name="Google Shape;13290;p91"/>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91"/>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91"/>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91"/>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91"/>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91"/>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91"/>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91"/>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91"/>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91"/>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91"/>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91"/>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91"/>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91"/>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4" name="Google Shape;13304;p91"/>
          <p:cNvGrpSpPr/>
          <p:nvPr/>
        </p:nvGrpSpPr>
        <p:grpSpPr>
          <a:xfrm>
            <a:off x="6099375" y="2456075"/>
            <a:ext cx="337684" cy="314194"/>
            <a:chOff x="6099375" y="2456075"/>
            <a:chExt cx="337684" cy="314194"/>
          </a:xfrm>
        </p:grpSpPr>
        <p:sp>
          <p:nvSpPr>
            <p:cNvPr id="13305" name="Google Shape;13305;p91"/>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91"/>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7" name="Google Shape;13307;p91"/>
          <p:cNvGrpSpPr/>
          <p:nvPr/>
        </p:nvGrpSpPr>
        <p:grpSpPr>
          <a:xfrm>
            <a:off x="2312623" y="2468584"/>
            <a:ext cx="312698" cy="286534"/>
            <a:chOff x="2312623" y="2468584"/>
            <a:chExt cx="312698" cy="286534"/>
          </a:xfrm>
        </p:grpSpPr>
        <p:sp>
          <p:nvSpPr>
            <p:cNvPr id="13308" name="Google Shape;13308;p91"/>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91"/>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91"/>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1" name="Google Shape;13311;p91"/>
          <p:cNvGrpSpPr/>
          <p:nvPr/>
        </p:nvGrpSpPr>
        <p:grpSpPr>
          <a:xfrm>
            <a:off x="5618805" y="2440924"/>
            <a:ext cx="345292" cy="342618"/>
            <a:chOff x="5618805" y="2440924"/>
            <a:chExt cx="345292" cy="342618"/>
          </a:xfrm>
        </p:grpSpPr>
        <p:sp>
          <p:nvSpPr>
            <p:cNvPr id="13312" name="Google Shape;13312;p91"/>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91"/>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91"/>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91"/>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91"/>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7" name="Google Shape;13317;p91"/>
          <p:cNvGrpSpPr/>
          <p:nvPr/>
        </p:nvGrpSpPr>
        <p:grpSpPr>
          <a:xfrm>
            <a:off x="4653179" y="2446590"/>
            <a:ext cx="377886" cy="331255"/>
            <a:chOff x="4653179" y="2446590"/>
            <a:chExt cx="377886" cy="331255"/>
          </a:xfrm>
        </p:grpSpPr>
        <p:sp>
          <p:nvSpPr>
            <p:cNvPr id="13318" name="Google Shape;13318;p91"/>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91"/>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91"/>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91"/>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2" name="Google Shape;13322;p91"/>
          <p:cNvGrpSpPr/>
          <p:nvPr/>
        </p:nvGrpSpPr>
        <p:grpSpPr>
          <a:xfrm>
            <a:off x="5184517" y="2459481"/>
            <a:ext cx="252062" cy="305122"/>
            <a:chOff x="5184517" y="2459481"/>
            <a:chExt cx="252062" cy="305122"/>
          </a:xfrm>
        </p:grpSpPr>
        <p:sp>
          <p:nvSpPr>
            <p:cNvPr id="13323" name="Google Shape;13323;p91"/>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91"/>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91"/>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91"/>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91"/>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91"/>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29" name="Google Shape;13329;p91"/>
          <p:cNvSpPr/>
          <p:nvPr/>
        </p:nvSpPr>
        <p:spPr>
          <a:xfrm>
            <a:off x="1801020" y="19706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30" name="Google Shape;13330;p91"/>
          <p:cNvGrpSpPr/>
          <p:nvPr/>
        </p:nvGrpSpPr>
        <p:grpSpPr>
          <a:xfrm>
            <a:off x="6155459" y="1969108"/>
            <a:ext cx="249770" cy="363849"/>
            <a:chOff x="6155459" y="1969108"/>
            <a:chExt cx="249770" cy="363849"/>
          </a:xfrm>
        </p:grpSpPr>
        <p:sp>
          <p:nvSpPr>
            <p:cNvPr id="13331" name="Google Shape;13331;p91"/>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91"/>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91"/>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91"/>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91"/>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91"/>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91"/>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91"/>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91"/>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0" name="Google Shape;13340;p91"/>
          <p:cNvGrpSpPr/>
          <p:nvPr/>
        </p:nvGrpSpPr>
        <p:grpSpPr>
          <a:xfrm>
            <a:off x="2280029" y="1970604"/>
            <a:ext cx="353631" cy="354395"/>
            <a:chOff x="2280029" y="1970604"/>
            <a:chExt cx="353631" cy="354395"/>
          </a:xfrm>
        </p:grpSpPr>
        <p:sp>
          <p:nvSpPr>
            <p:cNvPr id="13341" name="Google Shape;13341;p91"/>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91"/>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91"/>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91"/>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5" name="Google Shape;13345;p91"/>
          <p:cNvGrpSpPr/>
          <p:nvPr/>
        </p:nvGrpSpPr>
        <p:grpSpPr>
          <a:xfrm>
            <a:off x="8065100" y="2000174"/>
            <a:ext cx="255086" cy="301685"/>
            <a:chOff x="8065100" y="2000174"/>
            <a:chExt cx="255086" cy="301685"/>
          </a:xfrm>
        </p:grpSpPr>
        <p:sp>
          <p:nvSpPr>
            <p:cNvPr id="13346" name="Google Shape;13346;p91"/>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91"/>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91"/>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91"/>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0" name="Google Shape;13350;p91"/>
          <p:cNvGrpSpPr/>
          <p:nvPr/>
        </p:nvGrpSpPr>
        <p:grpSpPr>
          <a:xfrm>
            <a:off x="6633705" y="1969108"/>
            <a:ext cx="249420" cy="363849"/>
            <a:chOff x="6633705" y="1969108"/>
            <a:chExt cx="249420" cy="363849"/>
          </a:xfrm>
        </p:grpSpPr>
        <p:sp>
          <p:nvSpPr>
            <p:cNvPr id="13351" name="Google Shape;13351;p91"/>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91"/>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91"/>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91"/>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91"/>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91"/>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91"/>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91"/>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9" name="Google Shape;13359;p91"/>
          <p:cNvGrpSpPr/>
          <p:nvPr/>
        </p:nvGrpSpPr>
        <p:grpSpPr>
          <a:xfrm>
            <a:off x="5211031" y="1969108"/>
            <a:ext cx="226661" cy="363467"/>
            <a:chOff x="5211031" y="1969108"/>
            <a:chExt cx="226661" cy="363467"/>
          </a:xfrm>
        </p:grpSpPr>
        <p:sp>
          <p:nvSpPr>
            <p:cNvPr id="13360" name="Google Shape;13360;p91"/>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91"/>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2" name="Google Shape;13362;p91"/>
          <p:cNvGrpSpPr/>
          <p:nvPr/>
        </p:nvGrpSpPr>
        <p:grpSpPr>
          <a:xfrm>
            <a:off x="3712952" y="1970604"/>
            <a:ext cx="354363" cy="354395"/>
            <a:chOff x="3712952" y="1970604"/>
            <a:chExt cx="354363" cy="354395"/>
          </a:xfrm>
        </p:grpSpPr>
        <p:sp>
          <p:nvSpPr>
            <p:cNvPr id="13363" name="Google Shape;13363;p91"/>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91"/>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91"/>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91"/>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91"/>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91"/>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91"/>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91"/>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91"/>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2" name="Google Shape;13372;p91"/>
          <p:cNvGrpSpPr/>
          <p:nvPr/>
        </p:nvGrpSpPr>
        <p:grpSpPr>
          <a:xfrm>
            <a:off x="3235438" y="1970604"/>
            <a:ext cx="354363" cy="354745"/>
            <a:chOff x="3235438" y="1970604"/>
            <a:chExt cx="354363" cy="354745"/>
          </a:xfrm>
        </p:grpSpPr>
        <p:sp>
          <p:nvSpPr>
            <p:cNvPr id="13373" name="Google Shape;13373;p91"/>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91"/>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91"/>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91"/>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91"/>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91"/>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91"/>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91"/>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91"/>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91"/>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91"/>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91"/>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91"/>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6" name="Google Shape;13386;p91"/>
          <p:cNvGrpSpPr/>
          <p:nvPr/>
        </p:nvGrpSpPr>
        <p:grpSpPr>
          <a:xfrm>
            <a:off x="1329585" y="1989925"/>
            <a:ext cx="341472" cy="335074"/>
            <a:chOff x="1329585" y="1989925"/>
            <a:chExt cx="341472" cy="335074"/>
          </a:xfrm>
        </p:grpSpPr>
        <p:sp>
          <p:nvSpPr>
            <p:cNvPr id="13387" name="Google Shape;13387;p91"/>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91"/>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91"/>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0" name="Google Shape;13390;p91"/>
          <p:cNvGrpSpPr/>
          <p:nvPr/>
        </p:nvGrpSpPr>
        <p:grpSpPr>
          <a:xfrm>
            <a:off x="5591871" y="1989906"/>
            <a:ext cx="416649" cy="325597"/>
            <a:chOff x="5626763" y="2013829"/>
            <a:chExt cx="351722" cy="274788"/>
          </a:xfrm>
        </p:grpSpPr>
        <p:sp>
          <p:nvSpPr>
            <p:cNvPr id="13391" name="Google Shape;13391;p91"/>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91"/>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91"/>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91"/>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91"/>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91"/>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91"/>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91"/>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91"/>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91"/>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1" name="Google Shape;13401;p91"/>
          <p:cNvGrpSpPr/>
          <p:nvPr/>
        </p:nvGrpSpPr>
        <p:grpSpPr>
          <a:xfrm>
            <a:off x="7576605" y="1983877"/>
            <a:ext cx="276698" cy="333133"/>
            <a:chOff x="7576605" y="1983877"/>
            <a:chExt cx="276698" cy="333133"/>
          </a:xfrm>
        </p:grpSpPr>
        <p:sp>
          <p:nvSpPr>
            <p:cNvPr id="13402" name="Google Shape;13402;p91"/>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91"/>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4" name="Google Shape;13404;p91"/>
          <p:cNvGrpSpPr/>
          <p:nvPr/>
        </p:nvGrpSpPr>
        <p:grpSpPr>
          <a:xfrm>
            <a:off x="853568" y="1975538"/>
            <a:ext cx="337334" cy="353599"/>
            <a:chOff x="853568" y="1975538"/>
            <a:chExt cx="337334" cy="353599"/>
          </a:xfrm>
        </p:grpSpPr>
        <p:sp>
          <p:nvSpPr>
            <p:cNvPr id="13405" name="Google Shape;13405;p91"/>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91"/>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91"/>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91"/>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9" name="Google Shape;13409;p91"/>
          <p:cNvGrpSpPr/>
          <p:nvPr/>
        </p:nvGrpSpPr>
        <p:grpSpPr>
          <a:xfrm>
            <a:off x="2770052" y="2009628"/>
            <a:ext cx="327085" cy="277080"/>
            <a:chOff x="2770052" y="2009628"/>
            <a:chExt cx="327085" cy="277080"/>
          </a:xfrm>
        </p:grpSpPr>
        <p:sp>
          <p:nvSpPr>
            <p:cNvPr id="13410" name="Google Shape;13410;p91"/>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91"/>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12" name="Google Shape;13412;p91"/>
          <p:cNvSpPr/>
          <p:nvPr/>
        </p:nvSpPr>
        <p:spPr>
          <a:xfrm>
            <a:off x="7060068" y="19891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13" name="Google Shape;13413;p91"/>
          <p:cNvGrpSpPr/>
          <p:nvPr/>
        </p:nvGrpSpPr>
        <p:grpSpPr>
          <a:xfrm>
            <a:off x="4195399" y="1970604"/>
            <a:ext cx="344878" cy="343573"/>
            <a:chOff x="4195399" y="1970604"/>
            <a:chExt cx="344878" cy="343573"/>
          </a:xfrm>
        </p:grpSpPr>
        <p:sp>
          <p:nvSpPr>
            <p:cNvPr id="13414" name="Google Shape;13414;p91"/>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91"/>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91"/>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91"/>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8" name="Google Shape;13418;p91"/>
          <p:cNvGrpSpPr/>
          <p:nvPr/>
        </p:nvGrpSpPr>
        <p:grpSpPr>
          <a:xfrm>
            <a:off x="4674791" y="1977447"/>
            <a:ext cx="344528" cy="344114"/>
            <a:chOff x="4674791" y="1977447"/>
            <a:chExt cx="344528" cy="344114"/>
          </a:xfrm>
        </p:grpSpPr>
        <p:sp>
          <p:nvSpPr>
            <p:cNvPr id="13419" name="Google Shape;13419;p91"/>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91"/>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91"/>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91"/>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91"/>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91"/>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91"/>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91"/>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91"/>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91"/>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91"/>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91"/>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91"/>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91"/>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91"/>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91"/>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91"/>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91"/>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91"/>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91"/>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91"/>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91"/>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91"/>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91"/>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91"/>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91"/>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5" name="Google Shape;13445;p91"/>
          <p:cNvGrpSpPr/>
          <p:nvPr/>
        </p:nvGrpSpPr>
        <p:grpSpPr>
          <a:xfrm>
            <a:off x="6083810" y="1547297"/>
            <a:ext cx="382819" cy="310788"/>
            <a:chOff x="6083810" y="1547297"/>
            <a:chExt cx="382819" cy="310788"/>
          </a:xfrm>
        </p:grpSpPr>
        <p:sp>
          <p:nvSpPr>
            <p:cNvPr id="13446" name="Google Shape;13446;p91"/>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91"/>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91"/>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91"/>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91"/>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91"/>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91"/>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91"/>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91"/>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91"/>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91"/>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91"/>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91"/>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91"/>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91"/>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91"/>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91"/>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91"/>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4" name="Google Shape;13464;p91"/>
          <p:cNvGrpSpPr/>
          <p:nvPr/>
        </p:nvGrpSpPr>
        <p:grpSpPr>
          <a:xfrm>
            <a:off x="6558300" y="1538193"/>
            <a:ext cx="382788" cy="328613"/>
            <a:chOff x="6558300" y="1538193"/>
            <a:chExt cx="382788" cy="328613"/>
          </a:xfrm>
        </p:grpSpPr>
        <p:sp>
          <p:nvSpPr>
            <p:cNvPr id="13465" name="Google Shape;13465;p91"/>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91"/>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7" name="Google Shape;13467;p91"/>
          <p:cNvGrpSpPr/>
          <p:nvPr/>
        </p:nvGrpSpPr>
        <p:grpSpPr>
          <a:xfrm>
            <a:off x="5194002" y="1511297"/>
            <a:ext cx="259605" cy="346024"/>
            <a:chOff x="5194002" y="1511297"/>
            <a:chExt cx="259605" cy="346024"/>
          </a:xfrm>
        </p:grpSpPr>
        <p:sp>
          <p:nvSpPr>
            <p:cNvPr id="13468" name="Google Shape;13468;p91"/>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91"/>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91"/>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91"/>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2" name="Google Shape;13472;p91"/>
          <p:cNvGrpSpPr/>
          <p:nvPr/>
        </p:nvGrpSpPr>
        <p:grpSpPr>
          <a:xfrm>
            <a:off x="1394741" y="1512061"/>
            <a:ext cx="252444" cy="351722"/>
            <a:chOff x="1394741" y="1512061"/>
            <a:chExt cx="252444" cy="351722"/>
          </a:xfrm>
        </p:grpSpPr>
        <p:sp>
          <p:nvSpPr>
            <p:cNvPr id="13473" name="Google Shape;13473;p91"/>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91"/>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91"/>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91"/>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91"/>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91"/>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91"/>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91"/>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91"/>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91"/>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91"/>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91"/>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91"/>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91"/>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91"/>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91"/>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91"/>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0" name="Google Shape;13490;p91"/>
          <p:cNvGrpSpPr/>
          <p:nvPr/>
        </p:nvGrpSpPr>
        <p:grpSpPr>
          <a:xfrm>
            <a:off x="855096" y="1504485"/>
            <a:ext cx="380910" cy="339594"/>
            <a:chOff x="855096" y="1504485"/>
            <a:chExt cx="380910" cy="339594"/>
          </a:xfrm>
        </p:grpSpPr>
        <p:sp>
          <p:nvSpPr>
            <p:cNvPr id="13491" name="Google Shape;13491;p91"/>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91"/>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91"/>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91"/>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91"/>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6" name="Google Shape;13496;p91"/>
          <p:cNvGrpSpPr/>
          <p:nvPr/>
        </p:nvGrpSpPr>
        <p:grpSpPr>
          <a:xfrm>
            <a:off x="1819576" y="1511679"/>
            <a:ext cx="352103" cy="352103"/>
            <a:chOff x="1819576" y="1511679"/>
            <a:chExt cx="352103" cy="352103"/>
          </a:xfrm>
        </p:grpSpPr>
        <p:sp>
          <p:nvSpPr>
            <p:cNvPr id="13497" name="Google Shape;13497;p91"/>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91"/>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91"/>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91"/>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1" name="Google Shape;13501;p91"/>
          <p:cNvGrpSpPr/>
          <p:nvPr/>
        </p:nvGrpSpPr>
        <p:grpSpPr>
          <a:xfrm>
            <a:off x="5621097" y="1500761"/>
            <a:ext cx="371424" cy="355446"/>
            <a:chOff x="5621097" y="1500761"/>
            <a:chExt cx="371424" cy="355446"/>
          </a:xfrm>
        </p:grpSpPr>
        <p:sp>
          <p:nvSpPr>
            <p:cNvPr id="13502" name="Google Shape;13502;p91"/>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91"/>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4" name="Google Shape;13504;p91"/>
          <p:cNvGrpSpPr/>
          <p:nvPr/>
        </p:nvGrpSpPr>
        <p:grpSpPr>
          <a:xfrm>
            <a:off x="4670239" y="1541599"/>
            <a:ext cx="359679" cy="321833"/>
            <a:chOff x="4670239" y="1541599"/>
            <a:chExt cx="359679" cy="321833"/>
          </a:xfrm>
        </p:grpSpPr>
        <p:sp>
          <p:nvSpPr>
            <p:cNvPr id="13505" name="Google Shape;13505;p91"/>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91"/>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91"/>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91"/>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91"/>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0" name="Google Shape;13510;p91"/>
          <p:cNvGrpSpPr/>
          <p:nvPr/>
        </p:nvGrpSpPr>
        <p:grpSpPr>
          <a:xfrm>
            <a:off x="4212429" y="1502385"/>
            <a:ext cx="321037" cy="353822"/>
            <a:chOff x="4212429" y="1502385"/>
            <a:chExt cx="321037" cy="353822"/>
          </a:xfrm>
        </p:grpSpPr>
        <p:sp>
          <p:nvSpPr>
            <p:cNvPr id="13511" name="Google Shape;13511;p91"/>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91"/>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91"/>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91"/>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5" name="Google Shape;13515;p91"/>
          <p:cNvGrpSpPr/>
          <p:nvPr/>
        </p:nvGrpSpPr>
        <p:grpSpPr>
          <a:xfrm>
            <a:off x="2302788" y="1505981"/>
            <a:ext cx="336188" cy="335425"/>
            <a:chOff x="2302788" y="1505981"/>
            <a:chExt cx="336188" cy="335425"/>
          </a:xfrm>
        </p:grpSpPr>
        <p:sp>
          <p:nvSpPr>
            <p:cNvPr id="13516" name="Google Shape;13516;p91"/>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91"/>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91"/>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91"/>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91"/>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91"/>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91"/>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91"/>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91"/>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91"/>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91"/>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91"/>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91"/>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91"/>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91"/>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91"/>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91"/>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3" name="Google Shape;13533;p91"/>
          <p:cNvGrpSpPr/>
          <p:nvPr/>
        </p:nvGrpSpPr>
        <p:grpSpPr>
          <a:xfrm>
            <a:off x="2780301" y="1521896"/>
            <a:ext cx="333133" cy="321037"/>
            <a:chOff x="2780301" y="1521896"/>
            <a:chExt cx="333133" cy="321037"/>
          </a:xfrm>
        </p:grpSpPr>
        <p:sp>
          <p:nvSpPr>
            <p:cNvPr id="13534" name="Google Shape;13534;p91"/>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91"/>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91"/>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91"/>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91"/>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91"/>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91"/>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91"/>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91"/>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91"/>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91"/>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91"/>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91"/>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91"/>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91"/>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91"/>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91"/>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91"/>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91"/>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91"/>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54" name="Google Shape;13554;p91"/>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91"/>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91"/>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57" name="Google Shape;13557;p91"/>
          <p:cNvGrpSpPr/>
          <p:nvPr/>
        </p:nvGrpSpPr>
        <p:grpSpPr>
          <a:xfrm>
            <a:off x="3316159" y="1515085"/>
            <a:ext cx="211892" cy="339594"/>
            <a:chOff x="3316159" y="1515085"/>
            <a:chExt cx="211892" cy="339594"/>
          </a:xfrm>
        </p:grpSpPr>
        <p:sp>
          <p:nvSpPr>
            <p:cNvPr id="13558" name="Google Shape;13558;p91"/>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91"/>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91"/>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91"/>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91"/>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91"/>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4" name="Google Shape;13564;p91"/>
          <p:cNvGrpSpPr/>
          <p:nvPr/>
        </p:nvGrpSpPr>
        <p:grpSpPr>
          <a:xfrm>
            <a:off x="3716358" y="1544655"/>
            <a:ext cx="361971" cy="314958"/>
            <a:chOff x="3716358" y="1544655"/>
            <a:chExt cx="361971" cy="314958"/>
          </a:xfrm>
        </p:grpSpPr>
        <p:sp>
          <p:nvSpPr>
            <p:cNvPr id="13565" name="Google Shape;13565;p91"/>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91"/>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91"/>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91"/>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91"/>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70" name="Google Shape;13570;p91"/>
            <p:cNvGrpSpPr/>
            <p:nvPr/>
          </p:nvGrpSpPr>
          <p:grpSpPr>
            <a:xfrm>
              <a:off x="3716358" y="1544655"/>
              <a:ext cx="361971" cy="314958"/>
              <a:chOff x="3716358" y="1544655"/>
              <a:chExt cx="361971" cy="314958"/>
            </a:xfrm>
          </p:grpSpPr>
          <p:sp>
            <p:nvSpPr>
              <p:cNvPr id="13571" name="Google Shape;13571;p91"/>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91"/>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91"/>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91"/>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91"/>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76" name="Google Shape;13576;p91"/>
          <p:cNvGrpSpPr/>
          <p:nvPr/>
        </p:nvGrpSpPr>
        <p:grpSpPr>
          <a:xfrm>
            <a:off x="7011924" y="1557552"/>
            <a:ext cx="499533" cy="305136"/>
            <a:chOff x="7009649" y="1541981"/>
            <a:chExt cx="524940" cy="320655"/>
          </a:xfrm>
        </p:grpSpPr>
        <p:sp>
          <p:nvSpPr>
            <p:cNvPr id="13577" name="Google Shape;13577;p91"/>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91"/>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91"/>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91"/>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91"/>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91"/>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91"/>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91"/>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5" name="Google Shape;13585;p91"/>
          <p:cNvGrpSpPr/>
          <p:nvPr/>
        </p:nvGrpSpPr>
        <p:grpSpPr>
          <a:xfrm>
            <a:off x="8034034" y="1518109"/>
            <a:ext cx="282746" cy="340358"/>
            <a:chOff x="8034034" y="1518109"/>
            <a:chExt cx="282746" cy="340358"/>
          </a:xfrm>
        </p:grpSpPr>
        <p:sp>
          <p:nvSpPr>
            <p:cNvPr id="13586" name="Google Shape;13586;p91"/>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91"/>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91"/>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91"/>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0" name="Google Shape;13590;p91"/>
          <p:cNvGrpSpPr/>
          <p:nvPr/>
        </p:nvGrpSpPr>
        <p:grpSpPr>
          <a:xfrm>
            <a:off x="7582302" y="1499934"/>
            <a:ext cx="369133" cy="360411"/>
            <a:chOff x="7582302" y="1499934"/>
            <a:chExt cx="369133" cy="360411"/>
          </a:xfrm>
        </p:grpSpPr>
        <p:sp>
          <p:nvSpPr>
            <p:cNvPr id="13591" name="Google Shape;13591;p91"/>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91"/>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91"/>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91"/>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91"/>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599" name="Shape 13599"/>
        <p:cNvGrpSpPr/>
        <p:nvPr/>
      </p:nvGrpSpPr>
      <p:grpSpPr>
        <a:xfrm>
          <a:off x="0" y="0"/>
          <a:ext cx="0" cy="0"/>
          <a:chOff x="0" y="0"/>
          <a:chExt cx="0" cy="0"/>
        </a:xfrm>
      </p:grpSpPr>
      <p:pic>
        <p:nvPicPr>
          <p:cNvPr id="13600" name="Google Shape;13600;p9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p41"/>
          <p:cNvSpPr txBox="1"/>
          <p:nvPr>
            <p:ph type="title"/>
          </p:nvPr>
        </p:nvSpPr>
        <p:spPr>
          <a:xfrm>
            <a:off x="2158200" y="1307100"/>
            <a:ext cx="48276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pic>
        <p:nvPicPr>
          <p:cNvPr id="567" name="Google Shape;567;p42"/>
          <p:cNvPicPr preferRelativeResize="0"/>
          <p:nvPr/>
        </p:nvPicPr>
        <p:blipFill rotWithShape="1">
          <a:blip r:embed="rId3">
            <a:alphaModFix/>
          </a:blip>
          <a:srcRect b="0" l="10989" r="6448" t="9698"/>
          <a:stretch/>
        </p:blipFill>
        <p:spPr>
          <a:xfrm>
            <a:off x="4396050" y="898500"/>
            <a:ext cx="4747949" cy="2921149"/>
          </a:xfrm>
          <a:prstGeom prst="rect">
            <a:avLst/>
          </a:prstGeom>
          <a:noFill/>
          <a:ln>
            <a:noFill/>
          </a:ln>
        </p:spPr>
      </p:pic>
      <p:sp>
        <p:nvSpPr>
          <p:cNvPr id="568" name="Google Shape;568;p42"/>
          <p:cNvSpPr txBox="1"/>
          <p:nvPr>
            <p:ph type="title"/>
          </p:nvPr>
        </p:nvSpPr>
        <p:spPr>
          <a:xfrm>
            <a:off x="720000" y="1911019"/>
            <a:ext cx="3852000" cy="215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2"/>
                </a:solidFill>
              </a:rPr>
              <a:t>Business</a:t>
            </a:r>
            <a:r>
              <a:rPr lang="en"/>
              <a:t> Overview</a:t>
            </a:r>
            <a:endParaRPr/>
          </a:p>
        </p:txBody>
      </p:sp>
      <p:sp>
        <p:nvSpPr>
          <p:cNvPr id="569" name="Google Shape;569;p42"/>
          <p:cNvSpPr txBox="1"/>
          <p:nvPr>
            <p:ph idx="2" type="title"/>
          </p:nvPr>
        </p:nvSpPr>
        <p:spPr>
          <a:xfrm>
            <a:off x="720000" y="1193244"/>
            <a:ext cx="38520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sp>
        <p:nvSpPr>
          <p:cNvPr id="574" name="Google Shape;574;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Trends</a:t>
            </a:r>
            <a:endParaRPr/>
          </a:p>
        </p:txBody>
      </p:sp>
      <p:pic>
        <p:nvPicPr>
          <p:cNvPr id="575" name="Google Shape;575;p43" title="Points scored">
            <a:hlinkClick r:id="rId3"/>
          </p:cNvPr>
          <p:cNvPicPr preferRelativeResize="0"/>
          <p:nvPr/>
        </p:nvPicPr>
        <p:blipFill rotWithShape="1">
          <a:blip r:embed="rId4">
            <a:alphaModFix/>
          </a:blip>
          <a:srcRect b="0" l="20124" r="20124" t="0"/>
          <a:stretch/>
        </p:blipFill>
        <p:spPr>
          <a:xfrm>
            <a:off x="3194300" y="1146050"/>
            <a:ext cx="2755401" cy="2851374"/>
          </a:xfrm>
          <a:prstGeom prst="rect">
            <a:avLst/>
          </a:prstGeom>
          <a:noFill/>
          <a:ln>
            <a:noFill/>
          </a:ln>
        </p:spPr>
      </p:pic>
      <p:sp>
        <p:nvSpPr>
          <p:cNvPr id="576" name="Google Shape;576;p43"/>
          <p:cNvSpPr txBox="1"/>
          <p:nvPr/>
        </p:nvSpPr>
        <p:spPr>
          <a:xfrm>
            <a:off x="2320050" y="4125750"/>
            <a:ext cx="4503900" cy="61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Questrial"/>
                <a:ea typeface="Questrial"/>
                <a:cs typeface="Questrial"/>
                <a:sym typeface="Questrial"/>
              </a:rPr>
              <a:t>If you want to modify this graph, click on it, follow the link, change  the data and replace it</a:t>
            </a:r>
            <a:endParaRPr sz="1200">
              <a:solidFill>
                <a:schemeClr val="dk1"/>
              </a:solidFill>
              <a:latin typeface="Questrial"/>
              <a:ea typeface="Questrial"/>
              <a:cs typeface="Questrial"/>
              <a:sym typeface="Questrial"/>
            </a:endParaRPr>
          </a:p>
        </p:txBody>
      </p:sp>
      <p:sp>
        <p:nvSpPr>
          <p:cNvPr id="577" name="Google Shape;577;p43"/>
          <p:cNvSpPr txBox="1"/>
          <p:nvPr/>
        </p:nvSpPr>
        <p:spPr>
          <a:xfrm>
            <a:off x="948875" y="1418653"/>
            <a:ext cx="1931400" cy="1098600"/>
          </a:xfrm>
          <a:prstGeom prst="rect">
            <a:avLst/>
          </a:prstGeom>
          <a:solidFill>
            <a:schemeClr val="accent1"/>
          </a:solidFill>
          <a:ln>
            <a:noFill/>
          </a:ln>
        </p:spPr>
        <p:txBody>
          <a:bodyPr anchorCtr="0" anchor="ctr" bIns="0" lIns="91425" spcFirstLastPara="1" rIns="91425" wrap="square" tIns="182875">
            <a:noAutofit/>
          </a:bodyPr>
          <a:lstStyle/>
          <a:p>
            <a:pPr indent="0" lvl="0" marL="0" rtl="0" algn="ctr">
              <a:spcBef>
                <a:spcPts val="0"/>
              </a:spcBef>
              <a:spcAft>
                <a:spcPts val="1600"/>
              </a:spcAft>
              <a:buNone/>
            </a:pPr>
            <a:r>
              <a:rPr lang="en" sz="1600">
                <a:solidFill>
                  <a:schemeClr val="dk1"/>
                </a:solidFill>
                <a:latin typeface="Questrial"/>
                <a:ea typeface="Questrial"/>
                <a:cs typeface="Questrial"/>
                <a:sym typeface="Questrial"/>
              </a:rPr>
              <a:t>Venus has a beautiful name, but it’s terribly hot</a:t>
            </a:r>
            <a:endParaRPr sz="1600">
              <a:solidFill>
                <a:schemeClr val="dk1"/>
              </a:solidFill>
              <a:latin typeface="Questrial"/>
              <a:ea typeface="Questrial"/>
              <a:cs typeface="Questrial"/>
              <a:sym typeface="Questrial"/>
            </a:endParaRPr>
          </a:p>
        </p:txBody>
      </p:sp>
      <p:sp>
        <p:nvSpPr>
          <p:cNvPr id="578" name="Google Shape;578;p43"/>
          <p:cNvSpPr txBox="1"/>
          <p:nvPr/>
        </p:nvSpPr>
        <p:spPr>
          <a:xfrm>
            <a:off x="948600" y="2891772"/>
            <a:ext cx="1931400" cy="1098600"/>
          </a:xfrm>
          <a:prstGeom prst="rect">
            <a:avLst/>
          </a:prstGeom>
          <a:solidFill>
            <a:schemeClr val="dk2"/>
          </a:solidFill>
          <a:ln>
            <a:noFill/>
          </a:ln>
        </p:spPr>
        <p:txBody>
          <a:bodyPr anchorCtr="0" anchor="ctr" bIns="0" lIns="91425" spcFirstLastPara="1" rIns="91425" wrap="square" tIns="182875">
            <a:noAutofit/>
          </a:bodyPr>
          <a:lstStyle/>
          <a:p>
            <a:pPr indent="0" lvl="0" marL="0" rtl="0" algn="ctr">
              <a:spcBef>
                <a:spcPts val="0"/>
              </a:spcBef>
              <a:spcAft>
                <a:spcPts val="1600"/>
              </a:spcAft>
              <a:buNone/>
            </a:pPr>
            <a:r>
              <a:rPr lang="en" sz="1600">
                <a:solidFill>
                  <a:schemeClr val="lt1"/>
                </a:solidFill>
                <a:latin typeface="Questrial"/>
                <a:ea typeface="Questrial"/>
                <a:cs typeface="Questrial"/>
                <a:sym typeface="Questrial"/>
              </a:rPr>
              <a:t>Despite being red, Mars is a cold place, not hot</a:t>
            </a:r>
            <a:endParaRPr sz="1600">
              <a:solidFill>
                <a:schemeClr val="lt1"/>
              </a:solidFill>
              <a:latin typeface="Questrial"/>
              <a:ea typeface="Questrial"/>
              <a:cs typeface="Questrial"/>
              <a:sym typeface="Questrial"/>
            </a:endParaRPr>
          </a:p>
        </p:txBody>
      </p:sp>
      <p:sp>
        <p:nvSpPr>
          <p:cNvPr id="579" name="Google Shape;579;p43"/>
          <p:cNvSpPr txBox="1"/>
          <p:nvPr/>
        </p:nvSpPr>
        <p:spPr>
          <a:xfrm>
            <a:off x="6263450" y="1917125"/>
            <a:ext cx="1931100" cy="1098600"/>
          </a:xfrm>
          <a:prstGeom prst="rect">
            <a:avLst/>
          </a:prstGeom>
          <a:solidFill>
            <a:schemeClr val="lt2"/>
          </a:solidFill>
          <a:ln>
            <a:noFill/>
          </a:ln>
        </p:spPr>
        <p:txBody>
          <a:bodyPr anchorCtr="0" anchor="ctr" bIns="0" lIns="91425" spcFirstLastPara="1" rIns="91425" wrap="square" tIns="182875">
            <a:noAutofit/>
          </a:bodyPr>
          <a:lstStyle/>
          <a:p>
            <a:pPr indent="0" lvl="0" marL="0" rtl="0" algn="ctr">
              <a:spcBef>
                <a:spcPts val="0"/>
              </a:spcBef>
              <a:spcAft>
                <a:spcPts val="1600"/>
              </a:spcAft>
              <a:buNone/>
            </a:pPr>
            <a:r>
              <a:rPr lang="en" sz="1600">
                <a:solidFill>
                  <a:schemeClr val="lt1"/>
                </a:solidFill>
                <a:latin typeface="Questrial"/>
                <a:ea typeface="Questrial"/>
                <a:cs typeface="Questrial"/>
                <a:sym typeface="Questrial"/>
              </a:rPr>
              <a:t>Jupiter is the biggest planet in our Solar System</a:t>
            </a:r>
            <a:endParaRPr sz="1600">
              <a:solidFill>
                <a:schemeClr val="lt1"/>
              </a:solidFill>
              <a:latin typeface="Questrial"/>
              <a:ea typeface="Questrial"/>
              <a:cs typeface="Questrial"/>
              <a:sym typeface="Questrial"/>
            </a:endParaRPr>
          </a:p>
        </p:txBody>
      </p:sp>
      <p:cxnSp>
        <p:nvCxnSpPr>
          <p:cNvPr id="580" name="Google Shape;580;p43"/>
          <p:cNvCxnSpPr>
            <a:stCxn id="577" idx="3"/>
          </p:cNvCxnSpPr>
          <p:nvPr/>
        </p:nvCxnSpPr>
        <p:spPr>
          <a:xfrm>
            <a:off x="2880275" y="1967953"/>
            <a:ext cx="914400" cy="0"/>
          </a:xfrm>
          <a:prstGeom prst="straightConnector1">
            <a:avLst/>
          </a:prstGeom>
          <a:noFill/>
          <a:ln cap="flat" cmpd="sng" w="9525">
            <a:solidFill>
              <a:schemeClr val="dk1"/>
            </a:solidFill>
            <a:prstDash val="solid"/>
            <a:round/>
            <a:headEnd len="med" w="med" type="none"/>
            <a:tailEnd len="med" w="med" type="diamond"/>
          </a:ln>
        </p:spPr>
      </p:cxnSp>
      <p:cxnSp>
        <p:nvCxnSpPr>
          <p:cNvPr id="581" name="Google Shape;581;p43"/>
          <p:cNvCxnSpPr>
            <a:stCxn id="578" idx="3"/>
          </p:cNvCxnSpPr>
          <p:nvPr/>
        </p:nvCxnSpPr>
        <p:spPr>
          <a:xfrm>
            <a:off x="2880000" y="3441072"/>
            <a:ext cx="0" cy="0"/>
          </a:xfrm>
          <a:prstGeom prst="straightConnector1">
            <a:avLst/>
          </a:prstGeom>
          <a:noFill/>
          <a:ln cap="flat" cmpd="sng" w="9525">
            <a:solidFill>
              <a:schemeClr val="dk2"/>
            </a:solidFill>
            <a:prstDash val="solid"/>
            <a:round/>
            <a:headEnd len="med" w="med" type="none"/>
            <a:tailEnd len="med" w="med" type="none"/>
          </a:ln>
        </p:spPr>
      </p:cxnSp>
      <p:cxnSp>
        <p:nvCxnSpPr>
          <p:cNvPr id="582" name="Google Shape;582;p43"/>
          <p:cNvCxnSpPr>
            <a:stCxn id="578" idx="3"/>
          </p:cNvCxnSpPr>
          <p:nvPr/>
        </p:nvCxnSpPr>
        <p:spPr>
          <a:xfrm>
            <a:off x="2880000" y="3441072"/>
            <a:ext cx="1691100" cy="0"/>
          </a:xfrm>
          <a:prstGeom prst="straightConnector1">
            <a:avLst/>
          </a:prstGeom>
          <a:noFill/>
          <a:ln cap="flat" cmpd="sng" w="9525">
            <a:solidFill>
              <a:schemeClr val="dk1"/>
            </a:solidFill>
            <a:prstDash val="solid"/>
            <a:round/>
            <a:headEnd len="med" w="med" type="none"/>
            <a:tailEnd len="med" w="med" type="diamond"/>
          </a:ln>
        </p:spPr>
      </p:cxnSp>
      <p:cxnSp>
        <p:nvCxnSpPr>
          <p:cNvPr id="583" name="Google Shape;583;p43"/>
          <p:cNvCxnSpPr>
            <a:stCxn id="579" idx="1"/>
          </p:cNvCxnSpPr>
          <p:nvPr/>
        </p:nvCxnSpPr>
        <p:spPr>
          <a:xfrm rot="10800000">
            <a:off x="5472950" y="2466425"/>
            <a:ext cx="790500" cy="0"/>
          </a:xfrm>
          <a:prstGeom prst="straightConnector1">
            <a:avLst/>
          </a:prstGeom>
          <a:noFill/>
          <a:ln cap="flat" cmpd="sng" w="9525">
            <a:solidFill>
              <a:schemeClr val="dk1"/>
            </a:solidFill>
            <a:prstDash val="solid"/>
            <a:round/>
            <a:headEnd len="med" w="med" type="none"/>
            <a:tailEnd len="med" w="med" type="diamond"/>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7" name="Shape 587"/>
        <p:cNvGrpSpPr/>
        <p:nvPr/>
      </p:nvGrpSpPr>
      <p:grpSpPr>
        <a:xfrm>
          <a:off x="0" y="0"/>
          <a:ext cx="0" cy="0"/>
          <a:chOff x="0" y="0"/>
          <a:chExt cx="0" cy="0"/>
        </a:xfrm>
      </p:grpSpPr>
      <p:sp>
        <p:nvSpPr>
          <p:cNvPr id="588" name="Google Shape;588;p44"/>
          <p:cNvSpPr txBox="1"/>
          <p:nvPr>
            <p:ph idx="1" type="subTitle"/>
          </p:nvPr>
        </p:nvSpPr>
        <p:spPr>
          <a:xfrm>
            <a:off x="720000" y="1546275"/>
            <a:ext cx="3303000" cy="7134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Problem</a:t>
            </a:r>
            <a:endParaRPr/>
          </a:p>
        </p:txBody>
      </p:sp>
      <p:sp>
        <p:nvSpPr>
          <p:cNvPr id="589" name="Google Shape;589;p44"/>
          <p:cNvSpPr txBox="1"/>
          <p:nvPr>
            <p:ph idx="3" type="subTitle"/>
          </p:nvPr>
        </p:nvSpPr>
        <p:spPr>
          <a:xfrm>
            <a:off x="5121000" y="1546275"/>
            <a:ext cx="3303000" cy="7134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a:t>Solution</a:t>
            </a:r>
            <a:endParaRPr/>
          </a:p>
        </p:txBody>
      </p:sp>
      <p:sp>
        <p:nvSpPr>
          <p:cNvPr id="590" name="Google Shape;590;p44"/>
          <p:cNvSpPr txBox="1"/>
          <p:nvPr>
            <p:ph idx="2" type="subTitle"/>
          </p:nvPr>
        </p:nvSpPr>
        <p:spPr>
          <a:xfrm>
            <a:off x="720000" y="2259675"/>
            <a:ext cx="3303000" cy="1162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Mercury is the closest planet to the Sun and the smallest one in the Solar System—it’s only a bit larger than our Moon</a:t>
            </a:r>
            <a:endParaRPr/>
          </a:p>
        </p:txBody>
      </p:sp>
      <p:sp>
        <p:nvSpPr>
          <p:cNvPr id="591" name="Google Shape;591;p44"/>
          <p:cNvSpPr txBox="1"/>
          <p:nvPr>
            <p:ph idx="4" type="subTitle"/>
          </p:nvPr>
        </p:nvSpPr>
        <p:spPr>
          <a:xfrm>
            <a:off x="5121000" y="2259675"/>
            <a:ext cx="3303000" cy="1162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Is the second planet from the Sun. It’s terribly hot—even hotter than Mercury—and its atmosphere is extremely poisonous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umbi Business Plan by Slidesgo">
  <a:themeElements>
    <a:clrScheme name="Simple Light">
      <a:dk1>
        <a:srgbClr val="312C28"/>
      </a:dk1>
      <a:lt1>
        <a:srgbClr val="FDFDFD"/>
      </a:lt1>
      <a:dk2>
        <a:srgbClr val="6558F0"/>
      </a:dk2>
      <a:lt2>
        <a:srgbClr val="7B70E4"/>
      </a:lt2>
      <a:accent1>
        <a:srgbClr val="CFCBF5"/>
      </a:accent1>
      <a:accent2>
        <a:srgbClr val="212121"/>
      </a:accent2>
      <a:accent3>
        <a:srgbClr val="78909C"/>
      </a:accent3>
      <a:accent4>
        <a:srgbClr val="FFAB40"/>
      </a:accent4>
      <a:accent5>
        <a:srgbClr val="0097A7"/>
      </a:accent5>
      <a:accent6>
        <a:srgbClr val="EEFF41"/>
      </a:accent6>
      <a:hlink>
        <a:srgbClr val="312C2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